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3.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4.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5.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6.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7.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8.xml" ContentType="application/vnd.openxmlformats-officedocument.theme+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theme/theme9.xml" ContentType="application/vnd.openxmlformats-officedocument.theme+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4375" r:id="rId2"/>
    <p:sldMasterId id="2147484484" r:id="rId3"/>
    <p:sldMasterId id="2147484568" r:id="rId4"/>
    <p:sldMasterId id="2147484757" r:id="rId5"/>
    <p:sldMasterId id="2147484652" r:id="rId6"/>
    <p:sldMasterId id="2147483896" r:id="rId7"/>
    <p:sldMasterId id="2147484008" r:id="rId8"/>
    <p:sldMasterId id="2147483785" r:id="rId9"/>
    <p:sldMasterId id="2147484155" r:id="rId10"/>
  </p:sldMasterIdLst>
  <p:notesMasterIdLst>
    <p:notesMasterId r:id="rId37"/>
  </p:notesMasterIdLst>
  <p:handoutMasterIdLst>
    <p:handoutMasterId r:id="rId38"/>
  </p:handoutMasterIdLst>
  <p:sldIdLst>
    <p:sldId id="256" r:id="rId11"/>
    <p:sldId id="277" r:id="rId12"/>
    <p:sldId id="257" r:id="rId13"/>
    <p:sldId id="260" r:id="rId14"/>
    <p:sldId id="262" r:id="rId15"/>
    <p:sldId id="263" r:id="rId16"/>
    <p:sldId id="265" r:id="rId17"/>
    <p:sldId id="269" r:id="rId18"/>
    <p:sldId id="268" r:id="rId19"/>
    <p:sldId id="267" r:id="rId20"/>
    <p:sldId id="270" r:id="rId21"/>
    <p:sldId id="271" r:id="rId22"/>
    <p:sldId id="272" r:id="rId23"/>
    <p:sldId id="258" r:id="rId24"/>
    <p:sldId id="273" r:id="rId25"/>
    <p:sldId id="274" r:id="rId26"/>
    <p:sldId id="275" r:id="rId27"/>
    <p:sldId id="276" r:id="rId28"/>
    <p:sldId id="286" r:id="rId29"/>
    <p:sldId id="284" r:id="rId30"/>
    <p:sldId id="279" r:id="rId31"/>
    <p:sldId id="280" r:id="rId32"/>
    <p:sldId id="281" r:id="rId33"/>
    <p:sldId id="282" r:id="rId34"/>
    <p:sldId id="278" r:id="rId35"/>
    <p:sldId id="259"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1125"/>
    <a:srgbClr val="464646"/>
    <a:srgbClr val="AA1229"/>
    <a:srgbClr val="3A3A3A"/>
    <a:srgbClr val="414141"/>
    <a:srgbClr val="3C3C3C"/>
    <a:srgbClr val="EEEEEE"/>
    <a:srgbClr val="E8E8E8"/>
    <a:srgbClr val="4B4B4B"/>
    <a:srgbClr val="50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296810-A885-4BE3-A3E7-6D5BEEA58F3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8" autoAdjust="0"/>
    <p:restoredTop sz="94620" autoAdjust="0"/>
  </p:normalViewPr>
  <p:slideViewPr>
    <p:cSldViewPr>
      <p:cViewPr varScale="1">
        <p:scale>
          <a:sx n="114" d="100"/>
          <a:sy n="114" d="100"/>
        </p:scale>
        <p:origin x="1392"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118" d="100"/>
          <a:sy n="118" d="100"/>
        </p:scale>
        <p:origin x="31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presProps" Target="presProps.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6D8557F-05FF-4382-9420-BACCA9656817}" type="datetimeFigureOut">
              <a:rPr lang="en-US" smtClean="0"/>
              <a:t>5/15/2024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60826A-8930-400B-8456-59A81172BFC6}" type="slidenum">
              <a:rPr lang="en-US" smtClean="0"/>
              <a:t>‹#›</a:t>
            </a:fld>
            <a:endParaRPr lang="en-US"/>
          </a:p>
        </p:txBody>
      </p:sp>
    </p:spTree>
    <p:extLst>
      <p:ext uri="{BB962C8B-B14F-4D97-AF65-F5344CB8AC3E}">
        <p14:creationId xmlns:p14="http://schemas.microsoft.com/office/powerpoint/2010/main" val="1131265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4B4769-3A87-4192-B547-02C3B182A9C0}" type="datetimeFigureOut">
              <a:rPr lang="en-US" smtClean="0"/>
              <a:t>5/15/2024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6DE437-3886-418C-91D2-A1CF581F7EA9}" type="slidenum">
              <a:rPr lang="en-US" smtClean="0"/>
              <a:t>‹#›</a:t>
            </a:fld>
            <a:endParaRPr lang="en-US"/>
          </a:p>
        </p:txBody>
      </p:sp>
    </p:spTree>
    <p:extLst>
      <p:ext uri="{BB962C8B-B14F-4D97-AF65-F5344CB8AC3E}">
        <p14:creationId xmlns:p14="http://schemas.microsoft.com/office/powerpoint/2010/main" val="2693252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8.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8.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8.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8.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8.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8.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8.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8.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8.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8.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8.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8.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8.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8.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8.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8.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8.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8.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8.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8.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8.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8.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8.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8.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8.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8.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8.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8.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8.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8.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8.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8.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8.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8.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8.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8.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8.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8.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8.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8.xml"/></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9.xml"/><Relationship Id="rId4" Type="http://schemas.openxmlformats.org/officeDocument/2006/relationships/image" Target="../media/image20.jpeg"/></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Master" Target="../slideMasters/slideMaster9.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1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T Title Slide - AT Re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62ABB40-15D7-4A15-8FC4-F8535303CD58}"/>
              </a:ext>
            </a:extLst>
          </p:cNvPr>
          <p:cNvSpPr/>
          <p:nvPr userDrawn="1"/>
        </p:nvSpPr>
        <p:spPr>
          <a:xfrm>
            <a:off x="184015" y="5112542"/>
            <a:ext cx="8774246" cy="1559719"/>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E2BD8A8-6B1C-4E69-834C-987BB197F7D4}"/>
              </a:ext>
            </a:extLst>
          </p:cNvPr>
          <p:cNvSpPr/>
          <p:nvPr userDrawn="1"/>
        </p:nvSpPr>
        <p:spPr>
          <a:xfrm>
            <a:off x="184015" y="185738"/>
            <a:ext cx="8774246" cy="48386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p:cNvSpPr>
            <a:spLocks noGrp="1"/>
          </p:cNvSpPr>
          <p:nvPr>
            <p:ph sz="quarter" idx="13" hasCustomPrompt="1"/>
          </p:nvPr>
        </p:nvSpPr>
        <p:spPr>
          <a:xfrm>
            <a:off x="457199" y="5638799"/>
            <a:ext cx="2590801" cy="879247"/>
          </a:xfrm>
        </p:spPr>
        <p:txBody>
          <a:bodyPr lIns="0" tIns="0" rIns="0" bIns="0">
            <a:normAutofit/>
          </a:bodyPr>
          <a:lstStyle>
            <a:lvl1pPr marL="0" indent="0">
              <a:spcBef>
                <a:spcPts val="200"/>
              </a:spcBef>
              <a:buFontTx/>
              <a:buNone/>
              <a:defRPr sz="1200" b="0">
                <a:solidFill>
                  <a:schemeClr val="bg1"/>
                </a:solidFill>
              </a:defRPr>
            </a:lvl1pPr>
          </a:lstStyle>
          <a:p>
            <a:pPr lvl="0"/>
            <a:r>
              <a:rPr lang="en-US" dirty="0"/>
              <a:t>Presenter(s)</a:t>
            </a:r>
          </a:p>
        </p:txBody>
      </p:sp>
      <p:sp>
        <p:nvSpPr>
          <p:cNvPr id="18" name="Content Placeholder 17"/>
          <p:cNvSpPr>
            <a:spLocks noGrp="1"/>
          </p:cNvSpPr>
          <p:nvPr>
            <p:ph sz="quarter" idx="14" hasCustomPrompt="1"/>
          </p:nvPr>
        </p:nvSpPr>
        <p:spPr>
          <a:xfrm>
            <a:off x="457199" y="5343525"/>
            <a:ext cx="2590800" cy="228600"/>
          </a:xfrm>
        </p:spPr>
        <p:txBody>
          <a:bodyPr lIns="0" tIns="0" rIns="0" bIns="0" anchor="ctr">
            <a:noAutofit/>
          </a:bodyPr>
          <a:lstStyle>
            <a:lvl1pPr marL="0" indent="0" algn="l">
              <a:buNone/>
              <a:defRPr sz="1200" b="1" cap="all" spc="100" baseline="0">
                <a:solidFill>
                  <a:schemeClr val="bg1"/>
                </a:solidFill>
              </a:defRPr>
            </a:lvl1pPr>
          </a:lstStyle>
          <a:p>
            <a:pPr lvl="0"/>
            <a:r>
              <a:rPr lang="en-US" dirty="0"/>
              <a:t>DATE</a:t>
            </a:r>
          </a:p>
        </p:txBody>
      </p:sp>
      <p:sp>
        <p:nvSpPr>
          <p:cNvPr id="10" name="TextBox 9"/>
          <p:cNvSpPr txBox="1"/>
          <p:nvPr userDrawn="1"/>
        </p:nvSpPr>
        <p:spPr>
          <a:xfrm>
            <a:off x="7230533" y="6248400"/>
            <a:ext cx="1524000" cy="215444"/>
          </a:xfrm>
          <a:prstGeom prst="rect">
            <a:avLst/>
          </a:prstGeom>
          <a:noFill/>
        </p:spPr>
        <p:txBody>
          <a:bodyPr wrap="square" rtlCol="0" anchor="ctr">
            <a:spAutoFit/>
          </a:bodyPr>
          <a:lstStyle/>
          <a:p>
            <a:r>
              <a:rPr lang="en-US" sz="800" b="1" dirty="0">
                <a:solidFill>
                  <a:schemeClr val="accent4">
                    <a:lumMod val="75000"/>
                  </a:schemeClr>
                </a:solidFill>
                <a:latin typeface="Calibri" panose="020F0502020204030204" pitchFamily="34" charset="0"/>
              </a:rPr>
              <a:t>© 2024 Armstrong Teasdale LLP</a:t>
            </a:r>
          </a:p>
        </p:txBody>
      </p:sp>
      <p:sp>
        <p:nvSpPr>
          <p:cNvPr id="2" name="Footer Placeholder 1">
            <a:extLst>
              <a:ext uri="{FF2B5EF4-FFF2-40B4-BE49-F238E27FC236}">
                <a16:creationId xmlns:a16="http://schemas.microsoft.com/office/drawing/2014/main" id="{01D60A8C-164D-456A-B998-174011233BD9}"/>
              </a:ext>
            </a:extLst>
          </p:cNvPr>
          <p:cNvSpPr>
            <a:spLocks noGrp="1"/>
          </p:cNvSpPr>
          <p:nvPr>
            <p:ph type="ftr" sz="quarter" idx="15"/>
          </p:nvPr>
        </p:nvSpPr>
        <p:spPr>
          <a:xfrm>
            <a:off x="3276600" y="6240832"/>
            <a:ext cx="3886200" cy="215445"/>
          </a:xfrm>
        </p:spPr>
        <p:txBody>
          <a:bodyPr/>
          <a:lstStyle>
            <a:lvl1pPr>
              <a:defRPr/>
            </a:lvl1pPr>
          </a:lstStyle>
          <a:p>
            <a:endParaRPr lang="en-US" dirty="0"/>
          </a:p>
        </p:txBody>
      </p:sp>
      <p:pic>
        <p:nvPicPr>
          <p:cNvPr id="7" name="Picture 6" descr="Shape, arrow&#10;&#10;Description automatically generated">
            <a:extLst>
              <a:ext uri="{FF2B5EF4-FFF2-40B4-BE49-F238E27FC236}">
                <a16:creationId xmlns:a16="http://schemas.microsoft.com/office/drawing/2014/main" id="{D1E28B4E-CCD4-4EB6-9CFF-6114FBDA23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530" y="1498060"/>
            <a:ext cx="3474433" cy="2639350"/>
          </a:xfrm>
          <a:prstGeom prst="rect">
            <a:avLst/>
          </a:prstGeom>
        </p:spPr>
      </p:pic>
      <p:sp>
        <p:nvSpPr>
          <p:cNvPr id="14" name="Rectangle 3">
            <a:extLst>
              <a:ext uri="{FF2B5EF4-FFF2-40B4-BE49-F238E27FC236}">
                <a16:creationId xmlns:a16="http://schemas.microsoft.com/office/drawing/2014/main" id="{8FE90959-CE10-4EBB-9786-5CA08972D6CE}"/>
              </a:ext>
            </a:extLst>
          </p:cNvPr>
          <p:cNvSpPr/>
          <p:nvPr userDrawn="1"/>
        </p:nvSpPr>
        <p:spPr>
          <a:xfrm>
            <a:off x="3167975" y="5655467"/>
            <a:ext cx="5785525" cy="433389"/>
          </a:xfrm>
          <a:custGeom>
            <a:avLst/>
            <a:gdLst>
              <a:gd name="connsiteX0" fmla="*/ 0 w 5791200"/>
              <a:gd name="connsiteY0" fmla="*/ 0 h 433389"/>
              <a:gd name="connsiteX1" fmla="*/ 5791200 w 5791200"/>
              <a:gd name="connsiteY1" fmla="*/ 0 h 433389"/>
              <a:gd name="connsiteX2" fmla="*/ 5791200 w 5791200"/>
              <a:gd name="connsiteY2" fmla="*/ 433389 h 433389"/>
              <a:gd name="connsiteX3" fmla="*/ 0 w 5791200"/>
              <a:gd name="connsiteY3" fmla="*/ 433389 h 433389"/>
              <a:gd name="connsiteX4" fmla="*/ 0 w 5791200"/>
              <a:gd name="connsiteY4" fmla="*/ 0 h 433389"/>
              <a:gd name="connsiteX0" fmla="*/ 142875 w 5934075"/>
              <a:gd name="connsiteY0" fmla="*/ 0 h 433389"/>
              <a:gd name="connsiteX1" fmla="*/ 5934075 w 5934075"/>
              <a:gd name="connsiteY1" fmla="*/ 0 h 433389"/>
              <a:gd name="connsiteX2" fmla="*/ 5934075 w 5934075"/>
              <a:gd name="connsiteY2" fmla="*/ 433389 h 433389"/>
              <a:gd name="connsiteX3" fmla="*/ 0 w 5934075"/>
              <a:gd name="connsiteY3" fmla="*/ 431008 h 433389"/>
              <a:gd name="connsiteX4" fmla="*/ 142875 w 5934075"/>
              <a:gd name="connsiteY4" fmla="*/ 0 h 433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4075" h="433389">
                <a:moveTo>
                  <a:pt x="142875" y="0"/>
                </a:moveTo>
                <a:lnTo>
                  <a:pt x="5934075" y="0"/>
                </a:lnTo>
                <a:lnTo>
                  <a:pt x="5934075" y="433389"/>
                </a:lnTo>
                <a:lnTo>
                  <a:pt x="0" y="431008"/>
                </a:lnTo>
                <a:lnTo>
                  <a:pt x="142875" y="0"/>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93666C8-AF05-45D5-8F9B-EA16A8822E9F}"/>
              </a:ext>
            </a:extLst>
          </p:cNvPr>
          <p:cNvSpPr txBox="1"/>
          <p:nvPr userDrawn="1"/>
        </p:nvSpPr>
        <p:spPr>
          <a:xfrm>
            <a:off x="3446453" y="5768081"/>
            <a:ext cx="5747807" cy="203133"/>
          </a:xfrm>
          <a:prstGeom prst="rect">
            <a:avLst/>
          </a:prstGeom>
          <a:noFill/>
        </p:spPr>
        <p:txBody>
          <a:bodyPr wrap="square" lIns="0" tIns="0" rIns="0" bIns="0" rtlCol="0">
            <a:spAutoFit/>
          </a:bodyPr>
          <a:lstStyle/>
          <a:p>
            <a:r>
              <a:rPr lang="en-US" sz="1320" b="1" i="1" dirty="0">
                <a:solidFill>
                  <a:schemeClr val="bg1"/>
                </a:solidFill>
                <a:latin typeface="Calibri" panose="020F0502020204030204" pitchFamily="34" charset="0"/>
                <a:cs typeface="Calibri" panose="020F0502020204030204" pitchFamily="34" charset="0"/>
              </a:rPr>
              <a:t>Always exceed expectations through teamwork and excellent client service.</a:t>
            </a:r>
          </a:p>
        </p:txBody>
      </p:sp>
      <p:sp>
        <p:nvSpPr>
          <p:cNvPr id="12" name="Title 2">
            <a:extLst>
              <a:ext uri="{FF2B5EF4-FFF2-40B4-BE49-F238E27FC236}">
                <a16:creationId xmlns:a16="http://schemas.microsoft.com/office/drawing/2014/main" id="{3BD94FA2-4DDB-4C04-9603-E0249E1F9F4F}"/>
              </a:ext>
            </a:extLst>
          </p:cNvPr>
          <p:cNvSpPr>
            <a:spLocks noGrp="1"/>
          </p:cNvSpPr>
          <p:nvPr>
            <p:ph type="title" hasCustomPrompt="1"/>
          </p:nvPr>
        </p:nvSpPr>
        <p:spPr>
          <a:xfrm>
            <a:off x="3276600" y="2341521"/>
            <a:ext cx="5410200" cy="1908503"/>
          </a:xfrm>
        </p:spPr>
        <p:txBody>
          <a:bodyPr lIns="0" tIns="0" rIns="0" bIns="0" anchor="b" anchorCtr="0">
            <a:normAutofit/>
          </a:bodyPr>
          <a:lstStyle>
            <a:lvl1pPr algn="l">
              <a:defRPr sz="4400">
                <a:solidFill>
                  <a:schemeClr val="bg1"/>
                </a:solidFill>
              </a:defRPr>
            </a:lvl1pPr>
          </a:lstStyle>
          <a:p>
            <a:r>
              <a:rPr lang="en-US" dirty="0"/>
              <a:t>Presentation Title</a:t>
            </a:r>
          </a:p>
        </p:txBody>
      </p:sp>
    </p:spTree>
    <p:extLst>
      <p:ext uri="{BB962C8B-B14F-4D97-AF65-F5344CB8AC3E}">
        <p14:creationId xmlns:p14="http://schemas.microsoft.com/office/powerpoint/2010/main" val="313198119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T Title Slide - White + Dark Gray Map">
    <p:spTree>
      <p:nvGrpSpPr>
        <p:cNvPr id="1" name=""/>
        <p:cNvGrpSpPr/>
        <p:nvPr/>
      </p:nvGrpSpPr>
      <p:grpSpPr>
        <a:xfrm>
          <a:off x="0" y="0"/>
          <a:ext cx="0" cy="0"/>
          <a:chOff x="0" y="0"/>
          <a:chExt cx="0" cy="0"/>
        </a:xfrm>
      </p:grpSpPr>
      <p:pic>
        <p:nvPicPr>
          <p:cNvPr id="8" name="Picture 7" descr="Graphical user interface&#10;&#10;Description automatically generated">
            <a:extLst>
              <a:ext uri="{FF2B5EF4-FFF2-40B4-BE49-F238E27FC236}">
                <a16:creationId xmlns:a16="http://schemas.microsoft.com/office/drawing/2014/main" id="{B11B555A-975F-4CB3-8E95-C093DD7907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9" y="712132"/>
            <a:ext cx="2440171" cy="917098"/>
          </a:xfrm>
          <a:prstGeom prst="rect">
            <a:avLst/>
          </a:prstGeom>
        </p:spPr>
      </p:pic>
      <p:pic>
        <p:nvPicPr>
          <p:cNvPr id="13" name="Picture 12">
            <a:extLst>
              <a:ext uri="{FF2B5EF4-FFF2-40B4-BE49-F238E27FC236}">
                <a16:creationId xmlns:a16="http://schemas.microsoft.com/office/drawing/2014/main" id="{F198CE7B-4792-4052-8574-B2B7E77F539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29" name="Freeform: Shape 28">
            <a:extLst>
              <a:ext uri="{FF2B5EF4-FFF2-40B4-BE49-F238E27FC236}">
                <a16:creationId xmlns:a16="http://schemas.microsoft.com/office/drawing/2014/main" id="{AB342B9B-A22F-4EC6-8033-6144BB4500B2}"/>
              </a:ext>
            </a:extLst>
          </p:cNvPr>
          <p:cNvSpPr/>
          <p:nvPr userDrawn="1"/>
        </p:nvSpPr>
        <p:spPr>
          <a:xfrm>
            <a:off x="449579" y="426470"/>
            <a:ext cx="6233954" cy="6005060"/>
          </a:xfrm>
          <a:custGeom>
            <a:avLst/>
            <a:gdLst>
              <a:gd name="connsiteX0" fmla="*/ 0 w 6233954"/>
              <a:gd name="connsiteY0" fmla="*/ 0 h 6005060"/>
              <a:gd name="connsiteX1" fmla="*/ 6233954 w 6233954"/>
              <a:gd name="connsiteY1" fmla="*/ 0 h 6005060"/>
              <a:gd name="connsiteX2" fmla="*/ 4017133 w 6233954"/>
              <a:gd name="connsiteY2" fmla="*/ 6005060 h 6005060"/>
              <a:gd name="connsiteX3" fmla="*/ 0 w 6233954"/>
              <a:gd name="connsiteY3" fmla="*/ 6005060 h 6005060"/>
            </a:gdLst>
            <a:ahLst/>
            <a:cxnLst>
              <a:cxn ang="0">
                <a:pos x="connsiteX0" y="connsiteY0"/>
              </a:cxn>
              <a:cxn ang="0">
                <a:pos x="connsiteX1" y="connsiteY1"/>
              </a:cxn>
              <a:cxn ang="0">
                <a:pos x="connsiteX2" y="connsiteY2"/>
              </a:cxn>
              <a:cxn ang="0">
                <a:pos x="connsiteX3" y="connsiteY3"/>
              </a:cxn>
            </a:cxnLst>
            <a:rect l="l" t="t" r="r" b="b"/>
            <a:pathLst>
              <a:path w="6233954" h="6005060">
                <a:moveTo>
                  <a:pt x="0" y="0"/>
                </a:moveTo>
                <a:lnTo>
                  <a:pt x="6233954" y="0"/>
                </a:lnTo>
                <a:lnTo>
                  <a:pt x="4017133" y="6005060"/>
                </a:lnTo>
                <a:lnTo>
                  <a:pt x="0" y="6005060"/>
                </a:ln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Content Placeholder 10"/>
          <p:cNvSpPr>
            <a:spLocks noGrp="1"/>
          </p:cNvSpPr>
          <p:nvPr>
            <p:ph sz="quarter" idx="13" hasCustomPrompt="1"/>
          </p:nvPr>
        </p:nvSpPr>
        <p:spPr>
          <a:xfrm>
            <a:off x="762000" y="5002057"/>
            <a:ext cx="3352800" cy="773903"/>
          </a:xfrm>
        </p:spPr>
        <p:txBody>
          <a:bodyPr lIns="0" tIns="0" rIns="0" bIns="0" anchor="t" anchorCtr="0">
            <a:normAutofit/>
          </a:bodyPr>
          <a:lstStyle>
            <a:lvl1pPr marL="0" indent="0" algn="l">
              <a:spcBef>
                <a:spcPts val="600"/>
              </a:spcBef>
              <a:buFontTx/>
              <a:buNone/>
              <a:defRPr sz="1300" b="0">
                <a:solidFill>
                  <a:schemeClr val="tx2"/>
                </a:solidFill>
              </a:defRPr>
            </a:lvl1pPr>
          </a:lstStyle>
          <a:p>
            <a:pPr lvl="0"/>
            <a:r>
              <a:rPr lang="en-US" dirty="0"/>
              <a:t>Presenter(s)</a:t>
            </a:r>
          </a:p>
        </p:txBody>
      </p:sp>
      <p:sp>
        <p:nvSpPr>
          <p:cNvPr id="10" name="TextBox 9"/>
          <p:cNvSpPr txBox="1"/>
          <p:nvPr userDrawn="1"/>
        </p:nvSpPr>
        <p:spPr>
          <a:xfrm>
            <a:off x="7448550" y="6264533"/>
            <a:ext cx="1524000" cy="215444"/>
          </a:xfrm>
          <a:prstGeom prst="rect">
            <a:avLst/>
          </a:prstGeom>
          <a:noFill/>
        </p:spPr>
        <p:txBody>
          <a:bodyPr wrap="square" rtlCol="0" anchor="ctr">
            <a:spAutoFit/>
          </a:bodyPr>
          <a:lstStyle/>
          <a:p>
            <a:r>
              <a:rPr lang="en-US" sz="775" b="1" dirty="0">
                <a:solidFill>
                  <a:schemeClr val="bg1">
                    <a:alpha val="54000"/>
                  </a:schemeClr>
                </a:solidFill>
                <a:latin typeface="Calibri" panose="020F0502020204030204" pitchFamily="34" charset="0"/>
              </a:rPr>
              <a:t>© 2024 Armstrong Teasdale LLP</a:t>
            </a:r>
          </a:p>
        </p:txBody>
      </p:sp>
      <p:sp>
        <p:nvSpPr>
          <p:cNvPr id="2" name="Footer Placeholder 1">
            <a:extLst>
              <a:ext uri="{FF2B5EF4-FFF2-40B4-BE49-F238E27FC236}">
                <a16:creationId xmlns:a16="http://schemas.microsoft.com/office/drawing/2014/main" id="{4DE7B402-F400-47FA-B1BC-169F5DDB58DC}"/>
              </a:ext>
            </a:extLst>
          </p:cNvPr>
          <p:cNvSpPr>
            <a:spLocks noGrp="1"/>
          </p:cNvSpPr>
          <p:nvPr>
            <p:ph type="ftr" sz="quarter" idx="15"/>
          </p:nvPr>
        </p:nvSpPr>
        <p:spPr>
          <a:xfrm>
            <a:off x="5562601" y="6128692"/>
            <a:ext cx="1905000" cy="306588"/>
          </a:xfrm>
        </p:spPr>
        <p:txBody>
          <a:bodyPr lIns="0" tIns="0" rIns="0" bIns="0" anchor="b" anchorCtr="0">
            <a:normAutofit/>
          </a:bodyPr>
          <a:lstStyle>
            <a:lvl1pPr algn="l">
              <a:defRPr sz="900"/>
            </a:lvl1pPr>
          </a:lstStyle>
          <a:p>
            <a:endParaRPr lang="en-US" dirty="0"/>
          </a:p>
        </p:txBody>
      </p:sp>
      <p:sp>
        <p:nvSpPr>
          <p:cNvPr id="28" name="Content Placeholder 17">
            <a:extLst>
              <a:ext uri="{FF2B5EF4-FFF2-40B4-BE49-F238E27FC236}">
                <a16:creationId xmlns:a16="http://schemas.microsoft.com/office/drawing/2014/main" id="{9916B3B0-FC80-4EBA-8C00-9C8585990009}"/>
              </a:ext>
            </a:extLst>
          </p:cNvPr>
          <p:cNvSpPr>
            <a:spLocks noGrp="1"/>
          </p:cNvSpPr>
          <p:nvPr>
            <p:ph sz="quarter" idx="17" hasCustomPrompt="1"/>
          </p:nvPr>
        </p:nvSpPr>
        <p:spPr>
          <a:xfrm>
            <a:off x="769619" y="4712999"/>
            <a:ext cx="2971800" cy="228600"/>
          </a:xfrm>
        </p:spPr>
        <p:txBody>
          <a:bodyPr lIns="0" tIns="0" rIns="0" bIns="0" anchor="t" anchorCtr="0">
            <a:noAutofit/>
          </a:bodyPr>
          <a:lstStyle>
            <a:lvl1pPr marL="0" indent="0" algn="l">
              <a:buNone/>
              <a:defRPr sz="1200" b="1" cap="all" spc="100" baseline="0">
                <a:solidFill>
                  <a:schemeClr val="tx2"/>
                </a:solidFill>
              </a:defRPr>
            </a:lvl1pPr>
          </a:lstStyle>
          <a:p>
            <a:pPr lvl="0"/>
            <a:r>
              <a:rPr lang="en-US" dirty="0"/>
              <a:t>DATE</a:t>
            </a:r>
          </a:p>
        </p:txBody>
      </p:sp>
      <p:sp>
        <p:nvSpPr>
          <p:cNvPr id="35" name="Freeform: Shape 34">
            <a:extLst>
              <a:ext uri="{FF2B5EF4-FFF2-40B4-BE49-F238E27FC236}">
                <a16:creationId xmlns:a16="http://schemas.microsoft.com/office/drawing/2014/main" id="{8BAC2911-D4A2-48A5-BC95-5DD30A2043F9}"/>
              </a:ext>
            </a:extLst>
          </p:cNvPr>
          <p:cNvSpPr/>
          <p:nvPr userDrawn="1"/>
        </p:nvSpPr>
        <p:spPr>
          <a:xfrm>
            <a:off x="5189835" y="426470"/>
            <a:ext cx="2468265" cy="6005060"/>
          </a:xfrm>
          <a:custGeom>
            <a:avLst/>
            <a:gdLst>
              <a:gd name="connsiteX0" fmla="*/ 2216821 w 2468265"/>
              <a:gd name="connsiteY0" fmla="*/ 0 h 6005060"/>
              <a:gd name="connsiteX1" fmla="*/ 2468265 w 2468265"/>
              <a:gd name="connsiteY1" fmla="*/ 0 h 6005060"/>
              <a:gd name="connsiteX2" fmla="*/ 251444 w 2468265"/>
              <a:gd name="connsiteY2" fmla="*/ 6005060 h 6005060"/>
              <a:gd name="connsiteX3" fmla="*/ 0 w 2468265"/>
              <a:gd name="connsiteY3" fmla="*/ 6005060 h 6005060"/>
            </a:gdLst>
            <a:ahLst/>
            <a:cxnLst>
              <a:cxn ang="0">
                <a:pos x="connsiteX0" y="connsiteY0"/>
              </a:cxn>
              <a:cxn ang="0">
                <a:pos x="connsiteX1" y="connsiteY1"/>
              </a:cxn>
              <a:cxn ang="0">
                <a:pos x="connsiteX2" y="connsiteY2"/>
              </a:cxn>
              <a:cxn ang="0">
                <a:pos x="connsiteX3" y="connsiteY3"/>
              </a:cxn>
            </a:cxnLst>
            <a:rect l="l" t="t" r="r" b="b"/>
            <a:pathLst>
              <a:path w="2468265" h="6005060">
                <a:moveTo>
                  <a:pt x="2216821" y="0"/>
                </a:moveTo>
                <a:lnTo>
                  <a:pt x="2468265" y="0"/>
                </a:lnTo>
                <a:lnTo>
                  <a:pt x="251444" y="6005060"/>
                </a:lnTo>
                <a:lnTo>
                  <a:pt x="0" y="6005060"/>
                </a:ln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ADFF3D79-5348-495B-8A4C-6E1620ACA8AB}"/>
              </a:ext>
            </a:extLst>
          </p:cNvPr>
          <p:cNvSpPr/>
          <p:nvPr userDrawn="1"/>
        </p:nvSpPr>
        <p:spPr>
          <a:xfrm>
            <a:off x="4623914" y="426470"/>
            <a:ext cx="2615086" cy="6005060"/>
          </a:xfrm>
          <a:custGeom>
            <a:avLst/>
            <a:gdLst>
              <a:gd name="connsiteX0" fmla="*/ 2216821 w 2615086"/>
              <a:gd name="connsiteY0" fmla="*/ 0 h 6005060"/>
              <a:gd name="connsiteX1" fmla="*/ 2615086 w 2615086"/>
              <a:gd name="connsiteY1" fmla="*/ 0 h 6005060"/>
              <a:gd name="connsiteX2" fmla="*/ 398265 w 2615086"/>
              <a:gd name="connsiteY2" fmla="*/ 6005060 h 6005060"/>
              <a:gd name="connsiteX3" fmla="*/ 0 w 2615086"/>
              <a:gd name="connsiteY3" fmla="*/ 6005060 h 6005060"/>
            </a:gdLst>
            <a:ahLst/>
            <a:cxnLst>
              <a:cxn ang="0">
                <a:pos x="connsiteX0" y="connsiteY0"/>
              </a:cxn>
              <a:cxn ang="0">
                <a:pos x="connsiteX1" y="connsiteY1"/>
              </a:cxn>
              <a:cxn ang="0">
                <a:pos x="connsiteX2" y="connsiteY2"/>
              </a:cxn>
              <a:cxn ang="0">
                <a:pos x="connsiteX3" y="connsiteY3"/>
              </a:cxn>
            </a:cxnLst>
            <a:rect l="l" t="t" r="r" b="b"/>
            <a:pathLst>
              <a:path w="2615086" h="6005060">
                <a:moveTo>
                  <a:pt x="2216821" y="0"/>
                </a:moveTo>
                <a:lnTo>
                  <a:pt x="2615086" y="0"/>
                </a:lnTo>
                <a:lnTo>
                  <a:pt x="398265" y="6005060"/>
                </a:lnTo>
                <a:lnTo>
                  <a:pt x="0" y="600506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72C80AE-079E-4330-AF63-F03FB25F12DF}"/>
              </a:ext>
            </a:extLst>
          </p:cNvPr>
          <p:cNvSpPr txBox="1"/>
          <p:nvPr userDrawn="1"/>
        </p:nvSpPr>
        <p:spPr>
          <a:xfrm>
            <a:off x="886618" y="5895805"/>
            <a:ext cx="4546442" cy="138499"/>
          </a:xfrm>
          <a:prstGeom prst="rect">
            <a:avLst/>
          </a:prstGeom>
          <a:noFill/>
        </p:spPr>
        <p:txBody>
          <a:bodyPr wrap="square" lIns="0" tIns="0" rIns="0" bIns="0" rtlCol="0">
            <a:spAutoFit/>
          </a:bodyPr>
          <a:lstStyle/>
          <a:p>
            <a:r>
              <a:rPr lang="en-US" sz="880" b="1" i="1" dirty="0">
                <a:solidFill>
                  <a:schemeClr val="tx2"/>
                </a:solidFill>
                <a:latin typeface="Calibri" panose="020F0502020204030204" pitchFamily="34" charset="0"/>
                <a:cs typeface="Calibri" panose="020F0502020204030204" pitchFamily="34" charset="0"/>
              </a:rPr>
              <a:t>Always exceed expectations through teamwork and excellent client service.</a:t>
            </a:r>
          </a:p>
        </p:txBody>
      </p:sp>
      <p:sp>
        <p:nvSpPr>
          <p:cNvPr id="46" name="TextBox 45">
            <a:extLst>
              <a:ext uri="{FF2B5EF4-FFF2-40B4-BE49-F238E27FC236}">
                <a16:creationId xmlns:a16="http://schemas.microsoft.com/office/drawing/2014/main" id="{AA890628-DA38-4FB6-8F97-90093516902D}"/>
              </a:ext>
            </a:extLst>
          </p:cNvPr>
          <p:cNvSpPr txBox="1"/>
          <p:nvPr userDrawn="1"/>
        </p:nvSpPr>
        <p:spPr>
          <a:xfrm>
            <a:off x="677787" y="5822201"/>
            <a:ext cx="457200" cy="261610"/>
          </a:xfrm>
          <a:prstGeom prst="rect">
            <a:avLst/>
          </a:prstGeom>
          <a:noFill/>
        </p:spPr>
        <p:txBody>
          <a:bodyPr wrap="square" rtlCol="0">
            <a:spAutoFit/>
          </a:bodyPr>
          <a:lstStyle/>
          <a:p>
            <a:r>
              <a:rPr lang="en-US" sz="1100" b="1" i="1" spc="-150" dirty="0">
                <a:solidFill>
                  <a:schemeClr val="tx2"/>
                </a:solidFill>
                <a:latin typeface="Calibri" panose="020F0502020204030204" pitchFamily="34" charset="0"/>
                <a:cs typeface="Calibri" panose="020F0502020204030204" pitchFamily="34" charset="0"/>
              </a:rPr>
              <a:t>//</a:t>
            </a:r>
            <a:endParaRPr lang="en-US" sz="1100" spc="-150" dirty="0">
              <a:solidFill>
                <a:schemeClr val="tx2"/>
              </a:solidFill>
            </a:endParaRPr>
          </a:p>
        </p:txBody>
      </p:sp>
      <p:sp>
        <p:nvSpPr>
          <p:cNvPr id="20" name="Freeform: Shape 19">
            <a:extLst>
              <a:ext uri="{FF2B5EF4-FFF2-40B4-BE49-F238E27FC236}">
                <a16:creationId xmlns:a16="http://schemas.microsoft.com/office/drawing/2014/main" id="{CE5FD14C-C6F9-41EB-9D99-B45B21B74B2C}"/>
              </a:ext>
            </a:extLst>
          </p:cNvPr>
          <p:cNvSpPr/>
          <p:nvPr userDrawn="1"/>
        </p:nvSpPr>
        <p:spPr>
          <a:xfrm>
            <a:off x="449579" y="426470"/>
            <a:ext cx="6233954" cy="205506"/>
          </a:xfrm>
          <a:custGeom>
            <a:avLst/>
            <a:gdLst>
              <a:gd name="connsiteX0" fmla="*/ 0 w 6233954"/>
              <a:gd name="connsiteY0" fmla="*/ 0 h 205506"/>
              <a:gd name="connsiteX1" fmla="*/ 6233954 w 6233954"/>
              <a:gd name="connsiteY1" fmla="*/ 0 h 205506"/>
              <a:gd name="connsiteX2" fmla="*/ 6156936 w 6233954"/>
              <a:gd name="connsiteY2" fmla="*/ 205506 h 205506"/>
              <a:gd name="connsiteX3" fmla="*/ 0 w 6233954"/>
              <a:gd name="connsiteY3" fmla="*/ 205506 h 205506"/>
            </a:gdLst>
            <a:ahLst/>
            <a:cxnLst>
              <a:cxn ang="0">
                <a:pos x="connsiteX0" y="connsiteY0"/>
              </a:cxn>
              <a:cxn ang="0">
                <a:pos x="connsiteX1" y="connsiteY1"/>
              </a:cxn>
              <a:cxn ang="0">
                <a:pos x="connsiteX2" y="connsiteY2"/>
              </a:cxn>
              <a:cxn ang="0">
                <a:pos x="connsiteX3" y="connsiteY3"/>
              </a:cxn>
            </a:cxnLst>
            <a:rect l="l" t="t" r="r" b="b"/>
            <a:pathLst>
              <a:path w="6233954" h="205506">
                <a:moveTo>
                  <a:pt x="0" y="0"/>
                </a:moveTo>
                <a:lnTo>
                  <a:pt x="6233954" y="0"/>
                </a:lnTo>
                <a:lnTo>
                  <a:pt x="6156936" y="205506"/>
                </a:lnTo>
                <a:lnTo>
                  <a:pt x="0" y="205506"/>
                </a:lnTo>
                <a:close/>
              </a:path>
            </a:pathLst>
          </a:custGeom>
          <a:solidFill>
            <a:schemeClr val="accent4">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5E7F8610-5D91-4D05-BA0C-5D92B4755686}"/>
              </a:ext>
            </a:extLst>
          </p:cNvPr>
          <p:cNvSpPr/>
          <p:nvPr userDrawn="1"/>
        </p:nvSpPr>
        <p:spPr>
          <a:xfrm>
            <a:off x="449580" y="6222624"/>
            <a:ext cx="4098963" cy="207350"/>
          </a:xfrm>
          <a:custGeom>
            <a:avLst/>
            <a:gdLst>
              <a:gd name="connsiteX0" fmla="*/ 0 w 4098963"/>
              <a:gd name="connsiteY0" fmla="*/ 0 h 207350"/>
              <a:gd name="connsiteX1" fmla="*/ 4098963 w 4098963"/>
              <a:gd name="connsiteY1" fmla="*/ 0 h 207350"/>
              <a:gd name="connsiteX2" fmla="*/ 4017646 w 4098963"/>
              <a:gd name="connsiteY2" fmla="*/ 207350 h 207350"/>
              <a:gd name="connsiteX3" fmla="*/ 0 w 4098963"/>
              <a:gd name="connsiteY3" fmla="*/ 207350 h 207350"/>
            </a:gdLst>
            <a:ahLst/>
            <a:cxnLst>
              <a:cxn ang="0">
                <a:pos x="connsiteX0" y="connsiteY0"/>
              </a:cxn>
              <a:cxn ang="0">
                <a:pos x="connsiteX1" y="connsiteY1"/>
              </a:cxn>
              <a:cxn ang="0">
                <a:pos x="connsiteX2" y="connsiteY2"/>
              </a:cxn>
              <a:cxn ang="0">
                <a:pos x="connsiteX3" y="connsiteY3"/>
              </a:cxn>
            </a:cxnLst>
            <a:rect l="l" t="t" r="r" b="b"/>
            <a:pathLst>
              <a:path w="4098963" h="207350">
                <a:moveTo>
                  <a:pt x="0" y="0"/>
                </a:moveTo>
                <a:lnTo>
                  <a:pt x="4098963" y="0"/>
                </a:lnTo>
                <a:lnTo>
                  <a:pt x="4017646" y="207350"/>
                </a:lnTo>
                <a:lnTo>
                  <a:pt x="0" y="207350"/>
                </a:lnTo>
                <a:close/>
              </a:path>
            </a:pathLst>
          </a:custGeom>
          <a:solidFill>
            <a:schemeClr val="accent4">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5B354933-3FB1-4C48-92BB-E7CC8C6DD184}"/>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72318" y="939389"/>
            <a:ext cx="2434773" cy="917098"/>
          </a:xfrm>
          <a:prstGeom prst="rect">
            <a:avLst/>
          </a:prstGeom>
        </p:spPr>
      </p:pic>
      <p:sp>
        <p:nvSpPr>
          <p:cNvPr id="6" name="Picture Placeholder 5">
            <a:extLst>
              <a:ext uri="{FF2B5EF4-FFF2-40B4-BE49-F238E27FC236}">
                <a16:creationId xmlns:a16="http://schemas.microsoft.com/office/drawing/2014/main" id="{56E0DFA9-94C9-43DA-91F2-047E1ABBF388}"/>
              </a:ext>
            </a:extLst>
          </p:cNvPr>
          <p:cNvSpPr>
            <a:spLocks noGrp="1"/>
          </p:cNvSpPr>
          <p:nvPr>
            <p:ph type="pic" sz="quarter" idx="18" hasCustomPrompt="1"/>
          </p:nvPr>
        </p:nvSpPr>
        <p:spPr>
          <a:xfrm>
            <a:off x="3659369" y="939800"/>
            <a:ext cx="2323755" cy="915988"/>
          </a:xfrm>
        </p:spPr>
        <p:txBody>
          <a:bodyPr anchor="ctr" anchorCtr="1">
            <a:normAutofit/>
          </a:bodyPr>
          <a:lstStyle>
            <a:lvl1pPr marL="0" indent="0" algn="ctr">
              <a:buNone/>
              <a:defRPr sz="1800"/>
            </a:lvl1pPr>
          </a:lstStyle>
          <a:p>
            <a:r>
              <a:rPr lang="en-US" dirty="0"/>
              <a:t>Co-Presenter Logo</a:t>
            </a:r>
            <a:br>
              <a:rPr lang="en-US" dirty="0"/>
            </a:br>
            <a:r>
              <a:rPr lang="en-US" dirty="0"/>
              <a:t>if Needed</a:t>
            </a:r>
          </a:p>
        </p:txBody>
      </p:sp>
      <p:sp>
        <p:nvSpPr>
          <p:cNvPr id="3" name="Title 2">
            <a:extLst>
              <a:ext uri="{FF2B5EF4-FFF2-40B4-BE49-F238E27FC236}">
                <a16:creationId xmlns:a16="http://schemas.microsoft.com/office/drawing/2014/main" id="{86EC6FFE-C7EF-428E-AD75-2584D5E08C5F}"/>
              </a:ext>
            </a:extLst>
          </p:cNvPr>
          <p:cNvSpPr>
            <a:spLocks noGrp="1"/>
          </p:cNvSpPr>
          <p:nvPr>
            <p:ph type="title" hasCustomPrompt="1"/>
          </p:nvPr>
        </p:nvSpPr>
        <p:spPr>
          <a:xfrm>
            <a:off x="762000" y="2179320"/>
            <a:ext cx="4191000" cy="2408422"/>
          </a:xfrm>
        </p:spPr>
        <p:txBody>
          <a:bodyPr lIns="0" rIns="0">
            <a:normAutofit/>
          </a:bodyPr>
          <a:lstStyle>
            <a:lvl1pPr>
              <a:defRPr sz="4400"/>
            </a:lvl1pPr>
          </a:lstStyle>
          <a:p>
            <a:r>
              <a:rPr lang="en-US" dirty="0"/>
              <a:t>Presentation</a:t>
            </a:r>
            <a:br>
              <a:rPr lang="en-US" dirty="0"/>
            </a:br>
            <a:r>
              <a:rPr lang="en-US" dirty="0"/>
              <a:t>Title</a:t>
            </a:r>
          </a:p>
        </p:txBody>
      </p:sp>
    </p:spTree>
    <p:extLst>
      <p:ext uri="{BB962C8B-B14F-4D97-AF65-F5344CB8AC3E}">
        <p14:creationId xmlns:p14="http://schemas.microsoft.com/office/powerpoint/2010/main" val="1409657917"/>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LG14">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28599" y="1413337"/>
            <a:ext cx="8686801" cy="2853855"/>
          </a:xfrm>
        </p:spPr>
        <p:txBody>
          <a:bodyPr lIns="182880" tIns="91440" rIns="182880" bIns="91440">
            <a:normAutofit/>
          </a:bodyPr>
          <a:lstStyle>
            <a:lvl1pPr marL="174625" indent="-174625">
              <a:spcBef>
                <a:spcPts val="600"/>
              </a:spcBef>
              <a:buFont typeface="Wingdings" panose="05000000000000000000" pitchFamily="2" charset="2"/>
              <a:buChar char="§"/>
              <a:defRPr sz="1800" baseline="0"/>
            </a:lvl1pPr>
            <a:lvl2pPr marL="460375" indent="-174625">
              <a:spcBef>
                <a:spcPts val="600"/>
              </a:spcBef>
              <a:buFont typeface="Arial" panose="020B0604020202020204" pitchFamily="34" charset="0"/>
              <a:buChar char="•"/>
              <a:defRPr sz="1600"/>
            </a:lvl2pPr>
            <a:lvl3pPr marL="746125" indent="-176213">
              <a:spcBef>
                <a:spcPts val="600"/>
              </a:spcBef>
              <a:buFont typeface="OfficinaSansITCStd Book" panose="02000506040000020004" pitchFamily="50" charset="0"/>
              <a:buChar char="–"/>
              <a:defRPr sz="1400"/>
            </a:lvl3pPr>
            <a:lvl4pPr marL="1082675" indent="-168275">
              <a:spcBef>
                <a:spcPts val="600"/>
              </a:spcBef>
              <a:buFont typeface="Arial" panose="020B0604020202020204" pitchFamily="34" charset="0"/>
              <a:buChar char="•"/>
              <a:defRPr sz="1200"/>
            </a:lvl4pPr>
            <a:lvl5pPr marL="1374775" indent="-174625">
              <a:spcBef>
                <a:spcPts val="600"/>
              </a:spcBef>
              <a:buFont typeface="Calibri" panose="020F0502020204030204" pitchFamily="34" charset="0"/>
              <a:buChar cha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noChangeAspect="1"/>
          </p:cNvSpPr>
          <p:nvPr>
            <p:ph type="pic" sz="quarter" idx="13" hasCustomPrompt="1"/>
          </p:nvPr>
        </p:nvSpPr>
        <p:spPr>
          <a:xfrm>
            <a:off x="6107523" y="4598616"/>
            <a:ext cx="2807208" cy="1361070"/>
          </a:xfrm>
          <a:pattFill prst="lgCheck">
            <a:fgClr>
              <a:schemeClr val="bg2"/>
            </a:fgClr>
            <a:bgClr>
              <a:schemeClr val="bg1"/>
            </a:bgClr>
          </a:pattFill>
        </p:spPr>
        <p:txBody>
          <a:bodyPr anchor="ctr" anchorCtr="1">
            <a:normAutofit/>
          </a:bodyPr>
          <a:lstStyle>
            <a:lvl1pPr marL="0" indent="0">
              <a:buNone/>
              <a:defRPr sz="1600"/>
            </a:lvl1pPr>
          </a:lstStyle>
          <a:p>
            <a:r>
              <a:rPr lang="en-US" dirty="0"/>
              <a:t>Click icon to insert graphic</a:t>
            </a:r>
          </a:p>
        </p:txBody>
      </p:sp>
      <p:sp>
        <p:nvSpPr>
          <p:cNvPr id="12" name="Title 11"/>
          <p:cNvSpPr>
            <a:spLocks noGrp="1"/>
          </p:cNvSpPr>
          <p:nvPr>
            <p:ph type="title"/>
          </p:nvPr>
        </p:nvSpPr>
        <p:spPr>
          <a:xfrm>
            <a:off x="228600" y="228600"/>
            <a:ext cx="8686800" cy="1052646"/>
          </a:xfrm>
          <a:solidFill>
            <a:schemeClr val="bg2">
              <a:alpha val="50000"/>
            </a:schemeClr>
          </a:solidFill>
        </p:spPr>
        <p:txBody>
          <a:bodyPr lIns="228600" tIns="91440" rIns="182880" bIns="91440">
            <a:normAutofit/>
          </a:bodyPr>
          <a:lstStyle>
            <a:lvl1pPr>
              <a:defRPr sz="3000">
                <a:solidFill>
                  <a:schemeClr val="tx2"/>
                </a:solidFill>
              </a:defRPr>
            </a:lvl1pPr>
          </a:lstStyle>
          <a:p>
            <a:endParaRPr lang="en-US" dirty="0"/>
          </a:p>
        </p:txBody>
      </p:sp>
      <p:sp>
        <p:nvSpPr>
          <p:cNvPr id="17" name="Picture Placeholder 4"/>
          <p:cNvSpPr>
            <a:spLocks noGrp="1" noChangeAspect="1"/>
          </p:cNvSpPr>
          <p:nvPr>
            <p:ph type="pic" sz="quarter" idx="15" hasCustomPrompt="1"/>
          </p:nvPr>
        </p:nvSpPr>
        <p:spPr>
          <a:xfrm>
            <a:off x="231105" y="4598616"/>
            <a:ext cx="2807208" cy="1361070"/>
          </a:xfrm>
          <a:pattFill prst="lgCheck">
            <a:fgClr>
              <a:schemeClr val="bg2"/>
            </a:fgClr>
            <a:bgClr>
              <a:schemeClr val="bg1"/>
            </a:bgClr>
          </a:pattFill>
        </p:spPr>
        <p:txBody>
          <a:bodyPr anchor="ctr" anchorCtr="1">
            <a:normAutofit/>
          </a:bodyPr>
          <a:lstStyle>
            <a:lvl1pPr marL="0" indent="0">
              <a:buNone/>
              <a:defRPr sz="1600"/>
            </a:lvl1pPr>
          </a:lstStyle>
          <a:p>
            <a:r>
              <a:rPr lang="en-US" dirty="0"/>
              <a:t>Click icon to insert graphic</a:t>
            </a:r>
          </a:p>
        </p:txBody>
      </p:sp>
      <p:sp>
        <p:nvSpPr>
          <p:cNvPr id="18" name="Picture Placeholder 4"/>
          <p:cNvSpPr>
            <a:spLocks noGrp="1" noChangeAspect="1"/>
          </p:cNvSpPr>
          <p:nvPr>
            <p:ph type="pic" sz="quarter" idx="16" hasCustomPrompt="1"/>
          </p:nvPr>
        </p:nvSpPr>
        <p:spPr>
          <a:xfrm>
            <a:off x="3169314" y="4598616"/>
            <a:ext cx="2807208" cy="1361070"/>
          </a:xfrm>
          <a:pattFill prst="lgCheck">
            <a:fgClr>
              <a:schemeClr val="bg2"/>
            </a:fgClr>
            <a:bgClr>
              <a:schemeClr val="bg1"/>
            </a:bgClr>
          </a:pattFill>
        </p:spPr>
        <p:txBody>
          <a:bodyPr anchor="ctr" anchorCtr="1">
            <a:normAutofit/>
          </a:bodyPr>
          <a:lstStyle>
            <a:lvl1pPr marL="0" marR="0" indent="0" algn="l"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graphic</a:t>
            </a:r>
          </a:p>
        </p:txBody>
      </p:sp>
      <p:sp>
        <p:nvSpPr>
          <p:cNvPr id="2" name="Footer Placeholder 1">
            <a:extLst>
              <a:ext uri="{FF2B5EF4-FFF2-40B4-BE49-F238E27FC236}">
                <a16:creationId xmlns:a16="http://schemas.microsoft.com/office/drawing/2014/main" id="{93979C0A-BE84-4EEB-95A5-F701FD697179}"/>
              </a:ext>
            </a:extLst>
          </p:cNvPr>
          <p:cNvSpPr>
            <a:spLocks noGrp="1"/>
          </p:cNvSpPr>
          <p:nvPr userDrawn="1">
            <p:ph type="ftr" sz="quarter" idx="17"/>
          </p:nvPr>
        </p:nvSpPr>
        <p:spPr/>
        <p:txBody>
          <a:bodyPr/>
          <a:lstStyle/>
          <a:p>
            <a:endParaRPr lang="en-US" dirty="0"/>
          </a:p>
        </p:txBody>
      </p:sp>
      <p:sp>
        <p:nvSpPr>
          <p:cNvPr id="10" name="Slide Number Placeholder 5">
            <a:extLst>
              <a:ext uri="{FF2B5EF4-FFF2-40B4-BE49-F238E27FC236}">
                <a16:creationId xmlns:a16="http://schemas.microsoft.com/office/drawing/2014/main" id="{400613BA-5D27-42B9-A66D-0EECBFEBB99D}"/>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cxnSp>
        <p:nvCxnSpPr>
          <p:cNvPr id="14" name="Straight Connector 13">
            <a:extLst>
              <a:ext uri="{FF2B5EF4-FFF2-40B4-BE49-F238E27FC236}">
                <a16:creationId xmlns:a16="http://schemas.microsoft.com/office/drawing/2014/main" id="{0AFD50F9-34C5-482D-8A15-AA5F8ED120E7}"/>
              </a:ext>
            </a:extLst>
          </p:cNvPr>
          <p:cNvCxnSpPr>
            <a:cxnSpLocks/>
          </p:cNvCxnSpPr>
          <p:nvPr userDrawn="1"/>
        </p:nvCxnSpPr>
        <p:spPr>
          <a:xfrm>
            <a:off x="228599" y="4466524"/>
            <a:ext cx="8686800"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2453083"/>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LG15">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8059B285-0679-4954-813C-A2BD856DF981}"/>
              </a:ext>
            </a:extLst>
          </p:cNvPr>
          <p:cNvSpPr>
            <a:spLocks noGrp="1"/>
          </p:cNvSpPr>
          <p:nvPr>
            <p:ph type="body" sz="quarter" idx="19" hasCustomPrompt="1"/>
          </p:nvPr>
        </p:nvSpPr>
        <p:spPr>
          <a:xfrm>
            <a:off x="228600" y="1411410"/>
            <a:ext cx="8686800" cy="619132"/>
          </a:xfrm>
          <a:solidFill>
            <a:srgbClr val="464646"/>
          </a:solidFill>
          <a:ln>
            <a:noFill/>
          </a:ln>
        </p:spPr>
        <p:txBody>
          <a:bodyPr lIns="182880" tIns="45720" rIns="137160" bIns="45720" anchor="ctr" anchorCtr="0">
            <a:normAutofit/>
          </a:bodyPr>
          <a:lstStyle>
            <a:lvl1pPr marL="0" indent="0">
              <a:buNone/>
              <a:defRPr sz="1800" i="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subtitle</a:t>
            </a:r>
          </a:p>
        </p:txBody>
      </p:sp>
      <p:sp>
        <p:nvSpPr>
          <p:cNvPr id="10" name="Content Placeholder 2"/>
          <p:cNvSpPr>
            <a:spLocks noGrp="1"/>
          </p:cNvSpPr>
          <p:nvPr>
            <p:ph idx="17" hasCustomPrompt="1"/>
          </p:nvPr>
        </p:nvSpPr>
        <p:spPr>
          <a:xfrm>
            <a:off x="228600" y="2133600"/>
            <a:ext cx="5769568" cy="3962400"/>
          </a:xfrm>
        </p:spPr>
        <p:txBody>
          <a:bodyPr lIns="182880" tIns="137160" rIns="182880" bIns="182880">
            <a:normAutofit/>
          </a:bodyPr>
          <a:lstStyle>
            <a:lvl1pPr marL="0" indent="0">
              <a:spcBef>
                <a:spcPts val="1000"/>
              </a:spcBef>
              <a:buNone/>
              <a:defRPr sz="1600" b="0" i="0" baseline="0"/>
            </a:lvl1pPr>
            <a:lvl2pPr marL="457200" indent="0">
              <a:spcBef>
                <a:spcPts val="1000"/>
              </a:spcBef>
              <a:buNone/>
              <a:defRPr sz="1800"/>
            </a:lvl2pPr>
            <a:lvl3pPr marL="914400" indent="0">
              <a:spcBef>
                <a:spcPts val="1000"/>
              </a:spcBef>
              <a:buNone/>
              <a:defRPr sz="1800"/>
            </a:lvl3pPr>
            <a:lvl4pPr marL="1371600" indent="0">
              <a:spcBef>
                <a:spcPts val="1000"/>
              </a:spcBef>
              <a:buNone/>
              <a:defRPr sz="1800"/>
            </a:lvl4pPr>
            <a:lvl5pPr marL="1828800" indent="0">
              <a:spcBef>
                <a:spcPts val="1000"/>
              </a:spcBef>
              <a:buNone/>
              <a:defRPr sz="1800"/>
            </a:lvl5pPr>
          </a:lstStyle>
          <a:p>
            <a:pPr lvl="0"/>
            <a:r>
              <a:rPr lang="en-US" dirty="0"/>
              <a:t>Click to add content in paragraph form</a:t>
            </a:r>
          </a:p>
        </p:txBody>
      </p:sp>
      <p:sp>
        <p:nvSpPr>
          <p:cNvPr id="8" name="Picture Placeholder 4"/>
          <p:cNvSpPr>
            <a:spLocks noGrp="1"/>
          </p:cNvSpPr>
          <p:nvPr>
            <p:ph type="pic" sz="quarter" idx="15" hasCustomPrompt="1"/>
          </p:nvPr>
        </p:nvSpPr>
        <p:spPr>
          <a:xfrm>
            <a:off x="6101226" y="2133600"/>
            <a:ext cx="2814173" cy="3962401"/>
          </a:xfrm>
          <a:pattFill prst="lgCheck">
            <a:fgClr>
              <a:schemeClr val="bg2"/>
            </a:fgClr>
            <a:bgClr>
              <a:schemeClr val="bg1"/>
            </a:bgClr>
          </a:pattFill>
        </p:spPr>
        <p:txBody>
          <a:bodyPr anchor="ctr" anchorCtr="1">
            <a:normAutofit/>
          </a:bodyPr>
          <a:lstStyle>
            <a:lvl1pPr marL="0" indent="0">
              <a:buNone/>
              <a:defRPr sz="1600"/>
            </a:lvl1pPr>
          </a:lstStyle>
          <a:p>
            <a:r>
              <a:rPr lang="en-US" dirty="0"/>
              <a:t>Click icon to insert graphic</a:t>
            </a:r>
          </a:p>
        </p:txBody>
      </p:sp>
      <p:sp>
        <p:nvSpPr>
          <p:cNvPr id="2" name="Footer Placeholder 1">
            <a:extLst>
              <a:ext uri="{FF2B5EF4-FFF2-40B4-BE49-F238E27FC236}">
                <a16:creationId xmlns:a16="http://schemas.microsoft.com/office/drawing/2014/main" id="{F42081B9-405E-4CD9-B23A-495B63D52CB6}"/>
              </a:ext>
            </a:extLst>
          </p:cNvPr>
          <p:cNvSpPr>
            <a:spLocks noGrp="1"/>
          </p:cNvSpPr>
          <p:nvPr>
            <p:ph type="ftr" sz="quarter" idx="18"/>
          </p:nvPr>
        </p:nvSpPr>
        <p:spPr/>
        <p:txBody>
          <a:bodyPr/>
          <a:lstStyle/>
          <a:p>
            <a:endParaRPr lang="en-US" dirty="0"/>
          </a:p>
        </p:txBody>
      </p:sp>
      <p:sp>
        <p:nvSpPr>
          <p:cNvPr id="9" name="Slide Number Placeholder 5">
            <a:extLst>
              <a:ext uri="{FF2B5EF4-FFF2-40B4-BE49-F238E27FC236}">
                <a16:creationId xmlns:a16="http://schemas.microsoft.com/office/drawing/2014/main" id="{D83A8681-91BA-49E5-B8C2-67538775CBA2}"/>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15" name="Title 11">
            <a:extLst>
              <a:ext uri="{FF2B5EF4-FFF2-40B4-BE49-F238E27FC236}">
                <a16:creationId xmlns:a16="http://schemas.microsoft.com/office/drawing/2014/main" id="{6807BF35-EC0A-4733-AEAF-B5E70F1109C6}"/>
              </a:ext>
            </a:extLst>
          </p:cNvPr>
          <p:cNvSpPr>
            <a:spLocks noGrp="1"/>
          </p:cNvSpPr>
          <p:nvPr>
            <p:ph type="title"/>
          </p:nvPr>
        </p:nvSpPr>
        <p:spPr>
          <a:xfrm>
            <a:off x="228600" y="228599"/>
            <a:ext cx="8686799" cy="1087111"/>
          </a:xfrm>
          <a:solidFill>
            <a:schemeClr val="bg1">
              <a:lumMod val="95000"/>
            </a:schemeClr>
          </a:solidFill>
        </p:spPr>
        <p:txBody>
          <a:bodyPr lIns="228600" tIns="91440" rIns="182880" bIns="91440">
            <a:normAutofit/>
          </a:bodyPr>
          <a:lstStyle>
            <a:lvl1pPr>
              <a:defRPr sz="3000">
                <a:solidFill>
                  <a:schemeClr val="tx2"/>
                </a:solidFill>
              </a:defRPr>
            </a:lvl1pPr>
          </a:lstStyle>
          <a:p>
            <a:endParaRPr lang="en-US" dirty="0"/>
          </a:p>
        </p:txBody>
      </p:sp>
    </p:spTree>
    <p:extLst>
      <p:ext uri="{BB962C8B-B14F-4D97-AF65-F5344CB8AC3E}">
        <p14:creationId xmlns:p14="http://schemas.microsoft.com/office/powerpoint/2010/main" val="191507087"/>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LG16">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8059B285-0679-4954-813C-A2BD856DF981}"/>
              </a:ext>
            </a:extLst>
          </p:cNvPr>
          <p:cNvSpPr>
            <a:spLocks noGrp="1"/>
          </p:cNvSpPr>
          <p:nvPr>
            <p:ph type="body" sz="quarter" idx="19" hasCustomPrompt="1"/>
          </p:nvPr>
        </p:nvSpPr>
        <p:spPr>
          <a:xfrm>
            <a:off x="228600" y="1411410"/>
            <a:ext cx="8686800" cy="619132"/>
          </a:xfrm>
          <a:solidFill>
            <a:srgbClr val="464646"/>
          </a:solidFill>
          <a:ln>
            <a:noFill/>
          </a:ln>
        </p:spPr>
        <p:txBody>
          <a:bodyPr lIns="182880" tIns="45720" rIns="137160" bIns="45720" anchor="ctr" anchorCtr="0">
            <a:normAutofit/>
          </a:bodyPr>
          <a:lstStyle>
            <a:lvl1pPr marL="0" indent="0">
              <a:buNone/>
              <a:defRPr sz="1800" i="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subtitle</a:t>
            </a:r>
          </a:p>
        </p:txBody>
      </p:sp>
      <p:sp>
        <p:nvSpPr>
          <p:cNvPr id="10" name="Content Placeholder 2"/>
          <p:cNvSpPr>
            <a:spLocks noGrp="1"/>
          </p:cNvSpPr>
          <p:nvPr>
            <p:ph idx="17" hasCustomPrompt="1"/>
          </p:nvPr>
        </p:nvSpPr>
        <p:spPr>
          <a:xfrm>
            <a:off x="228600" y="2133600"/>
            <a:ext cx="8686798" cy="2196606"/>
          </a:xfrm>
        </p:spPr>
        <p:txBody>
          <a:bodyPr lIns="182880" tIns="137160" rIns="182880" bIns="182880">
            <a:normAutofit/>
          </a:bodyPr>
          <a:lstStyle>
            <a:lvl1pPr marL="0" indent="0">
              <a:spcBef>
                <a:spcPts val="1000"/>
              </a:spcBef>
              <a:buNone/>
              <a:defRPr sz="1600" b="0" i="0" baseline="0"/>
            </a:lvl1pPr>
            <a:lvl2pPr marL="457200" indent="0">
              <a:spcBef>
                <a:spcPts val="1000"/>
              </a:spcBef>
              <a:buNone/>
              <a:defRPr sz="1800"/>
            </a:lvl2pPr>
            <a:lvl3pPr marL="914400" indent="0">
              <a:spcBef>
                <a:spcPts val="1000"/>
              </a:spcBef>
              <a:buNone/>
              <a:defRPr sz="1800"/>
            </a:lvl3pPr>
            <a:lvl4pPr marL="1371600" indent="0">
              <a:spcBef>
                <a:spcPts val="1000"/>
              </a:spcBef>
              <a:buNone/>
              <a:defRPr sz="1800"/>
            </a:lvl4pPr>
            <a:lvl5pPr marL="1828800" indent="0">
              <a:spcBef>
                <a:spcPts val="1000"/>
              </a:spcBef>
              <a:buNone/>
              <a:defRPr sz="1800"/>
            </a:lvl5pPr>
          </a:lstStyle>
          <a:p>
            <a:pPr lvl="0"/>
            <a:r>
              <a:rPr lang="en-US" dirty="0"/>
              <a:t>Click to add content in paragraph form</a:t>
            </a:r>
          </a:p>
        </p:txBody>
      </p:sp>
      <p:sp>
        <p:nvSpPr>
          <p:cNvPr id="2" name="Footer Placeholder 1">
            <a:extLst>
              <a:ext uri="{FF2B5EF4-FFF2-40B4-BE49-F238E27FC236}">
                <a16:creationId xmlns:a16="http://schemas.microsoft.com/office/drawing/2014/main" id="{F42081B9-405E-4CD9-B23A-495B63D52CB6}"/>
              </a:ext>
            </a:extLst>
          </p:cNvPr>
          <p:cNvSpPr>
            <a:spLocks noGrp="1"/>
          </p:cNvSpPr>
          <p:nvPr>
            <p:ph type="ftr" sz="quarter" idx="18"/>
          </p:nvPr>
        </p:nvSpPr>
        <p:spPr/>
        <p:txBody>
          <a:bodyPr/>
          <a:lstStyle/>
          <a:p>
            <a:endParaRPr lang="en-US" dirty="0"/>
          </a:p>
        </p:txBody>
      </p:sp>
      <p:sp>
        <p:nvSpPr>
          <p:cNvPr id="9" name="Slide Number Placeholder 5">
            <a:extLst>
              <a:ext uri="{FF2B5EF4-FFF2-40B4-BE49-F238E27FC236}">
                <a16:creationId xmlns:a16="http://schemas.microsoft.com/office/drawing/2014/main" id="{D83A8681-91BA-49E5-B8C2-67538775CBA2}"/>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15" name="Title 11">
            <a:extLst>
              <a:ext uri="{FF2B5EF4-FFF2-40B4-BE49-F238E27FC236}">
                <a16:creationId xmlns:a16="http://schemas.microsoft.com/office/drawing/2014/main" id="{6807BF35-EC0A-4733-AEAF-B5E70F1109C6}"/>
              </a:ext>
            </a:extLst>
          </p:cNvPr>
          <p:cNvSpPr>
            <a:spLocks noGrp="1"/>
          </p:cNvSpPr>
          <p:nvPr>
            <p:ph type="title"/>
          </p:nvPr>
        </p:nvSpPr>
        <p:spPr>
          <a:xfrm>
            <a:off x="228600" y="228599"/>
            <a:ext cx="8686799" cy="1087111"/>
          </a:xfrm>
          <a:solidFill>
            <a:schemeClr val="bg1">
              <a:lumMod val="95000"/>
            </a:schemeClr>
          </a:solidFill>
        </p:spPr>
        <p:txBody>
          <a:bodyPr lIns="228600" tIns="91440" rIns="182880" bIns="91440">
            <a:normAutofit/>
          </a:bodyPr>
          <a:lstStyle>
            <a:lvl1pPr>
              <a:defRPr sz="3000">
                <a:solidFill>
                  <a:schemeClr val="tx2"/>
                </a:solidFill>
              </a:defRPr>
            </a:lvl1pPr>
          </a:lstStyle>
          <a:p>
            <a:endParaRPr lang="en-US" dirty="0"/>
          </a:p>
        </p:txBody>
      </p:sp>
      <p:sp>
        <p:nvSpPr>
          <p:cNvPr id="12" name="Picture Placeholder 4">
            <a:extLst>
              <a:ext uri="{FF2B5EF4-FFF2-40B4-BE49-F238E27FC236}">
                <a16:creationId xmlns:a16="http://schemas.microsoft.com/office/drawing/2014/main" id="{0979043D-11F4-4BFF-B524-64CB119E6750}"/>
              </a:ext>
            </a:extLst>
          </p:cNvPr>
          <p:cNvSpPr>
            <a:spLocks noGrp="1" noChangeAspect="1"/>
          </p:cNvSpPr>
          <p:nvPr>
            <p:ph type="pic" sz="quarter" idx="13" hasCustomPrompt="1"/>
          </p:nvPr>
        </p:nvSpPr>
        <p:spPr>
          <a:xfrm>
            <a:off x="6108190" y="4598616"/>
            <a:ext cx="2807208" cy="1361070"/>
          </a:xfrm>
          <a:pattFill prst="lgCheck">
            <a:fgClr>
              <a:schemeClr val="bg2"/>
            </a:fgClr>
            <a:bgClr>
              <a:schemeClr val="bg1"/>
            </a:bgClr>
          </a:pattFill>
        </p:spPr>
        <p:txBody>
          <a:bodyPr anchor="ctr" anchorCtr="1">
            <a:normAutofit/>
          </a:bodyPr>
          <a:lstStyle>
            <a:lvl1pPr marL="0" indent="0">
              <a:buNone/>
              <a:defRPr sz="1600"/>
            </a:lvl1pPr>
          </a:lstStyle>
          <a:p>
            <a:r>
              <a:rPr lang="en-US" dirty="0"/>
              <a:t>Click icon to insert graphic</a:t>
            </a:r>
          </a:p>
        </p:txBody>
      </p:sp>
      <p:sp>
        <p:nvSpPr>
          <p:cNvPr id="13" name="Picture Placeholder 4">
            <a:extLst>
              <a:ext uri="{FF2B5EF4-FFF2-40B4-BE49-F238E27FC236}">
                <a16:creationId xmlns:a16="http://schemas.microsoft.com/office/drawing/2014/main" id="{0789BAD5-9A74-4660-A40D-9F3A15103D64}"/>
              </a:ext>
            </a:extLst>
          </p:cNvPr>
          <p:cNvSpPr>
            <a:spLocks noGrp="1" noChangeAspect="1"/>
          </p:cNvSpPr>
          <p:nvPr>
            <p:ph type="pic" sz="quarter" idx="20" hasCustomPrompt="1"/>
          </p:nvPr>
        </p:nvSpPr>
        <p:spPr>
          <a:xfrm>
            <a:off x="228599" y="4598616"/>
            <a:ext cx="2807208" cy="1361070"/>
          </a:xfrm>
          <a:pattFill prst="lgCheck">
            <a:fgClr>
              <a:schemeClr val="bg2"/>
            </a:fgClr>
            <a:bgClr>
              <a:schemeClr val="bg1"/>
            </a:bgClr>
          </a:pattFill>
        </p:spPr>
        <p:txBody>
          <a:bodyPr anchor="ctr" anchorCtr="1">
            <a:normAutofit/>
          </a:bodyPr>
          <a:lstStyle>
            <a:lvl1pPr marL="0" indent="0">
              <a:buNone/>
              <a:defRPr sz="1600"/>
            </a:lvl1pPr>
          </a:lstStyle>
          <a:p>
            <a:r>
              <a:rPr lang="en-US" dirty="0"/>
              <a:t>Click icon to insert graphic</a:t>
            </a:r>
          </a:p>
        </p:txBody>
      </p:sp>
      <p:sp>
        <p:nvSpPr>
          <p:cNvPr id="16" name="Picture Placeholder 4">
            <a:extLst>
              <a:ext uri="{FF2B5EF4-FFF2-40B4-BE49-F238E27FC236}">
                <a16:creationId xmlns:a16="http://schemas.microsoft.com/office/drawing/2014/main" id="{C3FB9E43-D525-46AD-9A22-43B38A11FF04}"/>
              </a:ext>
            </a:extLst>
          </p:cNvPr>
          <p:cNvSpPr>
            <a:spLocks noGrp="1" noChangeAspect="1"/>
          </p:cNvSpPr>
          <p:nvPr>
            <p:ph type="pic" sz="quarter" idx="16" hasCustomPrompt="1"/>
          </p:nvPr>
        </p:nvSpPr>
        <p:spPr>
          <a:xfrm>
            <a:off x="3168395" y="4598616"/>
            <a:ext cx="2807208" cy="1361070"/>
          </a:xfrm>
          <a:pattFill prst="lgCheck">
            <a:fgClr>
              <a:schemeClr val="bg2"/>
            </a:fgClr>
            <a:bgClr>
              <a:schemeClr val="bg1"/>
            </a:bgClr>
          </a:pattFill>
        </p:spPr>
        <p:txBody>
          <a:bodyPr anchor="ctr" anchorCtr="1">
            <a:normAutofit/>
          </a:bodyPr>
          <a:lstStyle>
            <a:lvl1pPr marL="0" marR="0" indent="0" algn="l"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graphic</a:t>
            </a:r>
          </a:p>
        </p:txBody>
      </p:sp>
      <p:cxnSp>
        <p:nvCxnSpPr>
          <p:cNvPr id="17" name="Straight Connector 16">
            <a:extLst>
              <a:ext uri="{FF2B5EF4-FFF2-40B4-BE49-F238E27FC236}">
                <a16:creationId xmlns:a16="http://schemas.microsoft.com/office/drawing/2014/main" id="{4070AF0F-CDDC-4420-A51A-56CE22A1CB6E}"/>
              </a:ext>
            </a:extLst>
          </p:cNvPr>
          <p:cNvCxnSpPr>
            <a:cxnSpLocks/>
          </p:cNvCxnSpPr>
          <p:nvPr userDrawn="1"/>
        </p:nvCxnSpPr>
        <p:spPr>
          <a:xfrm>
            <a:off x="228599" y="4466524"/>
            <a:ext cx="8686800"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9323208"/>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LG17">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8059B285-0679-4954-813C-A2BD856DF981}"/>
              </a:ext>
            </a:extLst>
          </p:cNvPr>
          <p:cNvSpPr>
            <a:spLocks noGrp="1"/>
          </p:cNvSpPr>
          <p:nvPr>
            <p:ph type="body" sz="quarter" idx="19" hasCustomPrompt="1"/>
          </p:nvPr>
        </p:nvSpPr>
        <p:spPr>
          <a:xfrm>
            <a:off x="228600" y="1411410"/>
            <a:ext cx="8686800" cy="619132"/>
          </a:xfrm>
          <a:solidFill>
            <a:srgbClr val="464646"/>
          </a:solidFill>
          <a:ln>
            <a:noFill/>
          </a:ln>
        </p:spPr>
        <p:txBody>
          <a:bodyPr lIns="182880" tIns="45720" rIns="137160" bIns="45720" anchor="ctr" anchorCtr="0">
            <a:normAutofit/>
          </a:bodyPr>
          <a:lstStyle>
            <a:lvl1pPr marL="0" indent="0">
              <a:buNone/>
              <a:defRPr sz="1800" i="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subtitle</a:t>
            </a:r>
          </a:p>
        </p:txBody>
      </p:sp>
      <p:sp>
        <p:nvSpPr>
          <p:cNvPr id="10" name="Content Placeholder 2"/>
          <p:cNvSpPr>
            <a:spLocks noGrp="1"/>
          </p:cNvSpPr>
          <p:nvPr>
            <p:ph idx="17" hasCustomPrompt="1"/>
          </p:nvPr>
        </p:nvSpPr>
        <p:spPr>
          <a:xfrm>
            <a:off x="228600" y="2133600"/>
            <a:ext cx="8686798" cy="2196606"/>
          </a:xfrm>
        </p:spPr>
        <p:txBody>
          <a:bodyPr lIns="182880" tIns="137160" rIns="182880" bIns="182880" numCol="2" spcCol="365760">
            <a:normAutofit/>
          </a:bodyPr>
          <a:lstStyle>
            <a:lvl1pPr marL="0" indent="0">
              <a:spcBef>
                <a:spcPts val="1000"/>
              </a:spcBef>
              <a:buNone/>
              <a:defRPr sz="1600" b="0" i="0" baseline="0"/>
            </a:lvl1pPr>
            <a:lvl2pPr marL="457200" indent="0">
              <a:spcBef>
                <a:spcPts val="1000"/>
              </a:spcBef>
              <a:buNone/>
              <a:defRPr sz="1800"/>
            </a:lvl2pPr>
            <a:lvl3pPr marL="914400" indent="0">
              <a:spcBef>
                <a:spcPts val="1000"/>
              </a:spcBef>
              <a:buNone/>
              <a:defRPr sz="1800"/>
            </a:lvl3pPr>
            <a:lvl4pPr marL="1371600" indent="0">
              <a:spcBef>
                <a:spcPts val="1000"/>
              </a:spcBef>
              <a:buNone/>
              <a:defRPr sz="1800"/>
            </a:lvl4pPr>
            <a:lvl5pPr marL="1828800" indent="0">
              <a:spcBef>
                <a:spcPts val="1000"/>
              </a:spcBef>
              <a:buNone/>
              <a:defRPr sz="1800"/>
            </a:lvl5pPr>
          </a:lstStyle>
          <a:p>
            <a:pPr lvl="0"/>
            <a:r>
              <a:rPr lang="en-US" dirty="0"/>
              <a:t>Click to add content in paragraph form</a:t>
            </a:r>
            <a:br>
              <a:rPr lang="en-US" dirty="0"/>
            </a:br>
            <a:r>
              <a:rPr lang="en-US" dirty="0"/>
              <a:t>(auto-populates into two columns)</a:t>
            </a:r>
          </a:p>
        </p:txBody>
      </p:sp>
      <p:sp>
        <p:nvSpPr>
          <p:cNvPr id="2" name="Footer Placeholder 1">
            <a:extLst>
              <a:ext uri="{FF2B5EF4-FFF2-40B4-BE49-F238E27FC236}">
                <a16:creationId xmlns:a16="http://schemas.microsoft.com/office/drawing/2014/main" id="{F42081B9-405E-4CD9-B23A-495B63D52CB6}"/>
              </a:ext>
            </a:extLst>
          </p:cNvPr>
          <p:cNvSpPr>
            <a:spLocks noGrp="1"/>
          </p:cNvSpPr>
          <p:nvPr>
            <p:ph type="ftr" sz="quarter" idx="18"/>
          </p:nvPr>
        </p:nvSpPr>
        <p:spPr/>
        <p:txBody>
          <a:bodyPr/>
          <a:lstStyle/>
          <a:p>
            <a:endParaRPr lang="en-US" dirty="0"/>
          </a:p>
        </p:txBody>
      </p:sp>
      <p:sp>
        <p:nvSpPr>
          <p:cNvPr id="9" name="Slide Number Placeholder 5">
            <a:extLst>
              <a:ext uri="{FF2B5EF4-FFF2-40B4-BE49-F238E27FC236}">
                <a16:creationId xmlns:a16="http://schemas.microsoft.com/office/drawing/2014/main" id="{D83A8681-91BA-49E5-B8C2-67538775CBA2}"/>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15" name="Title 11">
            <a:extLst>
              <a:ext uri="{FF2B5EF4-FFF2-40B4-BE49-F238E27FC236}">
                <a16:creationId xmlns:a16="http://schemas.microsoft.com/office/drawing/2014/main" id="{6807BF35-EC0A-4733-AEAF-B5E70F1109C6}"/>
              </a:ext>
            </a:extLst>
          </p:cNvPr>
          <p:cNvSpPr>
            <a:spLocks noGrp="1"/>
          </p:cNvSpPr>
          <p:nvPr>
            <p:ph type="title"/>
          </p:nvPr>
        </p:nvSpPr>
        <p:spPr>
          <a:xfrm>
            <a:off x="228600" y="228599"/>
            <a:ext cx="8686799" cy="1087111"/>
          </a:xfrm>
          <a:solidFill>
            <a:schemeClr val="bg1">
              <a:lumMod val="95000"/>
            </a:schemeClr>
          </a:solidFill>
        </p:spPr>
        <p:txBody>
          <a:bodyPr lIns="228600" tIns="91440" rIns="228600" bIns="91440">
            <a:normAutofit/>
          </a:bodyPr>
          <a:lstStyle>
            <a:lvl1pPr>
              <a:defRPr sz="3000">
                <a:solidFill>
                  <a:schemeClr val="tx2"/>
                </a:solidFill>
              </a:defRPr>
            </a:lvl1pPr>
          </a:lstStyle>
          <a:p>
            <a:endParaRPr lang="en-US" dirty="0"/>
          </a:p>
        </p:txBody>
      </p:sp>
      <p:sp>
        <p:nvSpPr>
          <p:cNvPr id="12" name="Picture Placeholder 4">
            <a:extLst>
              <a:ext uri="{FF2B5EF4-FFF2-40B4-BE49-F238E27FC236}">
                <a16:creationId xmlns:a16="http://schemas.microsoft.com/office/drawing/2014/main" id="{0979043D-11F4-4BFF-B524-64CB119E6750}"/>
              </a:ext>
            </a:extLst>
          </p:cNvPr>
          <p:cNvSpPr>
            <a:spLocks noGrp="1" noChangeAspect="1"/>
          </p:cNvSpPr>
          <p:nvPr>
            <p:ph type="pic" sz="quarter" idx="13" hasCustomPrompt="1"/>
          </p:nvPr>
        </p:nvSpPr>
        <p:spPr>
          <a:xfrm>
            <a:off x="6108190" y="4598616"/>
            <a:ext cx="2807208" cy="1361070"/>
          </a:xfrm>
          <a:pattFill prst="lgCheck">
            <a:fgClr>
              <a:schemeClr val="bg2"/>
            </a:fgClr>
            <a:bgClr>
              <a:schemeClr val="bg1"/>
            </a:bgClr>
          </a:pattFill>
        </p:spPr>
        <p:txBody>
          <a:bodyPr anchor="ctr" anchorCtr="1">
            <a:normAutofit/>
          </a:bodyPr>
          <a:lstStyle>
            <a:lvl1pPr marL="0" indent="0">
              <a:buNone/>
              <a:defRPr sz="1600"/>
            </a:lvl1pPr>
          </a:lstStyle>
          <a:p>
            <a:r>
              <a:rPr lang="en-US" dirty="0"/>
              <a:t>Click icon to insert graphic</a:t>
            </a:r>
          </a:p>
        </p:txBody>
      </p:sp>
      <p:sp>
        <p:nvSpPr>
          <p:cNvPr id="13" name="Picture Placeholder 4">
            <a:extLst>
              <a:ext uri="{FF2B5EF4-FFF2-40B4-BE49-F238E27FC236}">
                <a16:creationId xmlns:a16="http://schemas.microsoft.com/office/drawing/2014/main" id="{0789BAD5-9A74-4660-A40D-9F3A15103D64}"/>
              </a:ext>
            </a:extLst>
          </p:cNvPr>
          <p:cNvSpPr>
            <a:spLocks noGrp="1" noChangeAspect="1"/>
          </p:cNvSpPr>
          <p:nvPr>
            <p:ph type="pic" sz="quarter" idx="20" hasCustomPrompt="1"/>
          </p:nvPr>
        </p:nvSpPr>
        <p:spPr>
          <a:xfrm>
            <a:off x="228599" y="4598616"/>
            <a:ext cx="2807208" cy="1361070"/>
          </a:xfrm>
          <a:pattFill prst="lgCheck">
            <a:fgClr>
              <a:schemeClr val="bg2"/>
            </a:fgClr>
            <a:bgClr>
              <a:schemeClr val="bg1"/>
            </a:bgClr>
          </a:pattFill>
        </p:spPr>
        <p:txBody>
          <a:bodyPr anchor="ctr" anchorCtr="1">
            <a:normAutofit/>
          </a:bodyPr>
          <a:lstStyle>
            <a:lvl1pPr marL="0" indent="0">
              <a:buNone/>
              <a:defRPr sz="1600"/>
            </a:lvl1pPr>
          </a:lstStyle>
          <a:p>
            <a:r>
              <a:rPr lang="en-US" dirty="0"/>
              <a:t>Click icon to insert graphic</a:t>
            </a:r>
          </a:p>
        </p:txBody>
      </p:sp>
      <p:sp>
        <p:nvSpPr>
          <p:cNvPr id="16" name="Picture Placeholder 4">
            <a:extLst>
              <a:ext uri="{FF2B5EF4-FFF2-40B4-BE49-F238E27FC236}">
                <a16:creationId xmlns:a16="http://schemas.microsoft.com/office/drawing/2014/main" id="{C3FB9E43-D525-46AD-9A22-43B38A11FF04}"/>
              </a:ext>
            </a:extLst>
          </p:cNvPr>
          <p:cNvSpPr>
            <a:spLocks noGrp="1" noChangeAspect="1"/>
          </p:cNvSpPr>
          <p:nvPr>
            <p:ph type="pic" sz="quarter" idx="16" hasCustomPrompt="1"/>
          </p:nvPr>
        </p:nvSpPr>
        <p:spPr>
          <a:xfrm>
            <a:off x="3168395" y="4598616"/>
            <a:ext cx="2807208" cy="1361070"/>
          </a:xfrm>
          <a:pattFill prst="lgCheck">
            <a:fgClr>
              <a:schemeClr val="bg2"/>
            </a:fgClr>
            <a:bgClr>
              <a:schemeClr val="bg1"/>
            </a:bgClr>
          </a:pattFill>
        </p:spPr>
        <p:txBody>
          <a:bodyPr anchor="ctr" anchorCtr="1">
            <a:normAutofit/>
          </a:bodyPr>
          <a:lstStyle>
            <a:lvl1pPr marL="0" marR="0" indent="0" algn="l"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graphic</a:t>
            </a:r>
          </a:p>
        </p:txBody>
      </p:sp>
      <p:cxnSp>
        <p:nvCxnSpPr>
          <p:cNvPr id="17" name="Straight Connector 16">
            <a:extLst>
              <a:ext uri="{FF2B5EF4-FFF2-40B4-BE49-F238E27FC236}">
                <a16:creationId xmlns:a16="http://schemas.microsoft.com/office/drawing/2014/main" id="{4070AF0F-CDDC-4420-A51A-56CE22A1CB6E}"/>
              </a:ext>
            </a:extLst>
          </p:cNvPr>
          <p:cNvCxnSpPr>
            <a:cxnSpLocks/>
          </p:cNvCxnSpPr>
          <p:nvPr userDrawn="1"/>
        </p:nvCxnSpPr>
        <p:spPr>
          <a:xfrm>
            <a:off x="228599" y="4466524"/>
            <a:ext cx="8686800"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6052526"/>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LG18">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8059B285-0679-4954-813C-A2BD856DF981}"/>
              </a:ext>
            </a:extLst>
          </p:cNvPr>
          <p:cNvSpPr>
            <a:spLocks noGrp="1"/>
          </p:cNvSpPr>
          <p:nvPr>
            <p:ph type="body" sz="quarter" idx="19" hasCustomPrompt="1"/>
          </p:nvPr>
        </p:nvSpPr>
        <p:spPr>
          <a:xfrm>
            <a:off x="228600" y="1411410"/>
            <a:ext cx="8686800" cy="619132"/>
          </a:xfrm>
          <a:solidFill>
            <a:srgbClr val="464646"/>
          </a:solidFill>
          <a:ln>
            <a:noFill/>
          </a:ln>
        </p:spPr>
        <p:txBody>
          <a:bodyPr lIns="182880" tIns="45720" rIns="137160" bIns="45720" anchor="ctr" anchorCtr="0">
            <a:normAutofit/>
          </a:bodyPr>
          <a:lstStyle>
            <a:lvl1pPr marL="0" indent="0">
              <a:buNone/>
              <a:defRPr sz="1800" i="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subtitle</a:t>
            </a:r>
          </a:p>
        </p:txBody>
      </p:sp>
      <p:sp>
        <p:nvSpPr>
          <p:cNvPr id="10" name="Content Placeholder 2"/>
          <p:cNvSpPr>
            <a:spLocks noGrp="1"/>
          </p:cNvSpPr>
          <p:nvPr>
            <p:ph idx="17" hasCustomPrompt="1"/>
          </p:nvPr>
        </p:nvSpPr>
        <p:spPr>
          <a:xfrm>
            <a:off x="2514600" y="2133600"/>
            <a:ext cx="6400798" cy="3955786"/>
          </a:xfrm>
        </p:spPr>
        <p:txBody>
          <a:bodyPr lIns="137160" tIns="137160" rIns="137160" bIns="182880">
            <a:normAutofit/>
          </a:bodyPr>
          <a:lstStyle>
            <a:lvl1pPr marL="0" indent="0">
              <a:spcBef>
                <a:spcPts val="1000"/>
              </a:spcBef>
              <a:buNone/>
              <a:defRPr sz="1600" b="0" i="0" baseline="0"/>
            </a:lvl1pPr>
            <a:lvl2pPr marL="457200" indent="0">
              <a:spcBef>
                <a:spcPts val="1000"/>
              </a:spcBef>
              <a:buNone/>
              <a:defRPr sz="1800"/>
            </a:lvl2pPr>
            <a:lvl3pPr marL="914400" indent="0">
              <a:spcBef>
                <a:spcPts val="1000"/>
              </a:spcBef>
              <a:buNone/>
              <a:defRPr sz="1800"/>
            </a:lvl3pPr>
            <a:lvl4pPr marL="1371600" indent="0">
              <a:spcBef>
                <a:spcPts val="1000"/>
              </a:spcBef>
              <a:buNone/>
              <a:defRPr sz="1800"/>
            </a:lvl4pPr>
            <a:lvl5pPr marL="1828800" indent="0">
              <a:spcBef>
                <a:spcPts val="1000"/>
              </a:spcBef>
              <a:buNone/>
              <a:defRPr sz="1800"/>
            </a:lvl5pPr>
          </a:lstStyle>
          <a:p>
            <a:pPr lvl="0"/>
            <a:r>
              <a:rPr lang="en-US" dirty="0"/>
              <a:t>Click to add content in paragraph form</a:t>
            </a:r>
          </a:p>
        </p:txBody>
      </p:sp>
      <p:sp>
        <p:nvSpPr>
          <p:cNvPr id="2" name="Footer Placeholder 1">
            <a:extLst>
              <a:ext uri="{FF2B5EF4-FFF2-40B4-BE49-F238E27FC236}">
                <a16:creationId xmlns:a16="http://schemas.microsoft.com/office/drawing/2014/main" id="{F42081B9-405E-4CD9-B23A-495B63D52CB6}"/>
              </a:ext>
            </a:extLst>
          </p:cNvPr>
          <p:cNvSpPr>
            <a:spLocks noGrp="1"/>
          </p:cNvSpPr>
          <p:nvPr>
            <p:ph type="ftr" sz="quarter" idx="18"/>
          </p:nvPr>
        </p:nvSpPr>
        <p:spPr/>
        <p:txBody>
          <a:bodyPr/>
          <a:lstStyle/>
          <a:p>
            <a:endParaRPr lang="en-US" dirty="0"/>
          </a:p>
        </p:txBody>
      </p:sp>
      <p:sp>
        <p:nvSpPr>
          <p:cNvPr id="9" name="Slide Number Placeholder 5">
            <a:extLst>
              <a:ext uri="{FF2B5EF4-FFF2-40B4-BE49-F238E27FC236}">
                <a16:creationId xmlns:a16="http://schemas.microsoft.com/office/drawing/2014/main" id="{D83A8681-91BA-49E5-B8C2-67538775CBA2}"/>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15" name="Title 11">
            <a:extLst>
              <a:ext uri="{FF2B5EF4-FFF2-40B4-BE49-F238E27FC236}">
                <a16:creationId xmlns:a16="http://schemas.microsoft.com/office/drawing/2014/main" id="{6807BF35-EC0A-4733-AEAF-B5E70F1109C6}"/>
              </a:ext>
            </a:extLst>
          </p:cNvPr>
          <p:cNvSpPr>
            <a:spLocks noGrp="1"/>
          </p:cNvSpPr>
          <p:nvPr>
            <p:ph type="title"/>
          </p:nvPr>
        </p:nvSpPr>
        <p:spPr>
          <a:xfrm>
            <a:off x="228600" y="228599"/>
            <a:ext cx="8686799" cy="1087111"/>
          </a:xfrm>
          <a:solidFill>
            <a:schemeClr val="bg1">
              <a:lumMod val="95000"/>
            </a:schemeClr>
          </a:solidFill>
        </p:spPr>
        <p:txBody>
          <a:bodyPr lIns="228600" tIns="91440" rIns="228600" bIns="91440">
            <a:normAutofit/>
          </a:bodyPr>
          <a:lstStyle>
            <a:lvl1pPr>
              <a:defRPr sz="3000">
                <a:solidFill>
                  <a:schemeClr val="tx2"/>
                </a:solidFill>
              </a:defRPr>
            </a:lvl1pPr>
          </a:lstStyle>
          <a:p>
            <a:endParaRPr lang="en-US" dirty="0"/>
          </a:p>
        </p:txBody>
      </p:sp>
      <p:sp>
        <p:nvSpPr>
          <p:cNvPr id="12" name="Picture Placeholder 4">
            <a:extLst>
              <a:ext uri="{FF2B5EF4-FFF2-40B4-BE49-F238E27FC236}">
                <a16:creationId xmlns:a16="http://schemas.microsoft.com/office/drawing/2014/main" id="{0979043D-11F4-4BFF-B524-64CB119E6750}"/>
              </a:ext>
            </a:extLst>
          </p:cNvPr>
          <p:cNvSpPr>
            <a:spLocks noGrp="1" noChangeAspect="1"/>
          </p:cNvSpPr>
          <p:nvPr>
            <p:ph type="pic" sz="quarter" idx="13" hasCustomPrompt="1"/>
          </p:nvPr>
        </p:nvSpPr>
        <p:spPr>
          <a:xfrm>
            <a:off x="234358" y="4836658"/>
            <a:ext cx="2127842" cy="1252728"/>
          </a:xfrm>
          <a:pattFill prst="lgCheck">
            <a:fgClr>
              <a:schemeClr val="bg2"/>
            </a:fgClr>
            <a:bgClr>
              <a:schemeClr val="bg1"/>
            </a:bgClr>
          </a:pattFill>
        </p:spPr>
        <p:txBody>
          <a:bodyPr anchor="ctr" anchorCtr="1">
            <a:normAutofit/>
          </a:bodyPr>
          <a:lstStyle>
            <a:lvl1pPr marL="0" indent="0">
              <a:buNone/>
              <a:defRPr sz="1600"/>
            </a:lvl1pPr>
          </a:lstStyle>
          <a:p>
            <a:r>
              <a:rPr lang="en-US" dirty="0"/>
              <a:t>Click icon to insert graphic</a:t>
            </a:r>
          </a:p>
        </p:txBody>
      </p:sp>
      <p:sp>
        <p:nvSpPr>
          <p:cNvPr id="13" name="Picture Placeholder 4">
            <a:extLst>
              <a:ext uri="{FF2B5EF4-FFF2-40B4-BE49-F238E27FC236}">
                <a16:creationId xmlns:a16="http://schemas.microsoft.com/office/drawing/2014/main" id="{0789BAD5-9A74-4660-A40D-9F3A15103D64}"/>
              </a:ext>
            </a:extLst>
          </p:cNvPr>
          <p:cNvSpPr>
            <a:spLocks noGrp="1" noChangeAspect="1"/>
          </p:cNvSpPr>
          <p:nvPr>
            <p:ph type="pic" sz="quarter" idx="20" hasCustomPrompt="1"/>
          </p:nvPr>
        </p:nvSpPr>
        <p:spPr>
          <a:xfrm>
            <a:off x="234358" y="2133600"/>
            <a:ext cx="2127842" cy="1252728"/>
          </a:xfrm>
          <a:pattFill prst="lgCheck">
            <a:fgClr>
              <a:schemeClr val="bg2"/>
            </a:fgClr>
            <a:bgClr>
              <a:schemeClr val="bg1"/>
            </a:bgClr>
          </a:pattFill>
        </p:spPr>
        <p:txBody>
          <a:bodyPr anchor="ctr" anchorCtr="1">
            <a:normAutofit/>
          </a:bodyPr>
          <a:lstStyle>
            <a:lvl1pPr marL="0" indent="0">
              <a:buNone/>
              <a:defRPr sz="1600"/>
            </a:lvl1pPr>
          </a:lstStyle>
          <a:p>
            <a:r>
              <a:rPr lang="en-US" dirty="0"/>
              <a:t>Click icon to insert graphic</a:t>
            </a:r>
          </a:p>
        </p:txBody>
      </p:sp>
      <p:sp>
        <p:nvSpPr>
          <p:cNvPr id="16" name="Picture Placeholder 4">
            <a:extLst>
              <a:ext uri="{FF2B5EF4-FFF2-40B4-BE49-F238E27FC236}">
                <a16:creationId xmlns:a16="http://schemas.microsoft.com/office/drawing/2014/main" id="{C3FB9E43-D525-46AD-9A22-43B38A11FF04}"/>
              </a:ext>
            </a:extLst>
          </p:cNvPr>
          <p:cNvSpPr>
            <a:spLocks noGrp="1" noChangeAspect="1"/>
          </p:cNvSpPr>
          <p:nvPr>
            <p:ph type="pic" sz="quarter" idx="16" hasCustomPrompt="1"/>
          </p:nvPr>
        </p:nvSpPr>
        <p:spPr>
          <a:xfrm>
            <a:off x="234359" y="3485129"/>
            <a:ext cx="2127841" cy="1252728"/>
          </a:xfrm>
          <a:pattFill prst="lgCheck">
            <a:fgClr>
              <a:schemeClr val="bg2"/>
            </a:fgClr>
            <a:bgClr>
              <a:schemeClr val="bg1"/>
            </a:bgClr>
          </a:pattFill>
        </p:spPr>
        <p:txBody>
          <a:bodyPr anchor="ctr" anchorCtr="1">
            <a:normAutofit/>
          </a:bodyPr>
          <a:lstStyle>
            <a:lvl1pPr marL="0" marR="0" indent="0" algn="l"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graphic</a:t>
            </a:r>
          </a:p>
        </p:txBody>
      </p:sp>
    </p:spTree>
    <p:extLst>
      <p:ext uri="{BB962C8B-B14F-4D97-AF65-F5344CB8AC3E}">
        <p14:creationId xmlns:p14="http://schemas.microsoft.com/office/powerpoint/2010/main" val="222181225"/>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LG19">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8059B285-0679-4954-813C-A2BD856DF981}"/>
              </a:ext>
            </a:extLst>
          </p:cNvPr>
          <p:cNvSpPr>
            <a:spLocks noGrp="1"/>
          </p:cNvSpPr>
          <p:nvPr>
            <p:ph type="body" sz="quarter" idx="19" hasCustomPrompt="1"/>
          </p:nvPr>
        </p:nvSpPr>
        <p:spPr>
          <a:xfrm>
            <a:off x="228600" y="1411410"/>
            <a:ext cx="8686800" cy="619132"/>
          </a:xfrm>
          <a:solidFill>
            <a:srgbClr val="464646"/>
          </a:solidFill>
          <a:ln>
            <a:noFill/>
          </a:ln>
        </p:spPr>
        <p:txBody>
          <a:bodyPr lIns="182880" tIns="45720" rIns="137160" bIns="45720" anchor="ctr" anchorCtr="0">
            <a:normAutofit/>
          </a:bodyPr>
          <a:lstStyle>
            <a:lvl1pPr marL="0" indent="0">
              <a:buNone/>
              <a:defRPr sz="1800" i="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subtitle</a:t>
            </a:r>
          </a:p>
        </p:txBody>
      </p:sp>
      <p:sp>
        <p:nvSpPr>
          <p:cNvPr id="10" name="Content Placeholder 2"/>
          <p:cNvSpPr>
            <a:spLocks noGrp="1"/>
          </p:cNvSpPr>
          <p:nvPr>
            <p:ph idx="17" hasCustomPrompt="1"/>
          </p:nvPr>
        </p:nvSpPr>
        <p:spPr>
          <a:xfrm>
            <a:off x="228600" y="2133600"/>
            <a:ext cx="6400798" cy="3955786"/>
          </a:xfrm>
        </p:spPr>
        <p:txBody>
          <a:bodyPr lIns="182880" tIns="137160" rIns="137160" bIns="182880">
            <a:normAutofit/>
          </a:bodyPr>
          <a:lstStyle>
            <a:lvl1pPr marL="0" indent="0">
              <a:spcBef>
                <a:spcPts val="1000"/>
              </a:spcBef>
              <a:buNone/>
              <a:defRPr sz="1600" b="0" i="0" baseline="0"/>
            </a:lvl1pPr>
            <a:lvl2pPr marL="457200" indent="0">
              <a:spcBef>
                <a:spcPts val="1000"/>
              </a:spcBef>
              <a:buNone/>
              <a:defRPr sz="1800"/>
            </a:lvl2pPr>
            <a:lvl3pPr marL="914400" indent="0">
              <a:spcBef>
                <a:spcPts val="1000"/>
              </a:spcBef>
              <a:buNone/>
              <a:defRPr sz="1800"/>
            </a:lvl3pPr>
            <a:lvl4pPr marL="1371600" indent="0">
              <a:spcBef>
                <a:spcPts val="1000"/>
              </a:spcBef>
              <a:buNone/>
              <a:defRPr sz="1800"/>
            </a:lvl4pPr>
            <a:lvl5pPr marL="1828800" indent="0">
              <a:spcBef>
                <a:spcPts val="1000"/>
              </a:spcBef>
              <a:buNone/>
              <a:defRPr sz="1800"/>
            </a:lvl5pPr>
          </a:lstStyle>
          <a:p>
            <a:pPr lvl="0"/>
            <a:r>
              <a:rPr lang="en-US" dirty="0"/>
              <a:t>Click to add content in paragraph form</a:t>
            </a:r>
          </a:p>
        </p:txBody>
      </p:sp>
      <p:sp>
        <p:nvSpPr>
          <p:cNvPr id="2" name="Footer Placeholder 1">
            <a:extLst>
              <a:ext uri="{FF2B5EF4-FFF2-40B4-BE49-F238E27FC236}">
                <a16:creationId xmlns:a16="http://schemas.microsoft.com/office/drawing/2014/main" id="{F42081B9-405E-4CD9-B23A-495B63D52CB6}"/>
              </a:ext>
            </a:extLst>
          </p:cNvPr>
          <p:cNvSpPr>
            <a:spLocks noGrp="1"/>
          </p:cNvSpPr>
          <p:nvPr>
            <p:ph type="ftr" sz="quarter" idx="18"/>
          </p:nvPr>
        </p:nvSpPr>
        <p:spPr/>
        <p:txBody>
          <a:bodyPr/>
          <a:lstStyle/>
          <a:p>
            <a:endParaRPr lang="en-US" dirty="0"/>
          </a:p>
        </p:txBody>
      </p:sp>
      <p:sp>
        <p:nvSpPr>
          <p:cNvPr id="9" name="Slide Number Placeholder 5">
            <a:extLst>
              <a:ext uri="{FF2B5EF4-FFF2-40B4-BE49-F238E27FC236}">
                <a16:creationId xmlns:a16="http://schemas.microsoft.com/office/drawing/2014/main" id="{D83A8681-91BA-49E5-B8C2-67538775CBA2}"/>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15" name="Title 11">
            <a:extLst>
              <a:ext uri="{FF2B5EF4-FFF2-40B4-BE49-F238E27FC236}">
                <a16:creationId xmlns:a16="http://schemas.microsoft.com/office/drawing/2014/main" id="{6807BF35-EC0A-4733-AEAF-B5E70F1109C6}"/>
              </a:ext>
            </a:extLst>
          </p:cNvPr>
          <p:cNvSpPr>
            <a:spLocks noGrp="1"/>
          </p:cNvSpPr>
          <p:nvPr>
            <p:ph type="title"/>
          </p:nvPr>
        </p:nvSpPr>
        <p:spPr>
          <a:xfrm>
            <a:off x="228600" y="228599"/>
            <a:ext cx="8686799" cy="1087111"/>
          </a:xfrm>
          <a:solidFill>
            <a:schemeClr val="bg1">
              <a:lumMod val="95000"/>
            </a:schemeClr>
          </a:solidFill>
        </p:spPr>
        <p:txBody>
          <a:bodyPr lIns="228600" tIns="91440" rIns="228600" bIns="91440">
            <a:normAutofit/>
          </a:bodyPr>
          <a:lstStyle>
            <a:lvl1pPr>
              <a:defRPr sz="3000">
                <a:solidFill>
                  <a:schemeClr val="tx2"/>
                </a:solidFill>
              </a:defRPr>
            </a:lvl1pPr>
          </a:lstStyle>
          <a:p>
            <a:endParaRPr lang="en-US" dirty="0"/>
          </a:p>
        </p:txBody>
      </p:sp>
      <p:sp>
        <p:nvSpPr>
          <p:cNvPr id="12" name="Picture Placeholder 4">
            <a:extLst>
              <a:ext uri="{FF2B5EF4-FFF2-40B4-BE49-F238E27FC236}">
                <a16:creationId xmlns:a16="http://schemas.microsoft.com/office/drawing/2014/main" id="{0979043D-11F4-4BFF-B524-64CB119E6750}"/>
              </a:ext>
            </a:extLst>
          </p:cNvPr>
          <p:cNvSpPr>
            <a:spLocks noGrp="1" noChangeAspect="1"/>
          </p:cNvSpPr>
          <p:nvPr>
            <p:ph type="pic" sz="quarter" idx="13" hasCustomPrompt="1"/>
          </p:nvPr>
        </p:nvSpPr>
        <p:spPr>
          <a:xfrm>
            <a:off x="6787556" y="4836658"/>
            <a:ext cx="2127842" cy="1252728"/>
          </a:xfrm>
          <a:pattFill prst="lgCheck">
            <a:fgClr>
              <a:schemeClr val="bg2"/>
            </a:fgClr>
            <a:bgClr>
              <a:schemeClr val="bg1"/>
            </a:bgClr>
          </a:pattFill>
        </p:spPr>
        <p:txBody>
          <a:bodyPr anchor="ctr" anchorCtr="1">
            <a:normAutofit/>
          </a:bodyPr>
          <a:lstStyle>
            <a:lvl1pPr marL="0" indent="0">
              <a:buNone/>
              <a:defRPr sz="1600"/>
            </a:lvl1pPr>
          </a:lstStyle>
          <a:p>
            <a:r>
              <a:rPr lang="en-US" dirty="0"/>
              <a:t>Click icon to insert graphic</a:t>
            </a:r>
          </a:p>
        </p:txBody>
      </p:sp>
      <p:sp>
        <p:nvSpPr>
          <p:cNvPr id="13" name="Picture Placeholder 4">
            <a:extLst>
              <a:ext uri="{FF2B5EF4-FFF2-40B4-BE49-F238E27FC236}">
                <a16:creationId xmlns:a16="http://schemas.microsoft.com/office/drawing/2014/main" id="{0789BAD5-9A74-4660-A40D-9F3A15103D64}"/>
              </a:ext>
            </a:extLst>
          </p:cNvPr>
          <p:cNvSpPr>
            <a:spLocks noGrp="1" noChangeAspect="1"/>
          </p:cNvSpPr>
          <p:nvPr>
            <p:ph type="pic" sz="quarter" idx="20" hasCustomPrompt="1"/>
          </p:nvPr>
        </p:nvSpPr>
        <p:spPr>
          <a:xfrm>
            <a:off x="6787556" y="2133600"/>
            <a:ext cx="2127842" cy="1252728"/>
          </a:xfrm>
          <a:pattFill prst="lgCheck">
            <a:fgClr>
              <a:schemeClr val="bg2"/>
            </a:fgClr>
            <a:bgClr>
              <a:schemeClr val="bg1"/>
            </a:bgClr>
          </a:pattFill>
        </p:spPr>
        <p:txBody>
          <a:bodyPr anchor="ctr" anchorCtr="1">
            <a:normAutofit/>
          </a:bodyPr>
          <a:lstStyle>
            <a:lvl1pPr marL="0" indent="0">
              <a:buNone/>
              <a:defRPr sz="1600"/>
            </a:lvl1pPr>
          </a:lstStyle>
          <a:p>
            <a:r>
              <a:rPr lang="en-US" dirty="0"/>
              <a:t>Click icon to insert graphic</a:t>
            </a:r>
          </a:p>
        </p:txBody>
      </p:sp>
      <p:sp>
        <p:nvSpPr>
          <p:cNvPr id="16" name="Picture Placeholder 4">
            <a:extLst>
              <a:ext uri="{FF2B5EF4-FFF2-40B4-BE49-F238E27FC236}">
                <a16:creationId xmlns:a16="http://schemas.microsoft.com/office/drawing/2014/main" id="{C3FB9E43-D525-46AD-9A22-43B38A11FF04}"/>
              </a:ext>
            </a:extLst>
          </p:cNvPr>
          <p:cNvSpPr>
            <a:spLocks noGrp="1" noChangeAspect="1"/>
          </p:cNvSpPr>
          <p:nvPr>
            <p:ph type="pic" sz="quarter" idx="16" hasCustomPrompt="1"/>
          </p:nvPr>
        </p:nvSpPr>
        <p:spPr>
          <a:xfrm>
            <a:off x="6787557" y="3485129"/>
            <a:ext cx="2127841" cy="1252728"/>
          </a:xfrm>
          <a:pattFill prst="lgCheck">
            <a:fgClr>
              <a:schemeClr val="bg2"/>
            </a:fgClr>
            <a:bgClr>
              <a:schemeClr val="bg1"/>
            </a:bgClr>
          </a:pattFill>
        </p:spPr>
        <p:txBody>
          <a:bodyPr anchor="ctr" anchorCtr="1">
            <a:normAutofit/>
          </a:bodyPr>
          <a:lstStyle>
            <a:lvl1pPr marL="0" marR="0" indent="0" algn="l"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graphic</a:t>
            </a:r>
          </a:p>
        </p:txBody>
      </p:sp>
    </p:spTree>
    <p:extLst>
      <p:ext uri="{BB962C8B-B14F-4D97-AF65-F5344CB8AC3E}">
        <p14:creationId xmlns:p14="http://schemas.microsoft.com/office/powerpoint/2010/main" val="3143960019"/>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LG20">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8059B285-0679-4954-813C-A2BD856DF981}"/>
              </a:ext>
            </a:extLst>
          </p:cNvPr>
          <p:cNvSpPr>
            <a:spLocks noGrp="1"/>
          </p:cNvSpPr>
          <p:nvPr>
            <p:ph type="body" sz="quarter" idx="19" hasCustomPrompt="1"/>
          </p:nvPr>
        </p:nvSpPr>
        <p:spPr>
          <a:xfrm>
            <a:off x="228600" y="1411410"/>
            <a:ext cx="8686800" cy="619132"/>
          </a:xfrm>
          <a:solidFill>
            <a:srgbClr val="464646"/>
          </a:solidFill>
          <a:ln>
            <a:noFill/>
          </a:ln>
        </p:spPr>
        <p:txBody>
          <a:bodyPr lIns="182880" tIns="45720" rIns="137160" bIns="45720" anchor="ctr" anchorCtr="0">
            <a:normAutofit/>
          </a:bodyPr>
          <a:lstStyle>
            <a:lvl1pPr marL="0" indent="0">
              <a:buNone/>
              <a:defRPr sz="1800" i="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subtitle</a:t>
            </a:r>
          </a:p>
        </p:txBody>
      </p:sp>
      <p:sp>
        <p:nvSpPr>
          <p:cNvPr id="10" name="Content Placeholder 2"/>
          <p:cNvSpPr>
            <a:spLocks noGrp="1"/>
          </p:cNvSpPr>
          <p:nvPr>
            <p:ph idx="17" hasCustomPrompt="1"/>
          </p:nvPr>
        </p:nvSpPr>
        <p:spPr>
          <a:xfrm>
            <a:off x="2514600" y="2133600"/>
            <a:ext cx="6400798" cy="3955786"/>
          </a:xfrm>
        </p:spPr>
        <p:txBody>
          <a:bodyPr lIns="137160" tIns="137160" rIns="137160" bIns="182880">
            <a:normAutofit/>
          </a:bodyPr>
          <a:lstStyle>
            <a:lvl1pPr marL="0" indent="0">
              <a:spcBef>
                <a:spcPts val="1000"/>
              </a:spcBef>
              <a:buNone/>
              <a:defRPr sz="1600" b="0" i="0" baseline="0"/>
            </a:lvl1pPr>
            <a:lvl2pPr marL="457200" indent="0">
              <a:spcBef>
                <a:spcPts val="1000"/>
              </a:spcBef>
              <a:buNone/>
              <a:defRPr sz="1800"/>
            </a:lvl2pPr>
            <a:lvl3pPr marL="914400" indent="0">
              <a:spcBef>
                <a:spcPts val="1000"/>
              </a:spcBef>
              <a:buNone/>
              <a:defRPr sz="1800"/>
            </a:lvl3pPr>
            <a:lvl4pPr marL="1371600" indent="0">
              <a:spcBef>
                <a:spcPts val="1000"/>
              </a:spcBef>
              <a:buNone/>
              <a:defRPr sz="1800"/>
            </a:lvl4pPr>
            <a:lvl5pPr marL="1828800" indent="0">
              <a:spcBef>
                <a:spcPts val="1000"/>
              </a:spcBef>
              <a:buNone/>
              <a:defRPr sz="1800"/>
            </a:lvl5pPr>
          </a:lstStyle>
          <a:p>
            <a:pPr lvl="0"/>
            <a:r>
              <a:rPr lang="en-US" dirty="0"/>
              <a:t>Click to add content in paragraph form</a:t>
            </a:r>
          </a:p>
        </p:txBody>
      </p:sp>
      <p:sp>
        <p:nvSpPr>
          <p:cNvPr id="2" name="Footer Placeholder 1">
            <a:extLst>
              <a:ext uri="{FF2B5EF4-FFF2-40B4-BE49-F238E27FC236}">
                <a16:creationId xmlns:a16="http://schemas.microsoft.com/office/drawing/2014/main" id="{F42081B9-405E-4CD9-B23A-495B63D52CB6}"/>
              </a:ext>
            </a:extLst>
          </p:cNvPr>
          <p:cNvSpPr>
            <a:spLocks noGrp="1"/>
          </p:cNvSpPr>
          <p:nvPr>
            <p:ph type="ftr" sz="quarter" idx="18"/>
          </p:nvPr>
        </p:nvSpPr>
        <p:spPr/>
        <p:txBody>
          <a:bodyPr/>
          <a:lstStyle/>
          <a:p>
            <a:endParaRPr lang="en-US" dirty="0"/>
          </a:p>
        </p:txBody>
      </p:sp>
      <p:sp>
        <p:nvSpPr>
          <p:cNvPr id="9" name="Slide Number Placeholder 5">
            <a:extLst>
              <a:ext uri="{FF2B5EF4-FFF2-40B4-BE49-F238E27FC236}">
                <a16:creationId xmlns:a16="http://schemas.microsoft.com/office/drawing/2014/main" id="{D83A8681-91BA-49E5-B8C2-67538775CBA2}"/>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15" name="Title 11">
            <a:extLst>
              <a:ext uri="{FF2B5EF4-FFF2-40B4-BE49-F238E27FC236}">
                <a16:creationId xmlns:a16="http://schemas.microsoft.com/office/drawing/2014/main" id="{6807BF35-EC0A-4733-AEAF-B5E70F1109C6}"/>
              </a:ext>
            </a:extLst>
          </p:cNvPr>
          <p:cNvSpPr>
            <a:spLocks noGrp="1"/>
          </p:cNvSpPr>
          <p:nvPr>
            <p:ph type="title"/>
          </p:nvPr>
        </p:nvSpPr>
        <p:spPr>
          <a:xfrm>
            <a:off x="228600" y="228599"/>
            <a:ext cx="8686799" cy="1087111"/>
          </a:xfrm>
          <a:solidFill>
            <a:schemeClr val="bg1">
              <a:lumMod val="95000"/>
            </a:schemeClr>
          </a:solidFill>
        </p:spPr>
        <p:txBody>
          <a:bodyPr lIns="228600" tIns="91440" rIns="228600" bIns="91440">
            <a:normAutofit/>
          </a:bodyPr>
          <a:lstStyle>
            <a:lvl1pPr>
              <a:defRPr sz="3000">
                <a:solidFill>
                  <a:schemeClr val="tx2"/>
                </a:solidFill>
              </a:defRPr>
            </a:lvl1pPr>
          </a:lstStyle>
          <a:p>
            <a:endParaRPr lang="en-US" dirty="0"/>
          </a:p>
        </p:txBody>
      </p:sp>
      <p:sp>
        <p:nvSpPr>
          <p:cNvPr id="13" name="Picture Placeholder 4">
            <a:extLst>
              <a:ext uri="{FF2B5EF4-FFF2-40B4-BE49-F238E27FC236}">
                <a16:creationId xmlns:a16="http://schemas.microsoft.com/office/drawing/2014/main" id="{0789BAD5-9A74-4660-A40D-9F3A15103D64}"/>
              </a:ext>
            </a:extLst>
          </p:cNvPr>
          <p:cNvSpPr>
            <a:spLocks noGrp="1" noChangeAspect="1"/>
          </p:cNvSpPr>
          <p:nvPr>
            <p:ph type="pic" sz="quarter" idx="20" hasCustomPrompt="1"/>
          </p:nvPr>
        </p:nvSpPr>
        <p:spPr>
          <a:xfrm>
            <a:off x="234356" y="2133600"/>
            <a:ext cx="2121494" cy="1921384"/>
          </a:xfrm>
          <a:pattFill prst="lgCheck">
            <a:fgClr>
              <a:schemeClr val="bg2"/>
            </a:fgClr>
            <a:bgClr>
              <a:schemeClr val="bg1"/>
            </a:bgClr>
          </a:pattFill>
        </p:spPr>
        <p:txBody>
          <a:bodyPr anchor="ctr" anchorCtr="1">
            <a:normAutofit/>
          </a:bodyPr>
          <a:lstStyle>
            <a:lvl1pPr marL="0" indent="0">
              <a:buNone/>
              <a:defRPr sz="1600"/>
            </a:lvl1pPr>
          </a:lstStyle>
          <a:p>
            <a:r>
              <a:rPr lang="en-US" dirty="0"/>
              <a:t>Click icon to insert graphic</a:t>
            </a:r>
          </a:p>
        </p:txBody>
      </p:sp>
      <p:sp>
        <p:nvSpPr>
          <p:cNvPr id="16" name="Picture Placeholder 4">
            <a:extLst>
              <a:ext uri="{FF2B5EF4-FFF2-40B4-BE49-F238E27FC236}">
                <a16:creationId xmlns:a16="http://schemas.microsoft.com/office/drawing/2014/main" id="{C3FB9E43-D525-46AD-9A22-43B38A11FF04}"/>
              </a:ext>
            </a:extLst>
          </p:cNvPr>
          <p:cNvSpPr>
            <a:spLocks noGrp="1" noChangeAspect="1"/>
          </p:cNvSpPr>
          <p:nvPr>
            <p:ph type="pic" sz="quarter" idx="16" hasCustomPrompt="1"/>
          </p:nvPr>
        </p:nvSpPr>
        <p:spPr>
          <a:xfrm>
            <a:off x="234356" y="4168002"/>
            <a:ext cx="2121494" cy="1921384"/>
          </a:xfrm>
          <a:pattFill prst="lgCheck">
            <a:fgClr>
              <a:schemeClr val="bg2"/>
            </a:fgClr>
            <a:bgClr>
              <a:schemeClr val="bg1"/>
            </a:bgClr>
          </a:pattFill>
        </p:spPr>
        <p:txBody>
          <a:bodyPr anchor="ctr" anchorCtr="1">
            <a:normAutofit/>
          </a:bodyPr>
          <a:lstStyle>
            <a:lvl1pPr marL="0" marR="0" indent="0" algn="l"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graphic</a:t>
            </a:r>
          </a:p>
        </p:txBody>
      </p:sp>
    </p:spTree>
    <p:extLst>
      <p:ext uri="{BB962C8B-B14F-4D97-AF65-F5344CB8AC3E}">
        <p14:creationId xmlns:p14="http://schemas.microsoft.com/office/powerpoint/2010/main" val="1987946044"/>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LG21">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8059B285-0679-4954-813C-A2BD856DF981}"/>
              </a:ext>
            </a:extLst>
          </p:cNvPr>
          <p:cNvSpPr>
            <a:spLocks noGrp="1"/>
          </p:cNvSpPr>
          <p:nvPr>
            <p:ph type="body" sz="quarter" idx="19" hasCustomPrompt="1"/>
          </p:nvPr>
        </p:nvSpPr>
        <p:spPr>
          <a:xfrm>
            <a:off x="228600" y="1411410"/>
            <a:ext cx="8686800" cy="619132"/>
          </a:xfrm>
          <a:solidFill>
            <a:srgbClr val="464646"/>
          </a:solidFill>
          <a:ln>
            <a:noFill/>
          </a:ln>
        </p:spPr>
        <p:txBody>
          <a:bodyPr lIns="182880" tIns="45720" rIns="137160" bIns="45720" anchor="ctr" anchorCtr="0">
            <a:normAutofit/>
          </a:bodyPr>
          <a:lstStyle>
            <a:lvl1pPr marL="0" indent="0">
              <a:buNone/>
              <a:defRPr sz="1800" i="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subtitle</a:t>
            </a:r>
          </a:p>
        </p:txBody>
      </p:sp>
      <p:sp>
        <p:nvSpPr>
          <p:cNvPr id="10" name="Content Placeholder 2"/>
          <p:cNvSpPr>
            <a:spLocks noGrp="1"/>
          </p:cNvSpPr>
          <p:nvPr>
            <p:ph idx="17" hasCustomPrompt="1"/>
          </p:nvPr>
        </p:nvSpPr>
        <p:spPr>
          <a:xfrm>
            <a:off x="228600" y="2133600"/>
            <a:ext cx="6400798" cy="3955786"/>
          </a:xfrm>
        </p:spPr>
        <p:txBody>
          <a:bodyPr lIns="182880" tIns="137160" rIns="137160" bIns="182880">
            <a:normAutofit/>
          </a:bodyPr>
          <a:lstStyle>
            <a:lvl1pPr marL="0" indent="0">
              <a:spcBef>
                <a:spcPts val="1000"/>
              </a:spcBef>
              <a:buNone/>
              <a:defRPr sz="1600" b="0" i="0" baseline="0"/>
            </a:lvl1pPr>
            <a:lvl2pPr marL="457200" indent="0">
              <a:spcBef>
                <a:spcPts val="1000"/>
              </a:spcBef>
              <a:buNone/>
              <a:defRPr sz="1800"/>
            </a:lvl2pPr>
            <a:lvl3pPr marL="914400" indent="0">
              <a:spcBef>
                <a:spcPts val="1000"/>
              </a:spcBef>
              <a:buNone/>
              <a:defRPr sz="1800"/>
            </a:lvl3pPr>
            <a:lvl4pPr marL="1371600" indent="0">
              <a:spcBef>
                <a:spcPts val="1000"/>
              </a:spcBef>
              <a:buNone/>
              <a:defRPr sz="1800"/>
            </a:lvl4pPr>
            <a:lvl5pPr marL="1828800" indent="0">
              <a:spcBef>
                <a:spcPts val="1000"/>
              </a:spcBef>
              <a:buNone/>
              <a:defRPr sz="1800"/>
            </a:lvl5pPr>
          </a:lstStyle>
          <a:p>
            <a:pPr lvl="0"/>
            <a:r>
              <a:rPr lang="en-US" dirty="0"/>
              <a:t>Click to add content in paragraph form</a:t>
            </a:r>
          </a:p>
        </p:txBody>
      </p:sp>
      <p:sp>
        <p:nvSpPr>
          <p:cNvPr id="2" name="Footer Placeholder 1">
            <a:extLst>
              <a:ext uri="{FF2B5EF4-FFF2-40B4-BE49-F238E27FC236}">
                <a16:creationId xmlns:a16="http://schemas.microsoft.com/office/drawing/2014/main" id="{F42081B9-405E-4CD9-B23A-495B63D52CB6}"/>
              </a:ext>
            </a:extLst>
          </p:cNvPr>
          <p:cNvSpPr>
            <a:spLocks noGrp="1"/>
          </p:cNvSpPr>
          <p:nvPr>
            <p:ph type="ftr" sz="quarter" idx="18"/>
          </p:nvPr>
        </p:nvSpPr>
        <p:spPr/>
        <p:txBody>
          <a:bodyPr/>
          <a:lstStyle/>
          <a:p>
            <a:endParaRPr lang="en-US" dirty="0"/>
          </a:p>
        </p:txBody>
      </p:sp>
      <p:sp>
        <p:nvSpPr>
          <p:cNvPr id="9" name="Slide Number Placeholder 5">
            <a:extLst>
              <a:ext uri="{FF2B5EF4-FFF2-40B4-BE49-F238E27FC236}">
                <a16:creationId xmlns:a16="http://schemas.microsoft.com/office/drawing/2014/main" id="{D83A8681-91BA-49E5-B8C2-67538775CBA2}"/>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15" name="Title 11">
            <a:extLst>
              <a:ext uri="{FF2B5EF4-FFF2-40B4-BE49-F238E27FC236}">
                <a16:creationId xmlns:a16="http://schemas.microsoft.com/office/drawing/2014/main" id="{6807BF35-EC0A-4733-AEAF-B5E70F1109C6}"/>
              </a:ext>
            </a:extLst>
          </p:cNvPr>
          <p:cNvSpPr>
            <a:spLocks noGrp="1"/>
          </p:cNvSpPr>
          <p:nvPr>
            <p:ph type="title"/>
          </p:nvPr>
        </p:nvSpPr>
        <p:spPr>
          <a:xfrm>
            <a:off x="228600" y="228599"/>
            <a:ext cx="8686799" cy="1087111"/>
          </a:xfrm>
          <a:solidFill>
            <a:schemeClr val="bg1">
              <a:lumMod val="95000"/>
            </a:schemeClr>
          </a:solidFill>
        </p:spPr>
        <p:txBody>
          <a:bodyPr lIns="228600" tIns="91440" rIns="228600" bIns="91440">
            <a:normAutofit/>
          </a:bodyPr>
          <a:lstStyle>
            <a:lvl1pPr>
              <a:defRPr sz="3000">
                <a:solidFill>
                  <a:schemeClr val="tx2"/>
                </a:solidFill>
              </a:defRPr>
            </a:lvl1pPr>
          </a:lstStyle>
          <a:p>
            <a:endParaRPr lang="en-US" dirty="0"/>
          </a:p>
        </p:txBody>
      </p:sp>
      <p:sp>
        <p:nvSpPr>
          <p:cNvPr id="13" name="Picture Placeholder 4">
            <a:extLst>
              <a:ext uri="{FF2B5EF4-FFF2-40B4-BE49-F238E27FC236}">
                <a16:creationId xmlns:a16="http://schemas.microsoft.com/office/drawing/2014/main" id="{0789BAD5-9A74-4660-A40D-9F3A15103D64}"/>
              </a:ext>
            </a:extLst>
          </p:cNvPr>
          <p:cNvSpPr>
            <a:spLocks noGrp="1" noChangeAspect="1"/>
          </p:cNvSpPr>
          <p:nvPr>
            <p:ph type="pic" sz="quarter" idx="20" hasCustomPrompt="1"/>
          </p:nvPr>
        </p:nvSpPr>
        <p:spPr>
          <a:xfrm>
            <a:off x="6793904" y="2133600"/>
            <a:ext cx="2121494" cy="1921384"/>
          </a:xfrm>
          <a:pattFill prst="lgCheck">
            <a:fgClr>
              <a:schemeClr val="bg2"/>
            </a:fgClr>
            <a:bgClr>
              <a:schemeClr val="bg1"/>
            </a:bgClr>
          </a:pattFill>
        </p:spPr>
        <p:txBody>
          <a:bodyPr anchor="ctr" anchorCtr="1">
            <a:normAutofit/>
          </a:bodyPr>
          <a:lstStyle>
            <a:lvl1pPr marL="0" indent="0">
              <a:buNone/>
              <a:defRPr sz="1600"/>
            </a:lvl1pPr>
          </a:lstStyle>
          <a:p>
            <a:r>
              <a:rPr lang="en-US" dirty="0"/>
              <a:t>Click icon to insert graphic</a:t>
            </a:r>
          </a:p>
        </p:txBody>
      </p:sp>
      <p:sp>
        <p:nvSpPr>
          <p:cNvPr id="16" name="Picture Placeholder 4">
            <a:extLst>
              <a:ext uri="{FF2B5EF4-FFF2-40B4-BE49-F238E27FC236}">
                <a16:creationId xmlns:a16="http://schemas.microsoft.com/office/drawing/2014/main" id="{C3FB9E43-D525-46AD-9A22-43B38A11FF04}"/>
              </a:ext>
            </a:extLst>
          </p:cNvPr>
          <p:cNvSpPr>
            <a:spLocks noGrp="1" noChangeAspect="1"/>
          </p:cNvSpPr>
          <p:nvPr>
            <p:ph type="pic" sz="quarter" idx="16" hasCustomPrompt="1"/>
          </p:nvPr>
        </p:nvSpPr>
        <p:spPr>
          <a:xfrm>
            <a:off x="6793904" y="4168002"/>
            <a:ext cx="2121494" cy="1921384"/>
          </a:xfrm>
          <a:pattFill prst="lgCheck">
            <a:fgClr>
              <a:schemeClr val="bg2"/>
            </a:fgClr>
            <a:bgClr>
              <a:schemeClr val="bg1"/>
            </a:bgClr>
          </a:pattFill>
        </p:spPr>
        <p:txBody>
          <a:bodyPr anchor="ctr" anchorCtr="1">
            <a:normAutofit/>
          </a:bodyPr>
          <a:lstStyle>
            <a:lvl1pPr marL="0" marR="0" indent="0" algn="l"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graphic</a:t>
            </a:r>
          </a:p>
        </p:txBody>
      </p:sp>
    </p:spTree>
    <p:extLst>
      <p:ext uri="{BB962C8B-B14F-4D97-AF65-F5344CB8AC3E}">
        <p14:creationId xmlns:p14="http://schemas.microsoft.com/office/powerpoint/2010/main" val="477526972"/>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LG22">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8059B285-0679-4954-813C-A2BD856DF981}"/>
              </a:ext>
            </a:extLst>
          </p:cNvPr>
          <p:cNvSpPr>
            <a:spLocks noGrp="1"/>
          </p:cNvSpPr>
          <p:nvPr>
            <p:ph type="body" sz="quarter" idx="19" hasCustomPrompt="1"/>
          </p:nvPr>
        </p:nvSpPr>
        <p:spPr>
          <a:xfrm>
            <a:off x="228600" y="1411410"/>
            <a:ext cx="8686800" cy="619132"/>
          </a:xfrm>
          <a:solidFill>
            <a:srgbClr val="464646"/>
          </a:solidFill>
          <a:ln>
            <a:noFill/>
          </a:ln>
        </p:spPr>
        <p:txBody>
          <a:bodyPr lIns="182880" tIns="45720" rIns="137160" bIns="45720" anchor="ctr" anchorCtr="0">
            <a:normAutofit/>
          </a:bodyPr>
          <a:lstStyle>
            <a:lvl1pPr marL="0" indent="0">
              <a:buNone/>
              <a:defRPr sz="1800" i="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subtitle</a:t>
            </a:r>
          </a:p>
        </p:txBody>
      </p:sp>
      <p:sp>
        <p:nvSpPr>
          <p:cNvPr id="10" name="Content Placeholder 2"/>
          <p:cNvSpPr>
            <a:spLocks noGrp="1"/>
          </p:cNvSpPr>
          <p:nvPr>
            <p:ph idx="17" hasCustomPrompt="1"/>
          </p:nvPr>
        </p:nvSpPr>
        <p:spPr>
          <a:xfrm>
            <a:off x="228600" y="2133600"/>
            <a:ext cx="6109724" cy="3955786"/>
          </a:xfrm>
        </p:spPr>
        <p:txBody>
          <a:bodyPr lIns="182880" tIns="137160" rIns="137160" bIns="182880">
            <a:normAutofit/>
          </a:bodyPr>
          <a:lstStyle>
            <a:lvl1pPr marL="0" indent="0">
              <a:spcBef>
                <a:spcPts val="1000"/>
              </a:spcBef>
              <a:buNone/>
              <a:defRPr sz="1600" b="0" i="0" baseline="0"/>
            </a:lvl1pPr>
            <a:lvl2pPr marL="457200" indent="0">
              <a:spcBef>
                <a:spcPts val="1000"/>
              </a:spcBef>
              <a:buNone/>
              <a:defRPr sz="1800"/>
            </a:lvl2pPr>
            <a:lvl3pPr marL="914400" indent="0">
              <a:spcBef>
                <a:spcPts val="1000"/>
              </a:spcBef>
              <a:buNone/>
              <a:defRPr sz="1800"/>
            </a:lvl3pPr>
            <a:lvl4pPr marL="1371600" indent="0">
              <a:spcBef>
                <a:spcPts val="1000"/>
              </a:spcBef>
              <a:buNone/>
              <a:defRPr sz="1800"/>
            </a:lvl4pPr>
            <a:lvl5pPr marL="1828800" indent="0">
              <a:spcBef>
                <a:spcPts val="1000"/>
              </a:spcBef>
              <a:buNone/>
              <a:defRPr sz="1800"/>
            </a:lvl5pPr>
          </a:lstStyle>
          <a:p>
            <a:pPr lvl="0"/>
            <a:r>
              <a:rPr lang="en-US" dirty="0"/>
              <a:t>Click to add content in paragraph form</a:t>
            </a:r>
          </a:p>
        </p:txBody>
      </p:sp>
      <p:sp>
        <p:nvSpPr>
          <p:cNvPr id="2" name="Footer Placeholder 1">
            <a:extLst>
              <a:ext uri="{FF2B5EF4-FFF2-40B4-BE49-F238E27FC236}">
                <a16:creationId xmlns:a16="http://schemas.microsoft.com/office/drawing/2014/main" id="{F42081B9-405E-4CD9-B23A-495B63D52CB6}"/>
              </a:ext>
            </a:extLst>
          </p:cNvPr>
          <p:cNvSpPr>
            <a:spLocks noGrp="1"/>
          </p:cNvSpPr>
          <p:nvPr>
            <p:ph type="ftr" sz="quarter" idx="18"/>
          </p:nvPr>
        </p:nvSpPr>
        <p:spPr/>
        <p:txBody>
          <a:bodyPr/>
          <a:lstStyle/>
          <a:p>
            <a:endParaRPr lang="en-US" dirty="0"/>
          </a:p>
        </p:txBody>
      </p:sp>
      <p:sp>
        <p:nvSpPr>
          <p:cNvPr id="9" name="Slide Number Placeholder 5">
            <a:extLst>
              <a:ext uri="{FF2B5EF4-FFF2-40B4-BE49-F238E27FC236}">
                <a16:creationId xmlns:a16="http://schemas.microsoft.com/office/drawing/2014/main" id="{D83A8681-91BA-49E5-B8C2-67538775CBA2}"/>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15" name="Title 11">
            <a:extLst>
              <a:ext uri="{FF2B5EF4-FFF2-40B4-BE49-F238E27FC236}">
                <a16:creationId xmlns:a16="http://schemas.microsoft.com/office/drawing/2014/main" id="{6807BF35-EC0A-4733-AEAF-B5E70F1109C6}"/>
              </a:ext>
            </a:extLst>
          </p:cNvPr>
          <p:cNvSpPr>
            <a:spLocks noGrp="1"/>
          </p:cNvSpPr>
          <p:nvPr>
            <p:ph type="title"/>
          </p:nvPr>
        </p:nvSpPr>
        <p:spPr>
          <a:xfrm>
            <a:off x="228600" y="228599"/>
            <a:ext cx="8686799" cy="1087111"/>
          </a:xfrm>
          <a:solidFill>
            <a:schemeClr val="bg1">
              <a:lumMod val="95000"/>
            </a:schemeClr>
          </a:solidFill>
        </p:spPr>
        <p:txBody>
          <a:bodyPr lIns="228600" tIns="91440" rIns="228600" bIns="91440">
            <a:normAutofit/>
          </a:bodyPr>
          <a:lstStyle>
            <a:lvl1pPr>
              <a:defRPr sz="3000">
                <a:solidFill>
                  <a:schemeClr val="tx2"/>
                </a:solidFill>
              </a:defRPr>
            </a:lvl1pPr>
          </a:lstStyle>
          <a:p>
            <a:endParaRPr lang="en-US" dirty="0"/>
          </a:p>
        </p:txBody>
      </p:sp>
      <p:sp>
        <p:nvSpPr>
          <p:cNvPr id="11" name="Text Placeholder 6">
            <a:extLst>
              <a:ext uri="{FF2B5EF4-FFF2-40B4-BE49-F238E27FC236}">
                <a16:creationId xmlns:a16="http://schemas.microsoft.com/office/drawing/2014/main" id="{9702CE8B-7108-49E0-96DC-8CC62485CB5B}"/>
              </a:ext>
            </a:extLst>
          </p:cNvPr>
          <p:cNvSpPr>
            <a:spLocks noGrp="1"/>
          </p:cNvSpPr>
          <p:nvPr>
            <p:ph type="body" sz="quarter" idx="12" hasCustomPrompt="1"/>
          </p:nvPr>
        </p:nvSpPr>
        <p:spPr>
          <a:xfrm>
            <a:off x="6553200" y="2842886"/>
            <a:ext cx="2362200" cy="3246500"/>
          </a:xfrm>
        </p:spPr>
        <p:txBody>
          <a:bodyPr lIns="228600" rIns="228600" bIns="182880">
            <a:normAutofit/>
          </a:bodyPr>
          <a:lstStyle>
            <a:lvl1pPr marL="0" indent="0">
              <a:buNone/>
              <a:defRPr sz="2000" b="0" i="1"/>
            </a:lvl1pPr>
          </a:lstStyle>
          <a:p>
            <a:pPr lvl="0"/>
            <a:r>
              <a:rPr lang="en-US" dirty="0"/>
              <a:t>Click to </a:t>
            </a:r>
            <a:br>
              <a:rPr lang="en-US" dirty="0"/>
            </a:br>
            <a:r>
              <a:rPr lang="en-US" dirty="0"/>
              <a:t>insert quote</a:t>
            </a:r>
          </a:p>
        </p:txBody>
      </p:sp>
      <p:cxnSp>
        <p:nvCxnSpPr>
          <p:cNvPr id="12" name="Straight Connector 11">
            <a:extLst>
              <a:ext uri="{FF2B5EF4-FFF2-40B4-BE49-F238E27FC236}">
                <a16:creationId xmlns:a16="http://schemas.microsoft.com/office/drawing/2014/main" id="{6CDE61BD-BC3B-490F-B97D-5E735EC7BBA5}"/>
              </a:ext>
            </a:extLst>
          </p:cNvPr>
          <p:cNvCxnSpPr>
            <a:cxnSpLocks/>
          </p:cNvCxnSpPr>
          <p:nvPr userDrawn="1"/>
        </p:nvCxnSpPr>
        <p:spPr>
          <a:xfrm flipH="1">
            <a:off x="6556502" y="2139282"/>
            <a:ext cx="32306" cy="3956718"/>
          </a:xfrm>
          <a:prstGeom prst="line">
            <a:avLst/>
          </a:prstGeom>
          <a:ln w="7620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1947F867-D342-4806-986C-2D604977208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768076" y="2366921"/>
            <a:ext cx="457124" cy="315415"/>
          </a:xfrm>
          <a:prstGeom prst="rect">
            <a:avLst/>
          </a:prstGeom>
        </p:spPr>
      </p:pic>
    </p:spTree>
    <p:extLst>
      <p:ext uri="{BB962C8B-B14F-4D97-AF65-F5344CB8AC3E}">
        <p14:creationId xmlns:p14="http://schemas.microsoft.com/office/powerpoint/2010/main" val="1831658404"/>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LG23">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8059B285-0679-4954-813C-A2BD856DF981}"/>
              </a:ext>
            </a:extLst>
          </p:cNvPr>
          <p:cNvSpPr>
            <a:spLocks noGrp="1"/>
          </p:cNvSpPr>
          <p:nvPr>
            <p:ph type="body" sz="quarter" idx="19" hasCustomPrompt="1"/>
          </p:nvPr>
        </p:nvSpPr>
        <p:spPr>
          <a:xfrm>
            <a:off x="228600" y="1411410"/>
            <a:ext cx="8686800" cy="619132"/>
          </a:xfrm>
          <a:solidFill>
            <a:srgbClr val="464646"/>
          </a:solidFill>
          <a:ln>
            <a:noFill/>
          </a:ln>
        </p:spPr>
        <p:txBody>
          <a:bodyPr lIns="182880" tIns="45720" rIns="137160" bIns="45720" anchor="ctr" anchorCtr="0">
            <a:normAutofit/>
          </a:bodyPr>
          <a:lstStyle>
            <a:lvl1pPr marL="0" indent="0">
              <a:buNone/>
              <a:defRPr sz="1800" i="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subtitle</a:t>
            </a:r>
          </a:p>
        </p:txBody>
      </p:sp>
      <p:sp>
        <p:nvSpPr>
          <p:cNvPr id="10" name="Content Placeholder 2"/>
          <p:cNvSpPr>
            <a:spLocks noGrp="1"/>
          </p:cNvSpPr>
          <p:nvPr>
            <p:ph idx="17" hasCustomPrompt="1"/>
          </p:nvPr>
        </p:nvSpPr>
        <p:spPr>
          <a:xfrm>
            <a:off x="228600" y="2133600"/>
            <a:ext cx="8686798" cy="3962400"/>
          </a:xfrm>
        </p:spPr>
        <p:txBody>
          <a:bodyPr lIns="182880" tIns="137160" rIns="182880" bIns="274320">
            <a:normAutofit/>
          </a:bodyPr>
          <a:lstStyle>
            <a:lvl1pPr marL="0" indent="0">
              <a:spcBef>
                <a:spcPts val="1000"/>
              </a:spcBef>
              <a:buNone/>
              <a:defRPr sz="1600" b="0" i="0" baseline="0"/>
            </a:lvl1pPr>
            <a:lvl2pPr marL="457200" indent="0">
              <a:spcBef>
                <a:spcPts val="1000"/>
              </a:spcBef>
              <a:buNone/>
              <a:defRPr sz="1800"/>
            </a:lvl2pPr>
            <a:lvl3pPr marL="914400" indent="0">
              <a:spcBef>
                <a:spcPts val="1000"/>
              </a:spcBef>
              <a:buNone/>
              <a:defRPr sz="1800"/>
            </a:lvl3pPr>
            <a:lvl4pPr marL="1371600" indent="0">
              <a:spcBef>
                <a:spcPts val="1000"/>
              </a:spcBef>
              <a:buNone/>
              <a:defRPr sz="1800"/>
            </a:lvl4pPr>
            <a:lvl5pPr marL="1828800" indent="0">
              <a:spcBef>
                <a:spcPts val="1000"/>
              </a:spcBef>
              <a:buNone/>
              <a:defRPr sz="1800"/>
            </a:lvl5pPr>
          </a:lstStyle>
          <a:p>
            <a:pPr lvl="0"/>
            <a:r>
              <a:rPr lang="en-US" dirty="0"/>
              <a:t>Click to add content in paragraph form</a:t>
            </a:r>
          </a:p>
        </p:txBody>
      </p:sp>
      <p:sp>
        <p:nvSpPr>
          <p:cNvPr id="2" name="Footer Placeholder 1">
            <a:extLst>
              <a:ext uri="{FF2B5EF4-FFF2-40B4-BE49-F238E27FC236}">
                <a16:creationId xmlns:a16="http://schemas.microsoft.com/office/drawing/2014/main" id="{F42081B9-405E-4CD9-B23A-495B63D52CB6}"/>
              </a:ext>
            </a:extLst>
          </p:cNvPr>
          <p:cNvSpPr>
            <a:spLocks noGrp="1"/>
          </p:cNvSpPr>
          <p:nvPr>
            <p:ph type="ftr" sz="quarter" idx="18"/>
          </p:nvPr>
        </p:nvSpPr>
        <p:spPr/>
        <p:txBody>
          <a:bodyPr/>
          <a:lstStyle/>
          <a:p>
            <a:endParaRPr lang="en-US" dirty="0"/>
          </a:p>
        </p:txBody>
      </p:sp>
      <p:sp>
        <p:nvSpPr>
          <p:cNvPr id="9" name="Slide Number Placeholder 5">
            <a:extLst>
              <a:ext uri="{FF2B5EF4-FFF2-40B4-BE49-F238E27FC236}">
                <a16:creationId xmlns:a16="http://schemas.microsoft.com/office/drawing/2014/main" id="{D83A8681-91BA-49E5-B8C2-67538775CBA2}"/>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15" name="Title 11">
            <a:extLst>
              <a:ext uri="{FF2B5EF4-FFF2-40B4-BE49-F238E27FC236}">
                <a16:creationId xmlns:a16="http://schemas.microsoft.com/office/drawing/2014/main" id="{6807BF35-EC0A-4733-AEAF-B5E70F1109C6}"/>
              </a:ext>
            </a:extLst>
          </p:cNvPr>
          <p:cNvSpPr>
            <a:spLocks noGrp="1"/>
          </p:cNvSpPr>
          <p:nvPr>
            <p:ph type="title"/>
          </p:nvPr>
        </p:nvSpPr>
        <p:spPr>
          <a:xfrm>
            <a:off x="228600" y="228599"/>
            <a:ext cx="8686799" cy="1087111"/>
          </a:xfrm>
          <a:solidFill>
            <a:schemeClr val="bg1">
              <a:lumMod val="95000"/>
            </a:schemeClr>
          </a:solidFill>
        </p:spPr>
        <p:txBody>
          <a:bodyPr lIns="228600" tIns="91440" rIns="182880" bIns="91440">
            <a:normAutofit/>
          </a:bodyPr>
          <a:lstStyle>
            <a:lvl1pPr>
              <a:defRPr sz="3000">
                <a:solidFill>
                  <a:schemeClr val="tx2"/>
                </a:solidFill>
              </a:defRPr>
            </a:lvl1pPr>
          </a:lstStyle>
          <a:p>
            <a:endParaRPr lang="en-US" dirty="0"/>
          </a:p>
        </p:txBody>
      </p:sp>
    </p:spTree>
    <p:extLst>
      <p:ext uri="{BB962C8B-B14F-4D97-AF65-F5344CB8AC3E}">
        <p14:creationId xmlns:p14="http://schemas.microsoft.com/office/powerpoint/2010/main" val="130610450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d Topics - One Speak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228600"/>
            <a:ext cx="8686800" cy="1371600"/>
          </a:xfrm>
          <a:solidFill>
            <a:schemeClr val="tx1"/>
          </a:solidFill>
        </p:spPr>
        <p:txBody>
          <a:bodyPr lIns="310896" tIns="91440" rIns="228600" bIns="91440"/>
          <a:lstStyle>
            <a:lvl1pPr>
              <a:defRPr>
                <a:solidFill>
                  <a:schemeClr val="bg1"/>
                </a:solidFill>
              </a:defRPr>
            </a:lvl1pPr>
          </a:lstStyle>
          <a:p>
            <a:r>
              <a:rPr lang="en-US" dirty="0"/>
              <a:t>Click to add title</a:t>
            </a:r>
          </a:p>
        </p:txBody>
      </p:sp>
      <p:sp>
        <p:nvSpPr>
          <p:cNvPr id="3" name="Content Placeholder 2"/>
          <p:cNvSpPr>
            <a:spLocks noGrp="1"/>
          </p:cNvSpPr>
          <p:nvPr>
            <p:ph idx="1" hasCustomPrompt="1"/>
          </p:nvPr>
        </p:nvSpPr>
        <p:spPr>
          <a:xfrm>
            <a:off x="3200400" y="1708150"/>
            <a:ext cx="5707380" cy="4387850"/>
          </a:xfrm>
          <a:solidFill>
            <a:schemeClr val="bg1">
              <a:lumMod val="95000"/>
            </a:schemeClr>
          </a:solidFill>
        </p:spPr>
        <p:txBody>
          <a:bodyPr lIns="228600" tIns="228600" rIns="274320" bIns="274320"/>
          <a:lstStyle>
            <a:lvl1pPr>
              <a:defRPr baseline="0"/>
            </a:lvl1pPr>
          </a:lstStyle>
          <a:p>
            <a:pPr lvl="0"/>
            <a:r>
              <a:rPr lang="en-US" dirty="0"/>
              <a:t>Topics/Overview</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4" name="Footer Placeholder 3">
            <a:extLst>
              <a:ext uri="{FF2B5EF4-FFF2-40B4-BE49-F238E27FC236}">
                <a16:creationId xmlns:a16="http://schemas.microsoft.com/office/drawing/2014/main" id="{3E05DF01-55CC-472D-821B-BB1B11E679E5}"/>
              </a:ext>
            </a:extLst>
          </p:cNvPr>
          <p:cNvSpPr>
            <a:spLocks noGrp="1"/>
          </p:cNvSpPr>
          <p:nvPr>
            <p:ph type="ftr" sz="quarter" idx="10"/>
          </p:nvPr>
        </p:nvSpPr>
        <p:spPr/>
        <p:txBody>
          <a:bodyPr/>
          <a:lstStyle/>
          <a:p>
            <a:endParaRPr lang="en-US" dirty="0"/>
          </a:p>
        </p:txBody>
      </p:sp>
      <p:sp>
        <p:nvSpPr>
          <p:cNvPr id="8" name="Picture Placeholder 4">
            <a:extLst>
              <a:ext uri="{FF2B5EF4-FFF2-40B4-BE49-F238E27FC236}">
                <a16:creationId xmlns:a16="http://schemas.microsoft.com/office/drawing/2014/main" id="{3CF0CA6D-0E9E-4AAC-800E-E7E1D638BB3F}"/>
              </a:ext>
            </a:extLst>
          </p:cNvPr>
          <p:cNvSpPr>
            <a:spLocks noGrp="1"/>
          </p:cNvSpPr>
          <p:nvPr>
            <p:ph type="pic" sz="quarter" idx="14" hasCustomPrompt="1"/>
          </p:nvPr>
        </p:nvSpPr>
        <p:spPr>
          <a:xfrm>
            <a:off x="228600" y="1708150"/>
            <a:ext cx="2817019" cy="2373424"/>
          </a:xfrm>
          <a:blipFill>
            <a:blip r:embed="rId2">
              <a:alphaModFix amt="20000"/>
            </a:blip>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attorney photo</a:t>
            </a:r>
          </a:p>
        </p:txBody>
      </p:sp>
      <p:sp>
        <p:nvSpPr>
          <p:cNvPr id="10" name="Content Placeholder 9">
            <a:extLst>
              <a:ext uri="{FF2B5EF4-FFF2-40B4-BE49-F238E27FC236}">
                <a16:creationId xmlns:a16="http://schemas.microsoft.com/office/drawing/2014/main" id="{E1BB0BE9-3BA8-4FB8-AA52-05849F9128C5}"/>
              </a:ext>
            </a:extLst>
          </p:cNvPr>
          <p:cNvSpPr>
            <a:spLocks noGrp="1"/>
          </p:cNvSpPr>
          <p:nvPr>
            <p:ph sz="quarter" idx="15" hasCustomPrompt="1"/>
          </p:nvPr>
        </p:nvSpPr>
        <p:spPr>
          <a:xfrm>
            <a:off x="228600" y="4168140"/>
            <a:ext cx="2817019" cy="403860"/>
          </a:xfrm>
        </p:spPr>
        <p:txBody>
          <a:bodyPr lIns="91440" rIns="91440" anchor="ctr" anchorCtr="0">
            <a:normAutofit/>
          </a:bodyPr>
          <a:lstStyle>
            <a:lvl1pPr marL="0" indent="0" algn="ctr">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2" name="Content Placeholder 11">
            <a:extLst>
              <a:ext uri="{FF2B5EF4-FFF2-40B4-BE49-F238E27FC236}">
                <a16:creationId xmlns:a16="http://schemas.microsoft.com/office/drawing/2014/main" id="{B76D3024-F9EA-4168-964E-ADCF84431E55}"/>
              </a:ext>
            </a:extLst>
          </p:cNvPr>
          <p:cNvSpPr>
            <a:spLocks noGrp="1"/>
          </p:cNvSpPr>
          <p:nvPr>
            <p:ph sz="quarter" idx="16" hasCustomPrompt="1"/>
          </p:nvPr>
        </p:nvSpPr>
        <p:spPr>
          <a:xfrm>
            <a:off x="228600" y="4610099"/>
            <a:ext cx="2817813" cy="1281545"/>
          </a:xfrm>
        </p:spPr>
        <p:txBody>
          <a:bodyPr>
            <a:normAutofit/>
          </a:bodyPr>
          <a:lstStyle>
            <a:lvl1pPr marL="0" indent="0" algn="ctr">
              <a:buNone/>
              <a:defRPr sz="1800"/>
            </a:lvl1pPr>
          </a:lstStyle>
          <a:p>
            <a:pPr lvl="0"/>
            <a:r>
              <a:rPr lang="en-US" dirty="0"/>
              <a:t>Title</a:t>
            </a:r>
          </a:p>
        </p:txBody>
      </p:sp>
    </p:spTree>
    <p:extLst>
      <p:ext uri="{BB962C8B-B14F-4D97-AF65-F5344CB8AC3E}">
        <p14:creationId xmlns:p14="http://schemas.microsoft.com/office/powerpoint/2010/main" val="3879099215"/>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LG24">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8059B285-0679-4954-813C-A2BD856DF981}"/>
              </a:ext>
            </a:extLst>
          </p:cNvPr>
          <p:cNvSpPr>
            <a:spLocks noGrp="1"/>
          </p:cNvSpPr>
          <p:nvPr>
            <p:ph type="body" sz="quarter" idx="19" hasCustomPrompt="1"/>
          </p:nvPr>
        </p:nvSpPr>
        <p:spPr>
          <a:xfrm>
            <a:off x="228600" y="1411410"/>
            <a:ext cx="8686800" cy="619132"/>
          </a:xfrm>
          <a:solidFill>
            <a:srgbClr val="464646"/>
          </a:solidFill>
          <a:ln>
            <a:noFill/>
          </a:ln>
        </p:spPr>
        <p:txBody>
          <a:bodyPr lIns="182880" tIns="45720" rIns="137160" bIns="45720" anchor="ctr" anchorCtr="0">
            <a:normAutofit/>
          </a:bodyPr>
          <a:lstStyle>
            <a:lvl1pPr marL="0" indent="0">
              <a:buNone/>
              <a:defRPr sz="1800" i="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subtitle</a:t>
            </a:r>
          </a:p>
        </p:txBody>
      </p:sp>
      <p:sp>
        <p:nvSpPr>
          <p:cNvPr id="10" name="Content Placeholder 2"/>
          <p:cNvSpPr>
            <a:spLocks noGrp="1"/>
          </p:cNvSpPr>
          <p:nvPr>
            <p:ph idx="17" hasCustomPrompt="1"/>
          </p:nvPr>
        </p:nvSpPr>
        <p:spPr>
          <a:xfrm>
            <a:off x="228600" y="2133600"/>
            <a:ext cx="8686798" cy="3962400"/>
          </a:xfrm>
        </p:spPr>
        <p:txBody>
          <a:bodyPr lIns="182880" tIns="137160" rIns="182880" bIns="274320">
            <a:normAutofit/>
          </a:bodyPr>
          <a:lstStyle>
            <a:lvl1pPr marL="0" indent="0">
              <a:spcBef>
                <a:spcPts val="1000"/>
              </a:spcBef>
              <a:buNone/>
              <a:defRPr sz="1600" b="0" i="0" baseline="0"/>
            </a:lvl1pPr>
            <a:lvl2pPr marL="457200" indent="0">
              <a:spcBef>
                <a:spcPts val="1000"/>
              </a:spcBef>
              <a:buNone/>
              <a:defRPr sz="1800"/>
            </a:lvl2pPr>
            <a:lvl3pPr marL="914400" indent="0">
              <a:spcBef>
                <a:spcPts val="1000"/>
              </a:spcBef>
              <a:buNone/>
              <a:defRPr sz="1800"/>
            </a:lvl3pPr>
            <a:lvl4pPr marL="1371600" indent="0">
              <a:spcBef>
                <a:spcPts val="1000"/>
              </a:spcBef>
              <a:buNone/>
              <a:defRPr sz="1800"/>
            </a:lvl4pPr>
            <a:lvl5pPr marL="1828800" indent="0">
              <a:spcBef>
                <a:spcPts val="1000"/>
              </a:spcBef>
              <a:buNone/>
              <a:defRPr sz="1800"/>
            </a:lvl5pPr>
          </a:lstStyle>
          <a:p>
            <a:pPr lvl="0"/>
            <a:r>
              <a:rPr lang="en-US" dirty="0"/>
              <a:t>Click to add content in paragraph form</a:t>
            </a:r>
          </a:p>
        </p:txBody>
      </p:sp>
      <p:sp>
        <p:nvSpPr>
          <p:cNvPr id="2" name="Footer Placeholder 1">
            <a:extLst>
              <a:ext uri="{FF2B5EF4-FFF2-40B4-BE49-F238E27FC236}">
                <a16:creationId xmlns:a16="http://schemas.microsoft.com/office/drawing/2014/main" id="{F42081B9-405E-4CD9-B23A-495B63D52CB6}"/>
              </a:ext>
            </a:extLst>
          </p:cNvPr>
          <p:cNvSpPr>
            <a:spLocks noGrp="1"/>
          </p:cNvSpPr>
          <p:nvPr>
            <p:ph type="ftr" sz="quarter" idx="18"/>
          </p:nvPr>
        </p:nvSpPr>
        <p:spPr/>
        <p:txBody>
          <a:bodyPr/>
          <a:lstStyle/>
          <a:p>
            <a:endParaRPr lang="en-US" dirty="0"/>
          </a:p>
        </p:txBody>
      </p:sp>
      <p:sp>
        <p:nvSpPr>
          <p:cNvPr id="9" name="Slide Number Placeholder 5">
            <a:extLst>
              <a:ext uri="{FF2B5EF4-FFF2-40B4-BE49-F238E27FC236}">
                <a16:creationId xmlns:a16="http://schemas.microsoft.com/office/drawing/2014/main" id="{D83A8681-91BA-49E5-B8C2-67538775CBA2}"/>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7" name="Picture Placeholder 6">
            <a:extLst>
              <a:ext uri="{FF2B5EF4-FFF2-40B4-BE49-F238E27FC236}">
                <a16:creationId xmlns:a16="http://schemas.microsoft.com/office/drawing/2014/main" id="{DFF414AB-AB17-462F-9D39-92418F2D06D7}"/>
              </a:ext>
            </a:extLst>
          </p:cNvPr>
          <p:cNvSpPr>
            <a:spLocks noGrp="1"/>
          </p:cNvSpPr>
          <p:nvPr>
            <p:ph type="pic" sz="quarter" idx="11" hasCustomPrompt="1"/>
          </p:nvPr>
        </p:nvSpPr>
        <p:spPr>
          <a:xfrm>
            <a:off x="6400464" y="228601"/>
            <a:ext cx="2514937" cy="1087907"/>
          </a:xfrm>
          <a:custGeom>
            <a:avLst/>
            <a:gdLst>
              <a:gd name="connsiteX0" fmla="*/ 463699 w 2514937"/>
              <a:gd name="connsiteY0" fmla="*/ 0 h 1087907"/>
              <a:gd name="connsiteX1" fmla="*/ 2514937 w 2514937"/>
              <a:gd name="connsiteY1" fmla="*/ 0 h 1087907"/>
              <a:gd name="connsiteX2" fmla="*/ 2514937 w 2514937"/>
              <a:gd name="connsiteY2" fmla="*/ 1087907 h 1087907"/>
              <a:gd name="connsiteX3" fmla="*/ 0 w 2514937"/>
              <a:gd name="connsiteY3" fmla="*/ 1087907 h 1087907"/>
              <a:gd name="connsiteX4" fmla="*/ 171390 w 2514937"/>
              <a:gd name="connsiteY4" fmla="*/ 685800 h 1087907"/>
              <a:gd name="connsiteX5" fmla="*/ 463699 w 2514937"/>
              <a:gd name="connsiteY5" fmla="*/ 0 h 108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4937" h="1087907">
                <a:moveTo>
                  <a:pt x="463699" y="0"/>
                </a:moveTo>
                <a:lnTo>
                  <a:pt x="2514937" y="0"/>
                </a:lnTo>
                <a:lnTo>
                  <a:pt x="2514937" y="1087907"/>
                </a:lnTo>
                <a:lnTo>
                  <a:pt x="0" y="1087907"/>
                </a:lnTo>
                <a:lnTo>
                  <a:pt x="171390" y="685800"/>
                </a:lnTo>
                <a:cubicBezTo>
                  <a:pt x="266644" y="457200"/>
                  <a:pt x="361897" y="228600"/>
                  <a:pt x="463699" y="0"/>
                </a:cubicBezTo>
                <a:close/>
              </a:path>
            </a:pathLst>
          </a:custGeom>
          <a:pattFill prst="lgCheck">
            <a:fgClr>
              <a:schemeClr val="bg2"/>
            </a:fgClr>
            <a:bgClr>
              <a:schemeClr val="bg1"/>
            </a:bgClr>
          </a:pattFill>
        </p:spPr>
        <p:txBody>
          <a:bodyPr wrap="square" anchor="ctr" anchorCtr="0">
            <a:noAutofit/>
          </a:bodyPr>
          <a:lstStyle>
            <a:lvl1pPr marL="0" indent="0" algn="ctr">
              <a:buNone/>
              <a:defRPr sz="2000"/>
            </a:lvl1pPr>
          </a:lstStyle>
          <a:p>
            <a:r>
              <a:rPr lang="en-US" dirty="0"/>
              <a:t>Click icon to </a:t>
            </a:r>
            <a:br>
              <a:rPr lang="en-US" dirty="0"/>
            </a:br>
            <a:r>
              <a:rPr lang="en-US" dirty="0"/>
              <a:t>insert graphic</a:t>
            </a:r>
          </a:p>
        </p:txBody>
      </p:sp>
      <p:sp>
        <p:nvSpPr>
          <p:cNvPr id="8" name="Title 7">
            <a:extLst>
              <a:ext uri="{FF2B5EF4-FFF2-40B4-BE49-F238E27FC236}">
                <a16:creationId xmlns:a16="http://schemas.microsoft.com/office/drawing/2014/main" id="{00B610AD-28D0-4BBD-983B-D2F4A57586D9}"/>
              </a:ext>
            </a:extLst>
          </p:cNvPr>
          <p:cNvSpPr>
            <a:spLocks noGrp="1"/>
          </p:cNvSpPr>
          <p:nvPr>
            <p:ph type="title" hasCustomPrompt="1"/>
          </p:nvPr>
        </p:nvSpPr>
        <p:spPr>
          <a:xfrm>
            <a:off x="228601" y="228601"/>
            <a:ext cx="6503499" cy="1087907"/>
          </a:xfrm>
          <a:custGeom>
            <a:avLst/>
            <a:gdLst>
              <a:gd name="connsiteX0" fmla="*/ 0 w 6503499"/>
              <a:gd name="connsiteY0" fmla="*/ 0 h 1087907"/>
              <a:gd name="connsiteX1" fmla="*/ 6503499 w 6503499"/>
              <a:gd name="connsiteY1" fmla="*/ 0 h 1087907"/>
              <a:gd name="connsiteX2" fmla="*/ 6040976 w 6503499"/>
              <a:gd name="connsiteY2" fmla="*/ 1087907 h 1087907"/>
              <a:gd name="connsiteX3" fmla="*/ 0 w 6503499"/>
              <a:gd name="connsiteY3" fmla="*/ 1087907 h 1087907"/>
            </a:gdLst>
            <a:ahLst/>
            <a:cxnLst>
              <a:cxn ang="0">
                <a:pos x="connsiteX0" y="connsiteY0"/>
              </a:cxn>
              <a:cxn ang="0">
                <a:pos x="connsiteX1" y="connsiteY1"/>
              </a:cxn>
              <a:cxn ang="0">
                <a:pos x="connsiteX2" y="connsiteY2"/>
              </a:cxn>
              <a:cxn ang="0">
                <a:pos x="connsiteX3" y="connsiteY3"/>
              </a:cxn>
            </a:cxnLst>
            <a:rect l="l" t="t" r="r" b="b"/>
            <a:pathLst>
              <a:path w="6503499" h="1087907">
                <a:moveTo>
                  <a:pt x="0" y="0"/>
                </a:moveTo>
                <a:lnTo>
                  <a:pt x="6503499" y="0"/>
                </a:lnTo>
                <a:lnTo>
                  <a:pt x="6040976" y="1087907"/>
                </a:lnTo>
                <a:lnTo>
                  <a:pt x="0" y="1087907"/>
                </a:lnTo>
                <a:close/>
              </a:path>
            </a:pathLst>
          </a:custGeom>
          <a:solidFill>
            <a:schemeClr val="bg1">
              <a:lumMod val="95000"/>
            </a:schemeClr>
          </a:solidFill>
        </p:spPr>
        <p:txBody>
          <a:bodyPr wrap="square" lIns="228600" tIns="91440" rIns="228600" bIns="91440">
            <a:noAutofit/>
          </a:bodyPr>
          <a:lstStyle>
            <a:lvl1pPr>
              <a:defRPr sz="3000">
                <a:solidFill>
                  <a:schemeClr val="tx2"/>
                </a:solidFill>
              </a:defRPr>
            </a:lvl1pPr>
          </a:lstStyle>
          <a:p>
            <a:r>
              <a:rPr lang="en-US" dirty="0"/>
              <a:t>Click to add title</a:t>
            </a:r>
          </a:p>
        </p:txBody>
      </p:sp>
    </p:spTree>
    <p:extLst>
      <p:ext uri="{BB962C8B-B14F-4D97-AF65-F5344CB8AC3E}">
        <p14:creationId xmlns:p14="http://schemas.microsoft.com/office/powerpoint/2010/main" val="528250662"/>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LG25">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8059B285-0679-4954-813C-A2BD856DF981}"/>
              </a:ext>
            </a:extLst>
          </p:cNvPr>
          <p:cNvSpPr>
            <a:spLocks noGrp="1"/>
          </p:cNvSpPr>
          <p:nvPr>
            <p:ph type="body" sz="quarter" idx="19" hasCustomPrompt="1"/>
          </p:nvPr>
        </p:nvSpPr>
        <p:spPr>
          <a:xfrm>
            <a:off x="228600" y="1411410"/>
            <a:ext cx="8686800" cy="619132"/>
          </a:xfrm>
          <a:solidFill>
            <a:srgbClr val="464646"/>
          </a:solidFill>
          <a:ln>
            <a:noFill/>
          </a:ln>
        </p:spPr>
        <p:txBody>
          <a:bodyPr lIns="182880" tIns="45720" rIns="137160" bIns="45720" anchor="ctr" anchorCtr="0">
            <a:normAutofit/>
          </a:bodyPr>
          <a:lstStyle>
            <a:lvl1pPr marL="0" indent="0">
              <a:buNone/>
              <a:defRPr sz="1800" i="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subtitle</a:t>
            </a:r>
          </a:p>
        </p:txBody>
      </p:sp>
      <p:sp>
        <p:nvSpPr>
          <p:cNvPr id="10" name="Content Placeholder 2"/>
          <p:cNvSpPr>
            <a:spLocks noGrp="1"/>
          </p:cNvSpPr>
          <p:nvPr>
            <p:ph idx="17" hasCustomPrompt="1"/>
          </p:nvPr>
        </p:nvSpPr>
        <p:spPr>
          <a:xfrm>
            <a:off x="228600" y="2133600"/>
            <a:ext cx="8686798" cy="3962400"/>
          </a:xfrm>
        </p:spPr>
        <p:txBody>
          <a:bodyPr lIns="182880" tIns="137160" rIns="182880" bIns="274320" numCol="2" spcCol="365760">
            <a:normAutofit/>
          </a:bodyPr>
          <a:lstStyle>
            <a:lvl1pPr marL="0" indent="0">
              <a:spcBef>
                <a:spcPts val="1000"/>
              </a:spcBef>
              <a:buNone/>
              <a:defRPr sz="1600" b="0" i="0" baseline="0"/>
            </a:lvl1pPr>
            <a:lvl2pPr marL="457200" indent="0">
              <a:spcBef>
                <a:spcPts val="1000"/>
              </a:spcBef>
              <a:buNone/>
              <a:defRPr sz="1800"/>
            </a:lvl2pPr>
            <a:lvl3pPr marL="914400" indent="0">
              <a:spcBef>
                <a:spcPts val="1000"/>
              </a:spcBef>
              <a:buNone/>
              <a:defRPr sz="1800"/>
            </a:lvl3pPr>
            <a:lvl4pPr marL="1371600" indent="0">
              <a:spcBef>
                <a:spcPts val="1000"/>
              </a:spcBef>
              <a:buNone/>
              <a:defRPr sz="1800"/>
            </a:lvl4pPr>
            <a:lvl5pPr marL="1828800" indent="0">
              <a:spcBef>
                <a:spcPts val="1000"/>
              </a:spcBef>
              <a:buNone/>
              <a:defRPr sz="1800"/>
            </a:lvl5pPr>
          </a:lstStyle>
          <a:p>
            <a:pPr lvl="0"/>
            <a:r>
              <a:rPr lang="en-US" dirty="0"/>
              <a:t>Click to add content in paragraph form</a:t>
            </a:r>
            <a:br>
              <a:rPr lang="en-US" dirty="0"/>
            </a:br>
            <a:r>
              <a:rPr lang="en-US" dirty="0"/>
              <a:t>(auto-populates into two columns)</a:t>
            </a:r>
          </a:p>
        </p:txBody>
      </p:sp>
      <p:sp>
        <p:nvSpPr>
          <p:cNvPr id="2" name="Footer Placeholder 1">
            <a:extLst>
              <a:ext uri="{FF2B5EF4-FFF2-40B4-BE49-F238E27FC236}">
                <a16:creationId xmlns:a16="http://schemas.microsoft.com/office/drawing/2014/main" id="{F42081B9-405E-4CD9-B23A-495B63D52CB6}"/>
              </a:ext>
            </a:extLst>
          </p:cNvPr>
          <p:cNvSpPr>
            <a:spLocks noGrp="1"/>
          </p:cNvSpPr>
          <p:nvPr>
            <p:ph type="ftr" sz="quarter" idx="18"/>
          </p:nvPr>
        </p:nvSpPr>
        <p:spPr/>
        <p:txBody>
          <a:bodyPr/>
          <a:lstStyle/>
          <a:p>
            <a:endParaRPr lang="en-US" dirty="0"/>
          </a:p>
        </p:txBody>
      </p:sp>
      <p:sp>
        <p:nvSpPr>
          <p:cNvPr id="9" name="Slide Number Placeholder 5">
            <a:extLst>
              <a:ext uri="{FF2B5EF4-FFF2-40B4-BE49-F238E27FC236}">
                <a16:creationId xmlns:a16="http://schemas.microsoft.com/office/drawing/2014/main" id="{D83A8681-91BA-49E5-B8C2-67538775CBA2}"/>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19" name="Title 11">
            <a:extLst>
              <a:ext uri="{FF2B5EF4-FFF2-40B4-BE49-F238E27FC236}">
                <a16:creationId xmlns:a16="http://schemas.microsoft.com/office/drawing/2014/main" id="{36E1586B-5834-4CF3-8A8A-A8B91429FBE5}"/>
              </a:ext>
            </a:extLst>
          </p:cNvPr>
          <p:cNvSpPr>
            <a:spLocks noGrp="1"/>
          </p:cNvSpPr>
          <p:nvPr>
            <p:ph type="title"/>
          </p:nvPr>
        </p:nvSpPr>
        <p:spPr>
          <a:xfrm>
            <a:off x="228600" y="228599"/>
            <a:ext cx="8686799" cy="1087111"/>
          </a:xfrm>
          <a:solidFill>
            <a:schemeClr val="bg1">
              <a:lumMod val="95000"/>
            </a:schemeClr>
          </a:solidFill>
        </p:spPr>
        <p:txBody>
          <a:bodyPr lIns="228600" tIns="91440" rIns="228600" bIns="91440">
            <a:normAutofit/>
          </a:bodyPr>
          <a:lstStyle>
            <a:lvl1pPr>
              <a:defRPr sz="3000">
                <a:solidFill>
                  <a:schemeClr val="tx2"/>
                </a:solidFill>
              </a:defRPr>
            </a:lvl1pPr>
          </a:lstStyle>
          <a:p>
            <a:endParaRPr lang="en-US" dirty="0"/>
          </a:p>
        </p:txBody>
      </p:sp>
    </p:spTree>
    <p:extLst>
      <p:ext uri="{BB962C8B-B14F-4D97-AF65-F5344CB8AC3E}">
        <p14:creationId xmlns:p14="http://schemas.microsoft.com/office/powerpoint/2010/main" val="3124105324"/>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LG26">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8059B285-0679-4954-813C-A2BD856DF981}"/>
              </a:ext>
            </a:extLst>
          </p:cNvPr>
          <p:cNvSpPr>
            <a:spLocks noGrp="1"/>
          </p:cNvSpPr>
          <p:nvPr>
            <p:ph type="body" sz="quarter" idx="19" hasCustomPrompt="1"/>
          </p:nvPr>
        </p:nvSpPr>
        <p:spPr>
          <a:xfrm>
            <a:off x="228600" y="1411410"/>
            <a:ext cx="8686800" cy="619132"/>
          </a:xfrm>
          <a:solidFill>
            <a:srgbClr val="464646"/>
          </a:solidFill>
          <a:ln>
            <a:noFill/>
          </a:ln>
        </p:spPr>
        <p:txBody>
          <a:bodyPr lIns="182880" tIns="45720" rIns="137160" bIns="45720" anchor="ctr" anchorCtr="0">
            <a:normAutofit/>
          </a:bodyPr>
          <a:lstStyle>
            <a:lvl1pPr marL="0" indent="0">
              <a:buNone/>
              <a:defRPr sz="1800" i="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subtitle</a:t>
            </a:r>
          </a:p>
        </p:txBody>
      </p:sp>
      <p:sp>
        <p:nvSpPr>
          <p:cNvPr id="10" name="Content Placeholder 2"/>
          <p:cNvSpPr>
            <a:spLocks noGrp="1"/>
          </p:cNvSpPr>
          <p:nvPr>
            <p:ph idx="17" hasCustomPrompt="1"/>
          </p:nvPr>
        </p:nvSpPr>
        <p:spPr>
          <a:xfrm>
            <a:off x="228600" y="2133600"/>
            <a:ext cx="8686798" cy="3962400"/>
          </a:xfrm>
        </p:spPr>
        <p:txBody>
          <a:bodyPr lIns="182880" tIns="137160" rIns="182880" bIns="274320" numCol="2" spcCol="365760">
            <a:normAutofit/>
          </a:bodyPr>
          <a:lstStyle>
            <a:lvl1pPr marL="0" indent="0">
              <a:spcBef>
                <a:spcPts val="1000"/>
              </a:spcBef>
              <a:buNone/>
              <a:defRPr sz="1600" b="0" i="0" baseline="0"/>
            </a:lvl1pPr>
            <a:lvl2pPr marL="457200" indent="0">
              <a:spcBef>
                <a:spcPts val="1000"/>
              </a:spcBef>
              <a:buNone/>
              <a:defRPr sz="1800"/>
            </a:lvl2pPr>
            <a:lvl3pPr marL="914400" indent="0">
              <a:spcBef>
                <a:spcPts val="1000"/>
              </a:spcBef>
              <a:buNone/>
              <a:defRPr sz="1800"/>
            </a:lvl3pPr>
            <a:lvl4pPr marL="1371600" indent="0">
              <a:spcBef>
                <a:spcPts val="1000"/>
              </a:spcBef>
              <a:buNone/>
              <a:defRPr sz="1800"/>
            </a:lvl4pPr>
            <a:lvl5pPr marL="1828800" indent="0">
              <a:spcBef>
                <a:spcPts val="1000"/>
              </a:spcBef>
              <a:buNone/>
              <a:defRPr sz="1800"/>
            </a:lvl5pPr>
          </a:lstStyle>
          <a:p>
            <a:pPr lvl="0"/>
            <a:r>
              <a:rPr lang="en-US" dirty="0"/>
              <a:t>Click to add content in paragraph form</a:t>
            </a:r>
            <a:br>
              <a:rPr lang="en-US" dirty="0"/>
            </a:br>
            <a:r>
              <a:rPr lang="en-US" dirty="0"/>
              <a:t>(auto-populates into two columns)</a:t>
            </a:r>
          </a:p>
        </p:txBody>
      </p:sp>
      <p:sp>
        <p:nvSpPr>
          <p:cNvPr id="2" name="Footer Placeholder 1">
            <a:extLst>
              <a:ext uri="{FF2B5EF4-FFF2-40B4-BE49-F238E27FC236}">
                <a16:creationId xmlns:a16="http://schemas.microsoft.com/office/drawing/2014/main" id="{F42081B9-405E-4CD9-B23A-495B63D52CB6}"/>
              </a:ext>
            </a:extLst>
          </p:cNvPr>
          <p:cNvSpPr>
            <a:spLocks noGrp="1"/>
          </p:cNvSpPr>
          <p:nvPr>
            <p:ph type="ftr" sz="quarter" idx="18"/>
          </p:nvPr>
        </p:nvSpPr>
        <p:spPr/>
        <p:txBody>
          <a:bodyPr/>
          <a:lstStyle/>
          <a:p>
            <a:endParaRPr lang="en-US" dirty="0"/>
          </a:p>
        </p:txBody>
      </p:sp>
      <p:sp>
        <p:nvSpPr>
          <p:cNvPr id="9" name="Slide Number Placeholder 5">
            <a:extLst>
              <a:ext uri="{FF2B5EF4-FFF2-40B4-BE49-F238E27FC236}">
                <a16:creationId xmlns:a16="http://schemas.microsoft.com/office/drawing/2014/main" id="{D83A8681-91BA-49E5-B8C2-67538775CBA2}"/>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17" name="Picture Placeholder 16">
            <a:extLst>
              <a:ext uri="{FF2B5EF4-FFF2-40B4-BE49-F238E27FC236}">
                <a16:creationId xmlns:a16="http://schemas.microsoft.com/office/drawing/2014/main" id="{F6264FE9-1E74-4B64-880D-5B9F98FF9038}"/>
              </a:ext>
            </a:extLst>
          </p:cNvPr>
          <p:cNvSpPr>
            <a:spLocks noGrp="1"/>
          </p:cNvSpPr>
          <p:nvPr>
            <p:ph type="pic" sz="quarter" idx="11" hasCustomPrompt="1"/>
          </p:nvPr>
        </p:nvSpPr>
        <p:spPr>
          <a:xfrm>
            <a:off x="6400464" y="228601"/>
            <a:ext cx="2514937" cy="1087907"/>
          </a:xfrm>
          <a:custGeom>
            <a:avLst/>
            <a:gdLst>
              <a:gd name="connsiteX0" fmla="*/ 463699 w 2514937"/>
              <a:gd name="connsiteY0" fmla="*/ 0 h 1087907"/>
              <a:gd name="connsiteX1" fmla="*/ 2514937 w 2514937"/>
              <a:gd name="connsiteY1" fmla="*/ 0 h 1087907"/>
              <a:gd name="connsiteX2" fmla="*/ 2514937 w 2514937"/>
              <a:gd name="connsiteY2" fmla="*/ 1087907 h 1087907"/>
              <a:gd name="connsiteX3" fmla="*/ 0 w 2514937"/>
              <a:gd name="connsiteY3" fmla="*/ 1087907 h 1087907"/>
              <a:gd name="connsiteX4" fmla="*/ 171390 w 2514937"/>
              <a:gd name="connsiteY4" fmla="*/ 685800 h 1087907"/>
              <a:gd name="connsiteX5" fmla="*/ 463699 w 2514937"/>
              <a:gd name="connsiteY5" fmla="*/ 0 h 108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4937" h="1087907">
                <a:moveTo>
                  <a:pt x="463699" y="0"/>
                </a:moveTo>
                <a:lnTo>
                  <a:pt x="2514937" y="0"/>
                </a:lnTo>
                <a:lnTo>
                  <a:pt x="2514937" y="1087907"/>
                </a:lnTo>
                <a:lnTo>
                  <a:pt x="0" y="1087907"/>
                </a:lnTo>
                <a:lnTo>
                  <a:pt x="171390" y="685800"/>
                </a:lnTo>
                <a:cubicBezTo>
                  <a:pt x="266644" y="457200"/>
                  <a:pt x="361897" y="228600"/>
                  <a:pt x="463699" y="0"/>
                </a:cubicBezTo>
                <a:close/>
              </a:path>
            </a:pathLst>
          </a:custGeom>
          <a:pattFill prst="lgCheck">
            <a:fgClr>
              <a:schemeClr val="bg2"/>
            </a:fgClr>
            <a:bgClr>
              <a:schemeClr val="bg1"/>
            </a:bgClr>
          </a:pattFill>
        </p:spPr>
        <p:txBody>
          <a:bodyPr wrap="square" anchor="ctr" anchorCtr="0">
            <a:noAutofit/>
          </a:bodyPr>
          <a:lstStyle>
            <a:lvl1pPr marL="0" indent="0" algn="ctr">
              <a:buNone/>
              <a:defRPr sz="2000"/>
            </a:lvl1pPr>
          </a:lstStyle>
          <a:p>
            <a:r>
              <a:rPr lang="en-US" dirty="0"/>
              <a:t>Click icon to </a:t>
            </a:r>
            <a:br>
              <a:rPr lang="en-US" dirty="0"/>
            </a:br>
            <a:r>
              <a:rPr lang="en-US" dirty="0"/>
              <a:t>insert graphic</a:t>
            </a:r>
          </a:p>
        </p:txBody>
      </p:sp>
      <p:sp>
        <p:nvSpPr>
          <p:cNvPr id="18" name="Title 17">
            <a:extLst>
              <a:ext uri="{FF2B5EF4-FFF2-40B4-BE49-F238E27FC236}">
                <a16:creationId xmlns:a16="http://schemas.microsoft.com/office/drawing/2014/main" id="{D8FD8FA4-8B42-4005-AB55-91756FDDDB5D}"/>
              </a:ext>
            </a:extLst>
          </p:cNvPr>
          <p:cNvSpPr>
            <a:spLocks noGrp="1"/>
          </p:cNvSpPr>
          <p:nvPr>
            <p:ph type="title" hasCustomPrompt="1"/>
          </p:nvPr>
        </p:nvSpPr>
        <p:spPr>
          <a:xfrm>
            <a:off x="228601" y="228601"/>
            <a:ext cx="6503499" cy="1087907"/>
          </a:xfrm>
          <a:custGeom>
            <a:avLst/>
            <a:gdLst>
              <a:gd name="connsiteX0" fmla="*/ 0 w 6503499"/>
              <a:gd name="connsiteY0" fmla="*/ 0 h 1087907"/>
              <a:gd name="connsiteX1" fmla="*/ 6503499 w 6503499"/>
              <a:gd name="connsiteY1" fmla="*/ 0 h 1087907"/>
              <a:gd name="connsiteX2" fmla="*/ 6040976 w 6503499"/>
              <a:gd name="connsiteY2" fmla="*/ 1087907 h 1087907"/>
              <a:gd name="connsiteX3" fmla="*/ 0 w 6503499"/>
              <a:gd name="connsiteY3" fmla="*/ 1087907 h 1087907"/>
            </a:gdLst>
            <a:ahLst/>
            <a:cxnLst>
              <a:cxn ang="0">
                <a:pos x="connsiteX0" y="connsiteY0"/>
              </a:cxn>
              <a:cxn ang="0">
                <a:pos x="connsiteX1" y="connsiteY1"/>
              </a:cxn>
              <a:cxn ang="0">
                <a:pos x="connsiteX2" y="connsiteY2"/>
              </a:cxn>
              <a:cxn ang="0">
                <a:pos x="connsiteX3" y="connsiteY3"/>
              </a:cxn>
            </a:cxnLst>
            <a:rect l="l" t="t" r="r" b="b"/>
            <a:pathLst>
              <a:path w="6503499" h="1087907">
                <a:moveTo>
                  <a:pt x="0" y="0"/>
                </a:moveTo>
                <a:lnTo>
                  <a:pt x="6503499" y="0"/>
                </a:lnTo>
                <a:lnTo>
                  <a:pt x="6040976" y="1087907"/>
                </a:lnTo>
                <a:lnTo>
                  <a:pt x="0" y="1087907"/>
                </a:lnTo>
                <a:close/>
              </a:path>
            </a:pathLst>
          </a:custGeom>
          <a:solidFill>
            <a:schemeClr val="bg1">
              <a:lumMod val="95000"/>
            </a:schemeClr>
          </a:solidFill>
        </p:spPr>
        <p:txBody>
          <a:bodyPr wrap="square" lIns="228600" tIns="91440" rIns="228600" bIns="91440">
            <a:noAutofit/>
          </a:bodyPr>
          <a:lstStyle>
            <a:lvl1pPr>
              <a:defRPr sz="3000">
                <a:solidFill>
                  <a:schemeClr val="tx2"/>
                </a:solidFill>
              </a:defRPr>
            </a:lvl1pPr>
          </a:lstStyle>
          <a:p>
            <a:r>
              <a:rPr lang="en-US" dirty="0"/>
              <a:t>Click to add title</a:t>
            </a:r>
          </a:p>
        </p:txBody>
      </p:sp>
    </p:spTree>
    <p:extLst>
      <p:ext uri="{BB962C8B-B14F-4D97-AF65-F5344CB8AC3E}">
        <p14:creationId xmlns:p14="http://schemas.microsoft.com/office/powerpoint/2010/main" val="227018838"/>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LG27">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228600"/>
            <a:ext cx="8686800" cy="1371600"/>
          </a:xfrm>
          <a:solidFill>
            <a:schemeClr val="bg1">
              <a:lumMod val="95000"/>
            </a:schemeClr>
          </a:solidFill>
        </p:spPr>
        <p:txBody>
          <a:bodyPr lIns="310896" tIns="91440" rIns="91440" bIns="91440"/>
          <a:lstStyle>
            <a:lvl1pPr>
              <a:defRPr>
                <a:solidFill>
                  <a:schemeClr val="tx2"/>
                </a:solidFill>
              </a:defRPr>
            </a:lvl1pPr>
          </a:lstStyle>
          <a:p>
            <a:r>
              <a:rPr lang="en-US" dirty="0"/>
              <a:t>Click to add title</a:t>
            </a:r>
          </a:p>
        </p:txBody>
      </p:sp>
      <p:sp>
        <p:nvSpPr>
          <p:cNvPr id="3" name="Content Placeholder 2"/>
          <p:cNvSpPr>
            <a:spLocks noGrp="1"/>
          </p:cNvSpPr>
          <p:nvPr>
            <p:ph idx="1" hasCustomPrompt="1"/>
          </p:nvPr>
        </p:nvSpPr>
        <p:spPr>
          <a:xfrm>
            <a:off x="228600" y="1708150"/>
            <a:ext cx="4267200" cy="4387850"/>
          </a:xfrm>
          <a:noFill/>
        </p:spPr>
        <p:txBody>
          <a:bodyPr lIns="301752" tIns="228600" rIns="274320" bIns="228600"/>
          <a:lstStyle>
            <a:lvl1pPr marL="174625" indent="-174625">
              <a:spcBef>
                <a:spcPts val="800"/>
              </a:spcBef>
              <a:defRPr sz="2000" baseline="0"/>
            </a:lvl1pPr>
            <a:lvl2pPr marL="517525" indent="-174625">
              <a:spcBef>
                <a:spcPts val="800"/>
              </a:spcBef>
              <a:defRPr sz="1800"/>
            </a:lvl2pPr>
            <a:lvl3pPr marL="860425" indent="-174625">
              <a:spcBef>
                <a:spcPts val="800"/>
              </a:spcBef>
              <a:defRPr sz="1600"/>
            </a:lvl3pPr>
            <a:lvl4pPr marL="1143000" indent="-114300">
              <a:spcBef>
                <a:spcPts val="800"/>
              </a:spcBef>
              <a:defRPr sz="1400"/>
            </a:lvl4pPr>
            <a:lvl5pPr marL="1431925" indent="-114300">
              <a:spcBef>
                <a:spcPts val="800"/>
              </a:spcBef>
              <a:defRPr sz="14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4" name="Footer Placeholder 3">
            <a:extLst>
              <a:ext uri="{FF2B5EF4-FFF2-40B4-BE49-F238E27FC236}">
                <a16:creationId xmlns:a16="http://schemas.microsoft.com/office/drawing/2014/main" id="{3E05DF01-55CC-472D-821B-BB1B11E679E5}"/>
              </a:ext>
            </a:extLst>
          </p:cNvPr>
          <p:cNvSpPr>
            <a:spLocks noGrp="1"/>
          </p:cNvSpPr>
          <p:nvPr>
            <p:ph type="ftr" sz="quarter" idx="10"/>
          </p:nvPr>
        </p:nvSpPr>
        <p:spPr/>
        <p:txBody>
          <a:bodyPr/>
          <a:lstStyle/>
          <a:p>
            <a:endParaRPr lang="en-US" dirty="0"/>
          </a:p>
        </p:txBody>
      </p:sp>
      <p:sp>
        <p:nvSpPr>
          <p:cNvPr id="7" name="Content Placeholder 2">
            <a:extLst>
              <a:ext uri="{FF2B5EF4-FFF2-40B4-BE49-F238E27FC236}">
                <a16:creationId xmlns:a16="http://schemas.microsoft.com/office/drawing/2014/main" id="{26ABACA0-0827-447D-826A-A6EBDC6F9185}"/>
              </a:ext>
            </a:extLst>
          </p:cNvPr>
          <p:cNvSpPr>
            <a:spLocks noGrp="1"/>
          </p:cNvSpPr>
          <p:nvPr>
            <p:ph idx="11" hasCustomPrompt="1"/>
          </p:nvPr>
        </p:nvSpPr>
        <p:spPr>
          <a:xfrm>
            <a:off x="4648202" y="1708150"/>
            <a:ext cx="4267200" cy="4387850"/>
          </a:xfrm>
          <a:noFill/>
        </p:spPr>
        <p:txBody>
          <a:bodyPr lIns="301752" tIns="228600" rIns="274320" bIns="228600"/>
          <a:lstStyle>
            <a:lvl1pPr marL="174625" indent="-174625">
              <a:spcBef>
                <a:spcPts val="800"/>
              </a:spcBef>
              <a:defRPr sz="2000" baseline="0"/>
            </a:lvl1pPr>
            <a:lvl2pPr marL="517525" indent="-174625">
              <a:spcBef>
                <a:spcPts val="800"/>
              </a:spcBef>
              <a:defRPr sz="1800"/>
            </a:lvl2pPr>
            <a:lvl3pPr marL="860425" indent="-174625">
              <a:spcBef>
                <a:spcPts val="800"/>
              </a:spcBef>
              <a:defRPr sz="1600"/>
            </a:lvl3pPr>
            <a:lvl4pPr marL="1143000" indent="-114300">
              <a:spcBef>
                <a:spcPts val="800"/>
              </a:spcBef>
              <a:defRPr sz="1400"/>
            </a:lvl4pPr>
            <a:lvl5pPr marL="1431925" indent="-114300">
              <a:spcBef>
                <a:spcPts val="800"/>
              </a:spcBef>
              <a:defRPr sz="14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88945875"/>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LG28">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28600" y="1708150"/>
            <a:ext cx="2809374" cy="4387850"/>
          </a:xfrm>
          <a:noFill/>
        </p:spPr>
        <p:txBody>
          <a:bodyPr lIns="137160" tIns="137160" rIns="137160" bIns="228600">
            <a:normAutofit/>
          </a:bodyPr>
          <a:lstStyle>
            <a:lvl1pPr marL="174625" indent="-174625">
              <a:spcBef>
                <a:spcPts val="800"/>
              </a:spcBef>
              <a:defRPr sz="1800" baseline="0"/>
            </a:lvl1pPr>
            <a:lvl2pPr marL="517525" indent="-174625">
              <a:spcBef>
                <a:spcPts val="800"/>
              </a:spcBef>
              <a:defRPr sz="1600"/>
            </a:lvl2pPr>
            <a:lvl3pPr marL="860425" indent="-174625">
              <a:spcBef>
                <a:spcPts val="800"/>
              </a:spcBef>
              <a:defRPr sz="1400"/>
            </a:lvl3pPr>
            <a:lvl4pPr marL="1143000" indent="-114300">
              <a:spcBef>
                <a:spcPts val="800"/>
              </a:spcBef>
              <a:defRPr sz="1200"/>
            </a:lvl4pPr>
            <a:lvl5pPr marL="1431925" indent="-114300">
              <a:spcBef>
                <a:spcPts val="800"/>
              </a:spcBef>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4" name="Footer Placeholder 3">
            <a:extLst>
              <a:ext uri="{FF2B5EF4-FFF2-40B4-BE49-F238E27FC236}">
                <a16:creationId xmlns:a16="http://schemas.microsoft.com/office/drawing/2014/main" id="{3E05DF01-55CC-472D-821B-BB1B11E679E5}"/>
              </a:ext>
            </a:extLst>
          </p:cNvPr>
          <p:cNvSpPr>
            <a:spLocks noGrp="1"/>
          </p:cNvSpPr>
          <p:nvPr>
            <p:ph type="ftr" sz="quarter" idx="10"/>
          </p:nvPr>
        </p:nvSpPr>
        <p:spPr/>
        <p:txBody>
          <a:bodyPr/>
          <a:lstStyle/>
          <a:p>
            <a:endParaRPr lang="en-US" dirty="0"/>
          </a:p>
        </p:txBody>
      </p:sp>
      <p:sp>
        <p:nvSpPr>
          <p:cNvPr id="11" name="Content Placeholder 2">
            <a:extLst>
              <a:ext uri="{FF2B5EF4-FFF2-40B4-BE49-F238E27FC236}">
                <a16:creationId xmlns:a16="http://schemas.microsoft.com/office/drawing/2014/main" id="{38B386B6-E0E2-459F-954C-3CEB710AC9F5}"/>
              </a:ext>
            </a:extLst>
          </p:cNvPr>
          <p:cNvSpPr>
            <a:spLocks noGrp="1"/>
          </p:cNvSpPr>
          <p:nvPr>
            <p:ph idx="11" hasCustomPrompt="1"/>
          </p:nvPr>
        </p:nvSpPr>
        <p:spPr>
          <a:xfrm>
            <a:off x="3167313" y="1708150"/>
            <a:ext cx="2809374" cy="4387850"/>
          </a:xfrm>
          <a:noFill/>
        </p:spPr>
        <p:txBody>
          <a:bodyPr lIns="137160" tIns="137160" rIns="137160" bIns="228600">
            <a:normAutofit/>
          </a:bodyPr>
          <a:lstStyle>
            <a:lvl1pPr marL="174625" indent="-174625">
              <a:spcBef>
                <a:spcPts val="800"/>
              </a:spcBef>
              <a:defRPr sz="1800" baseline="0"/>
            </a:lvl1pPr>
            <a:lvl2pPr marL="517525" indent="-174625">
              <a:spcBef>
                <a:spcPts val="800"/>
              </a:spcBef>
              <a:defRPr sz="1600"/>
            </a:lvl2pPr>
            <a:lvl3pPr marL="860425" indent="-174625">
              <a:spcBef>
                <a:spcPts val="800"/>
              </a:spcBef>
              <a:defRPr sz="1400"/>
            </a:lvl3pPr>
            <a:lvl4pPr marL="1143000" indent="-114300">
              <a:spcBef>
                <a:spcPts val="800"/>
              </a:spcBef>
              <a:defRPr sz="1200"/>
            </a:lvl4pPr>
            <a:lvl5pPr marL="1431925" indent="-114300">
              <a:spcBef>
                <a:spcPts val="800"/>
              </a:spcBef>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0D1A1907-EBA4-478F-B13C-9E3D3114BC49}"/>
              </a:ext>
            </a:extLst>
          </p:cNvPr>
          <p:cNvSpPr>
            <a:spLocks noGrp="1"/>
          </p:cNvSpPr>
          <p:nvPr>
            <p:ph idx="12" hasCustomPrompt="1"/>
          </p:nvPr>
        </p:nvSpPr>
        <p:spPr>
          <a:xfrm>
            <a:off x="6106026" y="1708150"/>
            <a:ext cx="2809374" cy="4387850"/>
          </a:xfrm>
          <a:noFill/>
        </p:spPr>
        <p:txBody>
          <a:bodyPr lIns="137160" tIns="137160" rIns="137160" bIns="228600">
            <a:normAutofit/>
          </a:bodyPr>
          <a:lstStyle>
            <a:lvl1pPr marL="174625" indent="-174625">
              <a:spcBef>
                <a:spcPts val="800"/>
              </a:spcBef>
              <a:defRPr sz="1800" baseline="0"/>
            </a:lvl1pPr>
            <a:lvl2pPr marL="517525" indent="-174625">
              <a:spcBef>
                <a:spcPts val="800"/>
              </a:spcBef>
              <a:defRPr sz="1600"/>
            </a:lvl2pPr>
            <a:lvl3pPr marL="860425" indent="-174625">
              <a:spcBef>
                <a:spcPts val="800"/>
              </a:spcBef>
              <a:defRPr sz="1400"/>
            </a:lvl3pPr>
            <a:lvl4pPr marL="1143000" indent="-114300">
              <a:spcBef>
                <a:spcPts val="800"/>
              </a:spcBef>
              <a:defRPr sz="1200"/>
            </a:lvl4pPr>
            <a:lvl5pPr marL="1431925" indent="-114300">
              <a:spcBef>
                <a:spcPts val="800"/>
              </a:spcBef>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9B9FE347-36ED-4488-A316-90ED3932F68A}"/>
              </a:ext>
            </a:extLst>
          </p:cNvPr>
          <p:cNvSpPr>
            <a:spLocks noGrp="1"/>
          </p:cNvSpPr>
          <p:nvPr>
            <p:ph type="title" hasCustomPrompt="1"/>
          </p:nvPr>
        </p:nvSpPr>
        <p:spPr>
          <a:xfrm>
            <a:off x="228600" y="228600"/>
            <a:ext cx="8686800" cy="1371600"/>
          </a:xfrm>
          <a:solidFill>
            <a:schemeClr val="bg1">
              <a:lumMod val="95000"/>
            </a:schemeClr>
          </a:solidFill>
        </p:spPr>
        <p:txBody>
          <a:bodyPr lIns="310896" tIns="91440" rIns="91440" bIns="91440"/>
          <a:lstStyle>
            <a:lvl1pPr>
              <a:defRPr>
                <a:solidFill>
                  <a:schemeClr val="tx2"/>
                </a:solidFill>
              </a:defRPr>
            </a:lvl1pPr>
          </a:lstStyle>
          <a:p>
            <a:r>
              <a:rPr lang="en-US" dirty="0"/>
              <a:t>Click to add title</a:t>
            </a:r>
          </a:p>
        </p:txBody>
      </p:sp>
    </p:spTree>
    <p:extLst>
      <p:ext uri="{BB962C8B-B14F-4D97-AF65-F5344CB8AC3E}">
        <p14:creationId xmlns:p14="http://schemas.microsoft.com/office/powerpoint/2010/main" val="639056729"/>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LG29">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28600" y="2286000"/>
            <a:ext cx="4267200" cy="3810000"/>
          </a:xfrm>
          <a:noFill/>
        </p:spPr>
        <p:txBody>
          <a:bodyPr lIns="137160" tIns="182880" rIns="274320" bIns="228600"/>
          <a:lstStyle>
            <a:lvl1pPr marL="174625" indent="-174625">
              <a:spcBef>
                <a:spcPts val="800"/>
              </a:spcBef>
              <a:defRPr sz="1600" baseline="0"/>
            </a:lvl1pPr>
            <a:lvl2pPr marL="517525" indent="-174625">
              <a:spcBef>
                <a:spcPts val="800"/>
              </a:spcBef>
              <a:defRPr sz="1600"/>
            </a:lvl2pPr>
            <a:lvl3pPr marL="860425" indent="-174625">
              <a:spcBef>
                <a:spcPts val="800"/>
              </a:spcBef>
              <a:defRPr sz="1400"/>
            </a:lvl3pPr>
            <a:lvl4pPr marL="1143000" indent="-114300">
              <a:spcBef>
                <a:spcPts val="800"/>
              </a:spcBef>
              <a:defRPr sz="1200"/>
            </a:lvl4pPr>
            <a:lvl5pPr marL="1431925" indent="-114300">
              <a:spcBef>
                <a:spcPts val="800"/>
              </a:spcBef>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4" name="Footer Placeholder 3">
            <a:extLst>
              <a:ext uri="{FF2B5EF4-FFF2-40B4-BE49-F238E27FC236}">
                <a16:creationId xmlns:a16="http://schemas.microsoft.com/office/drawing/2014/main" id="{3E05DF01-55CC-472D-821B-BB1B11E679E5}"/>
              </a:ext>
            </a:extLst>
          </p:cNvPr>
          <p:cNvSpPr>
            <a:spLocks noGrp="1"/>
          </p:cNvSpPr>
          <p:nvPr>
            <p:ph type="ftr" sz="quarter" idx="10"/>
          </p:nvPr>
        </p:nvSpPr>
        <p:spPr/>
        <p:txBody>
          <a:bodyPr/>
          <a:lstStyle/>
          <a:p>
            <a:endParaRPr lang="en-US" dirty="0"/>
          </a:p>
        </p:txBody>
      </p:sp>
      <p:sp>
        <p:nvSpPr>
          <p:cNvPr id="7" name="Content Placeholder 2">
            <a:extLst>
              <a:ext uri="{FF2B5EF4-FFF2-40B4-BE49-F238E27FC236}">
                <a16:creationId xmlns:a16="http://schemas.microsoft.com/office/drawing/2014/main" id="{26ABACA0-0827-447D-826A-A6EBDC6F9185}"/>
              </a:ext>
            </a:extLst>
          </p:cNvPr>
          <p:cNvSpPr>
            <a:spLocks noGrp="1"/>
          </p:cNvSpPr>
          <p:nvPr>
            <p:ph idx="11" hasCustomPrompt="1"/>
          </p:nvPr>
        </p:nvSpPr>
        <p:spPr>
          <a:xfrm>
            <a:off x="4648202" y="2286000"/>
            <a:ext cx="4267200" cy="3809999"/>
          </a:xfrm>
          <a:noFill/>
        </p:spPr>
        <p:txBody>
          <a:bodyPr lIns="137160" tIns="182880" rIns="274320" bIns="228600"/>
          <a:lstStyle>
            <a:lvl1pPr marL="174625" indent="-174625">
              <a:spcBef>
                <a:spcPts val="800"/>
              </a:spcBef>
              <a:defRPr sz="1600" baseline="0"/>
            </a:lvl1pPr>
            <a:lvl2pPr marL="517525" indent="-174625">
              <a:spcBef>
                <a:spcPts val="800"/>
              </a:spcBef>
              <a:defRPr sz="1600"/>
            </a:lvl2pPr>
            <a:lvl3pPr marL="860425" indent="-174625">
              <a:spcBef>
                <a:spcPts val="800"/>
              </a:spcBef>
              <a:defRPr sz="1400"/>
            </a:lvl3pPr>
            <a:lvl4pPr marL="1143000" indent="-114300">
              <a:spcBef>
                <a:spcPts val="800"/>
              </a:spcBef>
              <a:defRPr sz="1200"/>
            </a:lvl4pPr>
            <a:lvl5pPr marL="1431925" indent="-114300">
              <a:spcBef>
                <a:spcPts val="800"/>
              </a:spcBef>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a:extLst>
              <a:ext uri="{FF2B5EF4-FFF2-40B4-BE49-F238E27FC236}">
                <a16:creationId xmlns:a16="http://schemas.microsoft.com/office/drawing/2014/main" id="{5B76F244-43A9-4BF6-A3C4-84E7CEC79330}"/>
              </a:ext>
            </a:extLst>
          </p:cNvPr>
          <p:cNvSpPr>
            <a:spLocks noGrp="1"/>
          </p:cNvSpPr>
          <p:nvPr>
            <p:ph type="body" sz="quarter" idx="12" hasCustomPrompt="1"/>
          </p:nvPr>
        </p:nvSpPr>
        <p:spPr>
          <a:xfrm>
            <a:off x="228600" y="1790700"/>
            <a:ext cx="4267200" cy="419100"/>
          </a:xfrm>
          <a:solidFill>
            <a:srgbClr val="464646"/>
          </a:solidFill>
        </p:spPr>
        <p:txBody>
          <a:bodyPr lIns="137160" tIns="45720" rIns="137160" bIns="45720" anchor="ctr" anchorCtr="0">
            <a:normAutofit/>
          </a:bodyPr>
          <a:lstStyle>
            <a:lvl1pPr marL="0" indent="0">
              <a:buNone/>
              <a:defRPr sz="2000">
                <a:solidFill>
                  <a:schemeClr val="bg1"/>
                </a:solidFill>
              </a:defRPr>
            </a:lvl1pPr>
          </a:lstStyle>
          <a:p>
            <a:pPr lvl="0"/>
            <a:r>
              <a:rPr lang="en-US" dirty="0"/>
              <a:t>Click to add title</a:t>
            </a:r>
          </a:p>
        </p:txBody>
      </p:sp>
      <p:sp>
        <p:nvSpPr>
          <p:cNvPr id="11" name="Text Placeholder 5">
            <a:extLst>
              <a:ext uri="{FF2B5EF4-FFF2-40B4-BE49-F238E27FC236}">
                <a16:creationId xmlns:a16="http://schemas.microsoft.com/office/drawing/2014/main" id="{8B7BEE8B-2D90-4193-9AB3-FC7720E9AC19}"/>
              </a:ext>
            </a:extLst>
          </p:cNvPr>
          <p:cNvSpPr>
            <a:spLocks noGrp="1"/>
          </p:cNvSpPr>
          <p:nvPr>
            <p:ph type="body" sz="quarter" idx="13" hasCustomPrompt="1"/>
          </p:nvPr>
        </p:nvSpPr>
        <p:spPr>
          <a:xfrm>
            <a:off x="4648200" y="1790700"/>
            <a:ext cx="4267200" cy="419100"/>
          </a:xfrm>
          <a:solidFill>
            <a:srgbClr val="464646"/>
          </a:solidFill>
        </p:spPr>
        <p:txBody>
          <a:bodyPr lIns="182880" rIns="137160" anchor="ctr" anchorCtr="0">
            <a:normAutofit/>
          </a:bodyPr>
          <a:lstStyle>
            <a:lvl1pPr marL="0" indent="0">
              <a:buNone/>
              <a:defRPr sz="2000">
                <a:solidFill>
                  <a:schemeClr val="bg1"/>
                </a:solidFill>
              </a:defRPr>
            </a:lvl1pPr>
          </a:lstStyle>
          <a:p>
            <a:pPr lvl="0"/>
            <a:r>
              <a:rPr lang="en-US" dirty="0"/>
              <a:t>Click to add title</a:t>
            </a:r>
          </a:p>
        </p:txBody>
      </p:sp>
      <p:sp>
        <p:nvSpPr>
          <p:cNvPr id="12" name="Title 1">
            <a:extLst>
              <a:ext uri="{FF2B5EF4-FFF2-40B4-BE49-F238E27FC236}">
                <a16:creationId xmlns:a16="http://schemas.microsoft.com/office/drawing/2014/main" id="{14D885CD-EC32-48F5-B0BE-C94AD4142BE2}"/>
              </a:ext>
            </a:extLst>
          </p:cNvPr>
          <p:cNvSpPr>
            <a:spLocks noGrp="1"/>
          </p:cNvSpPr>
          <p:nvPr>
            <p:ph type="title" hasCustomPrompt="1"/>
          </p:nvPr>
        </p:nvSpPr>
        <p:spPr>
          <a:xfrm>
            <a:off x="228600" y="228600"/>
            <a:ext cx="8686800" cy="1371600"/>
          </a:xfrm>
          <a:solidFill>
            <a:schemeClr val="bg1">
              <a:lumMod val="95000"/>
            </a:schemeClr>
          </a:solidFill>
        </p:spPr>
        <p:txBody>
          <a:bodyPr lIns="310896" tIns="91440" rIns="91440" bIns="91440"/>
          <a:lstStyle>
            <a:lvl1pPr>
              <a:defRPr>
                <a:solidFill>
                  <a:schemeClr val="tx2"/>
                </a:solidFill>
              </a:defRPr>
            </a:lvl1pPr>
          </a:lstStyle>
          <a:p>
            <a:r>
              <a:rPr lang="en-US" dirty="0"/>
              <a:t>Click to add title</a:t>
            </a:r>
          </a:p>
        </p:txBody>
      </p:sp>
    </p:spTree>
    <p:extLst>
      <p:ext uri="{BB962C8B-B14F-4D97-AF65-F5344CB8AC3E}">
        <p14:creationId xmlns:p14="http://schemas.microsoft.com/office/powerpoint/2010/main" val="3328758503"/>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LG30">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28600" y="2286000"/>
            <a:ext cx="4267200" cy="3810000"/>
          </a:xfrm>
          <a:noFill/>
        </p:spPr>
        <p:txBody>
          <a:bodyPr lIns="137160" tIns="182880" rIns="274320" bIns="228600"/>
          <a:lstStyle>
            <a:lvl1pPr marL="0" indent="0">
              <a:spcBef>
                <a:spcPts val="800"/>
              </a:spcBef>
              <a:buNone/>
              <a:defRPr sz="1600" baseline="0"/>
            </a:lvl1pPr>
            <a:lvl2pPr marL="517525" indent="-174625">
              <a:spcBef>
                <a:spcPts val="800"/>
              </a:spcBef>
              <a:defRPr sz="1600"/>
            </a:lvl2pPr>
            <a:lvl3pPr marL="860425" indent="-174625">
              <a:spcBef>
                <a:spcPts val="800"/>
              </a:spcBef>
              <a:defRPr sz="1400"/>
            </a:lvl3pPr>
            <a:lvl4pPr marL="1143000" indent="-114300">
              <a:spcBef>
                <a:spcPts val="800"/>
              </a:spcBef>
              <a:defRPr sz="1200"/>
            </a:lvl4pPr>
            <a:lvl5pPr marL="1431925" indent="-114300">
              <a:spcBef>
                <a:spcPts val="800"/>
              </a:spcBef>
              <a:defRPr sz="1200"/>
            </a:lvl5pPr>
          </a:lstStyle>
          <a:p>
            <a:pPr lvl="0"/>
            <a:r>
              <a:rPr lang="en-US" dirty="0"/>
              <a:t>Click to add content in paragraph form</a:t>
            </a:r>
          </a:p>
        </p:txBody>
      </p:sp>
      <p:sp>
        <p:nvSpPr>
          <p:cNvPr id="9" name="Slide Number Placeholder 5"/>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4" name="Footer Placeholder 3">
            <a:extLst>
              <a:ext uri="{FF2B5EF4-FFF2-40B4-BE49-F238E27FC236}">
                <a16:creationId xmlns:a16="http://schemas.microsoft.com/office/drawing/2014/main" id="{3E05DF01-55CC-472D-821B-BB1B11E679E5}"/>
              </a:ext>
            </a:extLst>
          </p:cNvPr>
          <p:cNvSpPr>
            <a:spLocks noGrp="1"/>
          </p:cNvSpPr>
          <p:nvPr>
            <p:ph type="ftr" sz="quarter" idx="10"/>
          </p:nvPr>
        </p:nvSpPr>
        <p:spPr/>
        <p:txBody>
          <a:bodyPr/>
          <a:lstStyle/>
          <a:p>
            <a:endParaRPr lang="en-US" dirty="0"/>
          </a:p>
        </p:txBody>
      </p:sp>
      <p:sp>
        <p:nvSpPr>
          <p:cNvPr id="7" name="Content Placeholder 2">
            <a:extLst>
              <a:ext uri="{FF2B5EF4-FFF2-40B4-BE49-F238E27FC236}">
                <a16:creationId xmlns:a16="http://schemas.microsoft.com/office/drawing/2014/main" id="{26ABACA0-0827-447D-826A-A6EBDC6F9185}"/>
              </a:ext>
            </a:extLst>
          </p:cNvPr>
          <p:cNvSpPr>
            <a:spLocks noGrp="1"/>
          </p:cNvSpPr>
          <p:nvPr>
            <p:ph idx="11" hasCustomPrompt="1"/>
          </p:nvPr>
        </p:nvSpPr>
        <p:spPr>
          <a:xfrm>
            <a:off x="4648202" y="2286000"/>
            <a:ext cx="4267200" cy="3809999"/>
          </a:xfrm>
          <a:noFill/>
        </p:spPr>
        <p:txBody>
          <a:bodyPr lIns="137160" tIns="182880" rIns="274320" bIns="228600"/>
          <a:lstStyle>
            <a:lvl1pPr marL="0" indent="0">
              <a:spcBef>
                <a:spcPts val="800"/>
              </a:spcBef>
              <a:buNone/>
              <a:defRPr sz="1600" baseline="0"/>
            </a:lvl1pPr>
            <a:lvl2pPr marL="517525" indent="-174625">
              <a:spcBef>
                <a:spcPts val="800"/>
              </a:spcBef>
              <a:defRPr sz="1600"/>
            </a:lvl2pPr>
            <a:lvl3pPr marL="860425" indent="-174625">
              <a:spcBef>
                <a:spcPts val="800"/>
              </a:spcBef>
              <a:defRPr sz="1400"/>
            </a:lvl3pPr>
            <a:lvl4pPr marL="1143000" indent="-114300">
              <a:spcBef>
                <a:spcPts val="800"/>
              </a:spcBef>
              <a:defRPr sz="1200"/>
            </a:lvl4pPr>
            <a:lvl5pPr marL="1431925" indent="-114300">
              <a:spcBef>
                <a:spcPts val="800"/>
              </a:spcBef>
              <a:defRPr sz="1200"/>
            </a:lvl5pPr>
          </a:lstStyle>
          <a:p>
            <a:pPr lvl="0"/>
            <a:r>
              <a:rPr lang="en-US" dirty="0"/>
              <a:t>Click to add content in paragraph form</a:t>
            </a:r>
          </a:p>
        </p:txBody>
      </p:sp>
      <p:sp>
        <p:nvSpPr>
          <p:cNvPr id="6" name="Text Placeholder 5">
            <a:extLst>
              <a:ext uri="{FF2B5EF4-FFF2-40B4-BE49-F238E27FC236}">
                <a16:creationId xmlns:a16="http://schemas.microsoft.com/office/drawing/2014/main" id="{5B76F244-43A9-4BF6-A3C4-84E7CEC79330}"/>
              </a:ext>
            </a:extLst>
          </p:cNvPr>
          <p:cNvSpPr>
            <a:spLocks noGrp="1"/>
          </p:cNvSpPr>
          <p:nvPr>
            <p:ph type="body" sz="quarter" idx="12" hasCustomPrompt="1"/>
          </p:nvPr>
        </p:nvSpPr>
        <p:spPr>
          <a:xfrm>
            <a:off x="228600" y="1790700"/>
            <a:ext cx="4267200" cy="419100"/>
          </a:xfrm>
          <a:solidFill>
            <a:srgbClr val="464646"/>
          </a:solidFill>
        </p:spPr>
        <p:txBody>
          <a:bodyPr lIns="137160" tIns="45720" rIns="137160" bIns="45720" anchor="ctr" anchorCtr="0">
            <a:normAutofit/>
          </a:bodyPr>
          <a:lstStyle>
            <a:lvl1pPr marL="0" indent="0">
              <a:buNone/>
              <a:defRPr sz="2000">
                <a:solidFill>
                  <a:schemeClr val="bg1"/>
                </a:solidFill>
              </a:defRPr>
            </a:lvl1pPr>
          </a:lstStyle>
          <a:p>
            <a:pPr lvl="0"/>
            <a:r>
              <a:rPr lang="en-US" dirty="0"/>
              <a:t>Click to add title</a:t>
            </a:r>
          </a:p>
        </p:txBody>
      </p:sp>
      <p:sp>
        <p:nvSpPr>
          <p:cNvPr id="11" name="Text Placeholder 5">
            <a:extLst>
              <a:ext uri="{FF2B5EF4-FFF2-40B4-BE49-F238E27FC236}">
                <a16:creationId xmlns:a16="http://schemas.microsoft.com/office/drawing/2014/main" id="{8B7BEE8B-2D90-4193-9AB3-FC7720E9AC19}"/>
              </a:ext>
            </a:extLst>
          </p:cNvPr>
          <p:cNvSpPr>
            <a:spLocks noGrp="1"/>
          </p:cNvSpPr>
          <p:nvPr>
            <p:ph type="body" sz="quarter" idx="13" hasCustomPrompt="1"/>
          </p:nvPr>
        </p:nvSpPr>
        <p:spPr>
          <a:xfrm>
            <a:off x="4648200" y="1790700"/>
            <a:ext cx="4267200" cy="419100"/>
          </a:xfrm>
          <a:solidFill>
            <a:srgbClr val="464646"/>
          </a:solidFill>
        </p:spPr>
        <p:txBody>
          <a:bodyPr lIns="182880" rIns="137160" anchor="ctr" anchorCtr="0">
            <a:normAutofit/>
          </a:bodyPr>
          <a:lstStyle>
            <a:lvl1pPr marL="0" indent="0">
              <a:buNone/>
              <a:defRPr sz="2000">
                <a:solidFill>
                  <a:schemeClr val="bg1"/>
                </a:solidFill>
              </a:defRPr>
            </a:lvl1pPr>
          </a:lstStyle>
          <a:p>
            <a:pPr lvl="0"/>
            <a:r>
              <a:rPr lang="en-US" dirty="0"/>
              <a:t>Click to add title</a:t>
            </a:r>
          </a:p>
        </p:txBody>
      </p:sp>
      <p:sp>
        <p:nvSpPr>
          <p:cNvPr id="12" name="Title 1">
            <a:extLst>
              <a:ext uri="{FF2B5EF4-FFF2-40B4-BE49-F238E27FC236}">
                <a16:creationId xmlns:a16="http://schemas.microsoft.com/office/drawing/2014/main" id="{14D885CD-EC32-48F5-B0BE-C94AD4142BE2}"/>
              </a:ext>
            </a:extLst>
          </p:cNvPr>
          <p:cNvSpPr>
            <a:spLocks noGrp="1"/>
          </p:cNvSpPr>
          <p:nvPr>
            <p:ph type="title" hasCustomPrompt="1"/>
          </p:nvPr>
        </p:nvSpPr>
        <p:spPr>
          <a:xfrm>
            <a:off x="228600" y="228600"/>
            <a:ext cx="8686800" cy="1371600"/>
          </a:xfrm>
          <a:solidFill>
            <a:schemeClr val="bg1">
              <a:lumMod val="95000"/>
            </a:schemeClr>
          </a:solidFill>
        </p:spPr>
        <p:txBody>
          <a:bodyPr lIns="310896" tIns="91440" rIns="91440" bIns="91440"/>
          <a:lstStyle>
            <a:lvl1pPr>
              <a:defRPr>
                <a:solidFill>
                  <a:schemeClr val="tx2"/>
                </a:solidFill>
              </a:defRPr>
            </a:lvl1pPr>
          </a:lstStyle>
          <a:p>
            <a:r>
              <a:rPr lang="en-US" dirty="0"/>
              <a:t>Click to add title</a:t>
            </a:r>
          </a:p>
        </p:txBody>
      </p:sp>
    </p:spTree>
    <p:extLst>
      <p:ext uri="{BB962C8B-B14F-4D97-AF65-F5344CB8AC3E}">
        <p14:creationId xmlns:p14="http://schemas.microsoft.com/office/powerpoint/2010/main" val="2985056712"/>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LG3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228600"/>
            <a:ext cx="8686800" cy="1371600"/>
          </a:xfrm>
          <a:solidFill>
            <a:schemeClr val="bg1">
              <a:lumMod val="95000"/>
            </a:schemeClr>
          </a:solidFill>
        </p:spPr>
        <p:txBody>
          <a:bodyPr lIns="310896" tIns="91440" rIns="91440" bIns="91440"/>
          <a:lstStyle>
            <a:lvl1pPr>
              <a:defRPr>
                <a:solidFill>
                  <a:schemeClr val="tx2"/>
                </a:solidFill>
              </a:defRPr>
            </a:lvl1pPr>
          </a:lstStyle>
          <a:p>
            <a:r>
              <a:rPr lang="en-US" dirty="0"/>
              <a:t>Click to add title</a:t>
            </a:r>
          </a:p>
        </p:txBody>
      </p:sp>
      <p:sp>
        <p:nvSpPr>
          <p:cNvPr id="3" name="Content Placeholder 2"/>
          <p:cNvSpPr>
            <a:spLocks noGrp="1"/>
          </p:cNvSpPr>
          <p:nvPr>
            <p:ph idx="1" hasCustomPrompt="1"/>
          </p:nvPr>
        </p:nvSpPr>
        <p:spPr>
          <a:xfrm>
            <a:off x="228600" y="1708150"/>
            <a:ext cx="8686800" cy="4387850"/>
          </a:xfrm>
          <a:noFill/>
        </p:spPr>
        <p:txBody>
          <a:bodyPr lIns="182880" tIns="137160" rIns="182880" bIns="182880" numCol="2" spcCol="365760">
            <a:normAutofit/>
          </a:bodyPr>
          <a:lstStyle>
            <a:lvl1pPr marL="0" indent="0">
              <a:buNone/>
              <a:defRPr sz="16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 in paragraph form</a:t>
            </a:r>
            <a:br>
              <a:rPr lang="en-US" dirty="0"/>
            </a:br>
            <a:r>
              <a:rPr lang="en-US" dirty="0"/>
              <a:t>(auto-populates into two columns)</a:t>
            </a:r>
          </a:p>
        </p:txBody>
      </p:sp>
      <p:sp>
        <p:nvSpPr>
          <p:cNvPr id="9" name="Slide Number Placeholder 5"/>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4" name="Footer Placeholder 3">
            <a:extLst>
              <a:ext uri="{FF2B5EF4-FFF2-40B4-BE49-F238E27FC236}">
                <a16:creationId xmlns:a16="http://schemas.microsoft.com/office/drawing/2014/main" id="{3E05DF01-55CC-472D-821B-BB1B11E679E5}"/>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4219095295"/>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LG3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43691A7B-92C6-4099-A916-897A05730C90}"/>
              </a:ext>
            </a:extLst>
          </p:cNvPr>
          <p:cNvSpPr>
            <a:spLocks noGrp="1"/>
          </p:cNvSpPr>
          <p:nvPr>
            <p:ph type="pic" sz="quarter" idx="11" hasCustomPrompt="1"/>
          </p:nvPr>
        </p:nvSpPr>
        <p:spPr>
          <a:xfrm>
            <a:off x="6279544" y="228600"/>
            <a:ext cx="2635856" cy="1371600"/>
          </a:xfrm>
          <a:custGeom>
            <a:avLst/>
            <a:gdLst>
              <a:gd name="connsiteX0" fmla="*/ 610812 w 2635856"/>
              <a:gd name="connsiteY0" fmla="*/ 0 h 1371600"/>
              <a:gd name="connsiteX1" fmla="*/ 2635856 w 2635856"/>
              <a:gd name="connsiteY1" fmla="*/ 0 h 1371600"/>
              <a:gd name="connsiteX2" fmla="*/ 2635856 w 2635856"/>
              <a:gd name="connsiteY2" fmla="*/ 1371600 h 1371600"/>
              <a:gd name="connsiteX3" fmla="*/ 0 w 2635856"/>
              <a:gd name="connsiteY3" fmla="*/ 1371600 h 1371600"/>
              <a:gd name="connsiteX0" fmla="*/ 584618 w 2635856"/>
              <a:gd name="connsiteY0" fmla="*/ 0 h 1371600"/>
              <a:gd name="connsiteX1" fmla="*/ 2635856 w 2635856"/>
              <a:gd name="connsiteY1" fmla="*/ 0 h 1371600"/>
              <a:gd name="connsiteX2" fmla="*/ 2635856 w 2635856"/>
              <a:gd name="connsiteY2" fmla="*/ 1371600 h 1371600"/>
              <a:gd name="connsiteX3" fmla="*/ 0 w 2635856"/>
              <a:gd name="connsiteY3" fmla="*/ 1371600 h 1371600"/>
              <a:gd name="connsiteX4" fmla="*/ 584618 w 2635856"/>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856" h="1371600">
                <a:moveTo>
                  <a:pt x="584618" y="0"/>
                </a:moveTo>
                <a:lnTo>
                  <a:pt x="2635856" y="0"/>
                </a:lnTo>
                <a:lnTo>
                  <a:pt x="2635856" y="1371600"/>
                </a:lnTo>
                <a:lnTo>
                  <a:pt x="0" y="1371600"/>
                </a:lnTo>
                <a:cubicBezTo>
                  <a:pt x="203604" y="914400"/>
                  <a:pt x="381014" y="457200"/>
                  <a:pt x="584618" y="0"/>
                </a:cubicBezTo>
                <a:close/>
              </a:path>
            </a:pathLst>
          </a:custGeom>
          <a:pattFill prst="lgCheck">
            <a:fgClr>
              <a:schemeClr val="bg2"/>
            </a:fgClr>
            <a:bgClr>
              <a:schemeClr val="bg1"/>
            </a:bgClr>
          </a:pattFill>
        </p:spPr>
        <p:txBody>
          <a:bodyPr wrap="square" anchor="ctr" anchorCtr="0">
            <a:noAutofit/>
          </a:bodyPr>
          <a:lstStyle>
            <a:lvl1pPr marL="0" indent="0" algn="ctr">
              <a:buNone/>
              <a:defRPr sz="2000"/>
            </a:lvl1pPr>
          </a:lstStyle>
          <a:p>
            <a:r>
              <a:rPr lang="en-US" dirty="0"/>
              <a:t>Click icon to </a:t>
            </a:r>
            <a:br>
              <a:rPr lang="en-US" dirty="0"/>
            </a:br>
            <a:r>
              <a:rPr lang="en-US" dirty="0"/>
              <a:t>insert graphic</a:t>
            </a:r>
          </a:p>
        </p:txBody>
      </p:sp>
      <p:sp>
        <p:nvSpPr>
          <p:cNvPr id="12" name="Title 11">
            <a:extLst>
              <a:ext uri="{FF2B5EF4-FFF2-40B4-BE49-F238E27FC236}">
                <a16:creationId xmlns:a16="http://schemas.microsoft.com/office/drawing/2014/main" id="{B6D98DA9-3CEE-4BC5-A29E-02F1AE74962D}"/>
              </a:ext>
            </a:extLst>
          </p:cNvPr>
          <p:cNvSpPr>
            <a:spLocks noGrp="1"/>
          </p:cNvSpPr>
          <p:nvPr>
            <p:ph type="title" hasCustomPrompt="1"/>
          </p:nvPr>
        </p:nvSpPr>
        <p:spPr>
          <a:xfrm>
            <a:off x="228601" y="228600"/>
            <a:ext cx="6503499" cy="1371600"/>
          </a:xfrm>
          <a:custGeom>
            <a:avLst/>
            <a:gdLst>
              <a:gd name="connsiteX0" fmla="*/ 0 w 6503499"/>
              <a:gd name="connsiteY0" fmla="*/ 0 h 1371600"/>
              <a:gd name="connsiteX1" fmla="*/ 6503499 w 6503499"/>
              <a:gd name="connsiteY1" fmla="*/ 0 h 1371600"/>
              <a:gd name="connsiteX2" fmla="*/ 5920364 w 6503499"/>
              <a:gd name="connsiteY2" fmla="*/ 1371600 h 1371600"/>
              <a:gd name="connsiteX3" fmla="*/ 0 w 6503499"/>
              <a:gd name="connsiteY3" fmla="*/ 1371600 h 1371600"/>
            </a:gdLst>
            <a:ahLst/>
            <a:cxnLst>
              <a:cxn ang="0">
                <a:pos x="connsiteX0" y="connsiteY0"/>
              </a:cxn>
              <a:cxn ang="0">
                <a:pos x="connsiteX1" y="connsiteY1"/>
              </a:cxn>
              <a:cxn ang="0">
                <a:pos x="connsiteX2" y="connsiteY2"/>
              </a:cxn>
              <a:cxn ang="0">
                <a:pos x="connsiteX3" y="connsiteY3"/>
              </a:cxn>
            </a:cxnLst>
            <a:rect l="l" t="t" r="r" b="b"/>
            <a:pathLst>
              <a:path w="6503499" h="1371600">
                <a:moveTo>
                  <a:pt x="0" y="0"/>
                </a:moveTo>
                <a:lnTo>
                  <a:pt x="6503499" y="0"/>
                </a:lnTo>
                <a:lnTo>
                  <a:pt x="5920364" y="1371600"/>
                </a:lnTo>
                <a:lnTo>
                  <a:pt x="0" y="1371600"/>
                </a:lnTo>
                <a:close/>
              </a:path>
            </a:pathLst>
          </a:custGeom>
          <a:solidFill>
            <a:schemeClr val="bg1">
              <a:lumMod val="95000"/>
            </a:schemeClr>
          </a:solidFill>
        </p:spPr>
        <p:txBody>
          <a:bodyPr wrap="square" lIns="310896" tIns="91440" rIns="228600" bIns="91440">
            <a:noAutofit/>
          </a:bodyPr>
          <a:lstStyle>
            <a:lvl1pPr>
              <a:defRPr>
                <a:solidFill>
                  <a:schemeClr val="tx2"/>
                </a:solidFill>
              </a:defRPr>
            </a:lvl1pPr>
          </a:lstStyle>
          <a:p>
            <a:r>
              <a:rPr lang="en-US" dirty="0"/>
              <a:t>Click to add title</a:t>
            </a:r>
          </a:p>
        </p:txBody>
      </p:sp>
      <p:sp>
        <p:nvSpPr>
          <p:cNvPr id="3" name="Content Placeholder 2"/>
          <p:cNvSpPr>
            <a:spLocks noGrp="1"/>
          </p:cNvSpPr>
          <p:nvPr>
            <p:ph idx="1" hasCustomPrompt="1"/>
          </p:nvPr>
        </p:nvSpPr>
        <p:spPr>
          <a:xfrm>
            <a:off x="228600" y="1708150"/>
            <a:ext cx="8686800" cy="4387850"/>
          </a:xfrm>
          <a:noFill/>
        </p:spPr>
        <p:txBody>
          <a:bodyPr lIns="182880" tIns="137160" rIns="228600" bIns="228600" numCol="2" spcCol="365760">
            <a:normAutofit/>
          </a:bodyPr>
          <a:lstStyle>
            <a:lvl1pPr marL="0" indent="0">
              <a:buNone/>
              <a:defRPr sz="16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 in paragraph form</a:t>
            </a:r>
            <a:br>
              <a:rPr lang="en-US" dirty="0"/>
            </a:br>
            <a:r>
              <a:rPr lang="en-US" dirty="0"/>
              <a:t>(auto-populates into two columns)</a:t>
            </a:r>
          </a:p>
        </p:txBody>
      </p:sp>
      <p:sp>
        <p:nvSpPr>
          <p:cNvPr id="9" name="Slide Number Placeholder 5"/>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4" name="Footer Placeholder 3">
            <a:extLst>
              <a:ext uri="{FF2B5EF4-FFF2-40B4-BE49-F238E27FC236}">
                <a16:creationId xmlns:a16="http://schemas.microsoft.com/office/drawing/2014/main" id="{3E05DF01-55CC-472D-821B-BB1B11E679E5}"/>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2014882186"/>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LG3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228600"/>
            <a:ext cx="8686800" cy="1371600"/>
          </a:xfrm>
          <a:solidFill>
            <a:schemeClr val="bg1">
              <a:lumMod val="95000"/>
            </a:schemeClr>
          </a:solidFill>
        </p:spPr>
        <p:txBody>
          <a:bodyPr lIns="310896" tIns="91440" rIns="91440" bIns="91440"/>
          <a:lstStyle>
            <a:lvl1pPr>
              <a:defRPr>
                <a:solidFill>
                  <a:schemeClr val="tx2"/>
                </a:solidFill>
              </a:defRPr>
            </a:lvl1pPr>
          </a:lstStyle>
          <a:p>
            <a:r>
              <a:rPr lang="en-US" dirty="0"/>
              <a:t>Click to add title</a:t>
            </a:r>
          </a:p>
        </p:txBody>
      </p:sp>
      <p:sp>
        <p:nvSpPr>
          <p:cNvPr id="3" name="Content Placeholder 2"/>
          <p:cNvSpPr>
            <a:spLocks noGrp="1"/>
          </p:cNvSpPr>
          <p:nvPr>
            <p:ph idx="1" hasCustomPrompt="1"/>
          </p:nvPr>
        </p:nvSpPr>
        <p:spPr>
          <a:xfrm>
            <a:off x="228600" y="1708150"/>
            <a:ext cx="8686800" cy="4387850"/>
          </a:xfrm>
          <a:noFill/>
        </p:spPr>
        <p:txBody>
          <a:bodyPr lIns="301752" tIns="228600" rIns="274320" bIns="228600" numCol="2" spcCol="457200"/>
          <a:lstStyle>
            <a:lvl1pPr marL="174625" indent="-174625">
              <a:spcBef>
                <a:spcPts val="800"/>
              </a:spcBef>
              <a:defRPr sz="2000" baseline="0"/>
            </a:lvl1pPr>
            <a:lvl2pPr marL="517525" indent="-174625">
              <a:spcBef>
                <a:spcPts val="800"/>
              </a:spcBef>
              <a:defRPr sz="1800"/>
            </a:lvl2pPr>
            <a:lvl3pPr marL="860425" indent="-174625">
              <a:spcBef>
                <a:spcPts val="800"/>
              </a:spcBef>
              <a:defRPr sz="1600"/>
            </a:lvl3pPr>
            <a:lvl4pPr marL="1143000" indent="-114300">
              <a:spcBef>
                <a:spcPts val="800"/>
              </a:spcBef>
              <a:defRPr sz="1400"/>
            </a:lvl4pPr>
            <a:lvl5pPr marL="1431925" indent="-114300">
              <a:spcBef>
                <a:spcPts val="800"/>
              </a:spcBef>
              <a:defRPr sz="1400"/>
            </a:lvl5pPr>
          </a:lstStyle>
          <a:p>
            <a:pPr lvl="0"/>
            <a:r>
              <a:rPr lang="en-US" dirty="0"/>
              <a:t>Click to add content (auto-populates into two columns)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4" name="Footer Placeholder 3">
            <a:extLst>
              <a:ext uri="{FF2B5EF4-FFF2-40B4-BE49-F238E27FC236}">
                <a16:creationId xmlns:a16="http://schemas.microsoft.com/office/drawing/2014/main" id="{3E05DF01-55CC-472D-821B-BB1B11E679E5}"/>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92305883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d Topics - Two Speak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228600"/>
            <a:ext cx="8686800" cy="1371600"/>
          </a:xfrm>
          <a:solidFill>
            <a:schemeClr val="tx1"/>
          </a:solidFill>
        </p:spPr>
        <p:txBody>
          <a:bodyPr lIns="310896" tIns="91440" rIns="228600" bIns="91440"/>
          <a:lstStyle>
            <a:lvl1pPr>
              <a:defRPr>
                <a:solidFill>
                  <a:schemeClr val="bg1"/>
                </a:solidFill>
              </a:defRPr>
            </a:lvl1pPr>
          </a:lstStyle>
          <a:p>
            <a:r>
              <a:rPr lang="en-US" dirty="0"/>
              <a:t>Click to add title</a:t>
            </a:r>
          </a:p>
        </p:txBody>
      </p:sp>
      <p:sp>
        <p:nvSpPr>
          <p:cNvPr id="3" name="Content Placeholder 2"/>
          <p:cNvSpPr>
            <a:spLocks noGrp="1"/>
          </p:cNvSpPr>
          <p:nvPr>
            <p:ph idx="1" hasCustomPrompt="1"/>
          </p:nvPr>
        </p:nvSpPr>
        <p:spPr>
          <a:xfrm>
            <a:off x="2057400" y="1708150"/>
            <a:ext cx="6850380" cy="4387850"/>
          </a:xfrm>
          <a:solidFill>
            <a:schemeClr val="bg1">
              <a:lumMod val="95000"/>
            </a:schemeClr>
          </a:solidFill>
        </p:spPr>
        <p:txBody>
          <a:bodyPr lIns="228600" tIns="228600" rIns="274320" bIns="274320"/>
          <a:lstStyle>
            <a:lvl1pPr>
              <a:defRPr baseline="0"/>
            </a:lvl1pPr>
          </a:lstStyle>
          <a:p>
            <a:pPr lvl="0"/>
            <a:r>
              <a:rPr lang="en-US" dirty="0"/>
              <a:t>Topics/Overview</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4" name="Footer Placeholder 3">
            <a:extLst>
              <a:ext uri="{FF2B5EF4-FFF2-40B4-BE49-F238E27FC236}">
                <a16:creationId xmlns:a16="http://schemas.microsoft.com/office/drawing/2014/main" id="{3E05DF01-55CC-472D-821B-BB1B11E679E5}"/>
              </a:ext>
            </a:extLst>
          </p:cNvPr>
          <p:cNvSpPr>
            <a:spLocks noGrp="1"/>
          </p:cNvSpPr>
          <p:nvPr>
            <p:ph type="ftr" sz="quarter" idx="10"/>
          </p:nvPr>
        </p:nvSpPr>
        <p:spPr/>
        <p:txBody>
          <a:bodyPr/>
          <a:lstStyle/>
          <a:p>
            <a:endParaRPr lang="en-US" dirty="0"/>
          </a:p>
        </p:txBody>
      </p:sp>
      <p:sp>
        <p:nvSpPr>
          <p:cNvPr id="8" name="Picture Placeholder 4">
            <a:extLst>
              <a:ext uri="{FF2B5EF4-FFF2-40B4-BE49-F238E27FC236}">
                <a16:creationId xmlns:a16="http://schemas.microsoft.com/office/drawing/2014/main" id="{3CF0CA6D-0E9E-4AAC-800E-E7E1D638BB3F}"/>
              </a:ext>
            </a:extLst>
          </p:cNvPr>
          <p:cNvSpPr>
            <a:spLocks noGrp="1"/>
          </p:cNvSpPr>
          <p:nvPr>
            <p:ph type="pic" sz="quarter" idx="14" hasCustomPrompt="1"/>
          </p:nvPr>
        </p:nvSpPr>
        <p:spPr>
          <a:xfrm>
            <a:off x="228600" y="1708150"/>
            <a:ext cx="1676401" cy="1412419"/>
          </a:xfrm>
          <a:blipFill>
            <a:blip r:embed="rId2">
              <a:alphaModFix amt="20000"/>
            </a:blip>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attorney photo</a:t>
            </a:r>
          </a:p>
        </p:txBody>
      </p:sp>
      <p:sp>
        <p:nvSpPr>
          <p:cNvPr id="10" name="Content Placeholder 9">
            <a:extLst>
              <a:ext uri="{FF2B5EF4-FFF2-40B4-BE49-F238E27FC236}">
                <a16:creationId xmlns:a16="http://schemas.microsoft.com/office/drawing/2014/main" id="{E1BB0BE9-3BA8-4FB8-AA52-05849F9128C5}"/>
              </a:ext>
            </a:extLst>
          </p:cNvPr>
          <p:cNvSpPr>
            <a:spLocks noGrp="1"/>
          </p:cNvSpPr>
          <p:nvPr>
            <p:ph sz="quarter" idx="15" hasCustomPrompt="1"/>
          </p:nvPr>
        </p:nvSpPr>
        <p:spPr>
          <a:xfrm>
            <a:off x="228601" y="3177540"/>
            <a:ext cx="1676399" cy="266699"/>
          </a:xfrm>
        </p:spPr>
        <p:txBody>
          <a:bodyPr lIns="91440" rIns="91440" anchor="ctr" anchorCtr="0">
            <a:normAutofit/>
          </a:bodyPr>
          <a:lstStyle>
            <a:lvl1pPr marL="0" indent="0" algn="ctr">
              <a:buNone/>
              <a:defRPr sz="1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2" name="Content Placeholder 11">
            <a:extLst>
              <a:ext uri="{FF2B5EF4-FFF2-40B4-BE49-F238E27FC236}">
                <a16:creationId xmlns:a16="http://schemas.microsoft.com/office/drawing/2014/main" id="{B76D3024-F9EA-4168-964E-ADCF84431E55}"/>
              </a:ext>
            </a:extLst>
          </p:cNvPr>
          <p:cNvSpPr>
            <a:spLocks noGrp="1"/>
          </p:cNvSpPr>
          <p:nvPr>
            <p:ph sz="quarter" idx="16" hasCustomPrompt="1"/>
          </p:nvPr>
        </p:nvSpPr>
        <p:spPr>
          <a:xfrm>
            <a:off x="228600" y="3462815"/>
            <a:ext cx="1676399" cy="266699"/>
          </a:xfrm>
        </p:spPr>
        <p:txBody>
          <a:bodyPr>
            <a:normAutofit/>
          </a:bodyPr>
          <a:lstStyle>
            <a:lvl1pPr marL="0" indent="0" algn="ctr">
              <a:buNone/>
              <a:defRPr sz="1200"/>
            </a:lvl1pPr>
          </a:lstStyle>
          <a:p>
            <a:pPr lvl="0"/>
            <a:r>
              <a:rPr lang="en-US" dirty="0"/>
              <a:t>Title</a:t>
            </a:r>
          </a:p>
        </p:txBody>
      </p:sp>
      <p:sp>
        <p:nvSpPr>
          <p:cNvPr id="16" name="Picture Placeholder 4">
            <a:extLst>
              <a:ext uri="{FF2B5EF4-FFF2-40B4-BE49-F238E27FC236}">
                <a16:creationId xmlns:a16="http://schemas.microsoft.com/office/drawing/2014/main" id="{94234A05-E65E-48B3-A441-9B8E7E4E5D12}"/>
              </a:ext>
            </a:extLst>
          </p:cNvPr>
          <p:cNvSpPr>
            <a:spLocks noGrp="1"/>
          </p:cNvSpPr>
          <p:nvPr>
            <p:ph type="pic" sz="quarter" idx="17" hasCustomPrompt="1"/>
          </p:nvPr>
        </p:nvSpPr>
        <p:spPr>
          <a:xfrm>
            <a:off x="228598" y="3863340"/>
            <a:ext cx="1676401" cy="1412419"/>
          </a:xfrm>
          <a:blipFill>
            <a:blip r:embed="rId2">
              <a:alphaModFix amt="20000"/>
            </a:blip>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attorney photo</a:t>
            </a:r>
          </a:p>
        </p:txBody>
      </p:sp>
      <p:sp>
        <p:nvSpPr>
          <p:cNvPr id="17" name="Content Placeholder 9">
            <a:extLst>
              <a:ext uri="{FF2B5EF4-FFF2-40B4-BE49-F238E27FC236}">
                <a16:creationId xmlns:a16="http://schemas.microsoft.com/office/drawing/2014/main" id="{AE699E46-E8FB-4E52-93FF-AD0011E54B68}"/>
              </a:ext>
            </a:extLst>
          </p:cNvPr>
          <p:cNvSpPr>
            <a:spLocks noGrp="1"/>
          </p:cNvSpPr>
          <p:nvPr>
            <p:ph sz="quarter" idx="18" hasCustomPrompt="1"/>
          </p:nvPr>
        </p:nvSpPr>
        <p:spPr>
          <a:xfrm>
            <a:off x="228599" y="5332730"/>
            <a:ext cx="1676399" cy="266699"/>
          </a:xfrm>
        </p:spPr>
        <p:txBody>
          <a:bodyPr lIns="91440" rIns="91440" anchor="ctr" anchorCtr="0">
            <a:normAutofit/>
          </a:bodyPr>
          <a:lstStyle>
            <a:lvl1pPr marL="0" indent="0" algn="ctr">
              <a:buNone/>
              <a:defRPr sz="1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8" name="Content Placeholder 11">
            <a:extLst>
              <a:ext uri="{FF2B5EF4-FFF2-40B4-BE49-F238E27FC236}">
                <a16:creationId xmlns:a16="http://schemas.microsoft.com/office/drawing/2014/main" id="{E0D2BDEF-A1A4-4B5E-8C48-C5308B22DD7E}"/>
              </a:ext>
            </a:extLst>
          </p:cNvPr>
          <p:cNvSpPr>
            <a:spLocks noGrp="1"/>
          </p:cNvSpPr>
          <p:nvPr>
            <p:ph sz="quarter" idx="19" hasCustomPrompt="1"/>
          </p:nvPr>
        </p:nvSpPr>
        <p:spPr>
          <a:xfrm>
            <a:off x="228598" y="5618005"/>
            <a:ext cx="1676399" cy="266699"/>
          </a:xfrm>
        </p:spPr>
        <p:txBody>
          <a:bodyPr>
            <a:normAutofit/>
          </a:bodyPr>
          <a:lstStyle>
            <a:lvl1pPr marL="0" indent="0" algn="ctr">
              <a:buNone/>
              <a:defRPr sz="1200"/>
            </a:lvl1pPr>
          </a:lstStyle>
          <a:p>
            <a:pPr lvl="0"/>
            <a:r>
              <a:rPr lang="en-US" dirty="0"/>
              <a:t>Title</a:t>
            </a:r>
          </a:p>
        </p:txBody>
      </p:sp>
    </p:spTree>
    <p:extLst>
      <p:ext uri="{BB962C8B-B14F-4D97-AF65-F5344CB8AC3E}">
        <p14:creationId xmlns:p14="http://schemas.microsoft.com/office/powerpoint/2010/main" val="2167406162"/>
      </p:ext>
    </p:extLst>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LG34">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228600"/>
            <a:ext cx="8686800" cy="1371600"/>
          </a:xfrm>
          <a:solidFill>
            <a:schemeClr val="bg1">
              <a:lumMod val="95000"/>
            </a:schemeClr>
          </a:solidFill>
        </p:spPr>
        <p:txBody>
          <a:bodyPr lIns="310896" tIns="91440" rIns="91440" bIns="91440"/>
          <a:lstStyle>
            <a:lvl1pPr algn="ctr">
              <a:defRPr>
                <a:solidFill>
                  <a:schemeClr val="tx2"/>
                </a:solidFill>
              </a:defRPr>
            </a:lvl1pPr>
          </a:lstStyle>
          <a:p>
            <a:r>
              <a:rPr lang="en-US" dirty="0"/>
              <a:t>Click to add title</a:t>
            </a:r>
          </a:p>
        </p:txBody>
      </p:sp>
      <p:sp>
        <p:nvSpPr>
          <p:cNvPr id="5" name="Picture Placeholder 4"/>
          <p:cNvSpPr>
            <a:spLocks noGrp="1"/>
          </p:cNvSpPr>
          <p:nvPr>
            <p:ph type="pic" sz="quarter" idx="10" hasCustomPrompt="1"/>
          </p:nvPr>
        </p:nvSpPr>
        <p:spPr>
          <a:xfrm>
            <a:off x="4724405" y="1713688"/>
            <a:ext cx="4190996" cy="4382312"/>
          </a:xfrm>
          <a:pattFill prst="lgCheck">
            <a:fgClr>
              <a:schemeClr val="bg2"/>
            </a:fgClr>
            <a:bgClr>
              <a:schemeClr val="bg1"/>
            </a:bgClr>
          </a:pattFill>
        </p:spPr>
        <p:txBody>
          <a:bodyPr anchor="ctr" anchorCtr="1">
            <a:normAutofit/>
          </a:bodyPr>
          <a:lstStyle>
            <a:lvl1pPr marL="0" indent="0">
              <a:buNone/>
              <a:defRPr sz="2000"/>
            </a:lvl1pPr>
          </a:lstStyle>
          <a:p>
            <a:r>
              <a:rPr lang="en-US" dirty="0"/>
              <a:t>Click icon to </a:t>
            </a:r>
            <a:br>
              <a:rPr lang="en-US" dirty="0"/>
            </a:br>
            <a:r>
              <a:rPr lang="en-US" dirty="0"/>
              <a:t>insert graphic</a:t>
            </a:r>
          </a:p>
        </p:txBody>
      </p:sp>
      <p:sp>
        <p:nvSpPr>
          <p:cNvPr id="4" name="Footer Placeholder 3">
            <a:extLst>
              <a:ext uri="{FF2B5EF4-FFF2-40B4-BE49-F238E27FC236}">
                <a16:creationId xmlns:a16="http://schemas.microsoft.com/office/drawing/2014/main" id="{D8EC73FA-3AD9-4139-B5F4-E6B4383A7055}"/>
              </a:ext>
            </a:extLst>
          </p:cNvPr>
          <p:cNvSpPr>
            <a:spLocks noGrp="1"/>
          </p:cNvSpPr>
          <p:nvPr>
            <p:ph type="ftr" sz="quarter" idx="11"/>
          </p:nvPr>
        </p:nvSpPr>
        <p:spPr/>
        <p:txBody>
          <a:bodyPr/>
          <a:lstStyle/>
          <a:p>
            <a:endParaRPr lang="en-US" dirty="0"/>
          </a:p>
        </p:txBody>
      </p:sp>
      <p:sp>
        <p:nvSpPr>
          <p:cNvPr id="7" name="Slide Number Placeholder 5">
            <a:extLst>
              <a:ext uri="{FF2B5EF4-FFF2-40B4-BE49-F238E27FC236}">
                <a16:creationId xmlns:a16="http://schemas.microsoft.com/office/drawing/2014/main" id="{5DE87346-FA02-4230-941B-E28E8A755C35}"/>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cxnSp>
        <p:nvCxnSpPr>
          <p:cNvPr id="8" name="Straight Connector 7">
            <a:extLst>
              <a:ext uri="{FF2B5EF4-FFF2-40B4-BE49-F238E27FC236}">
                <a16:creationId xmlns:a16="http://schemas.microsoft.com/office/drawing/2014/main" id="{4ECBCA5D-9A1F-4DA9-AFB8-687D23829D96}"/>
              </a:ext>
            </a:extLst>
          </p:cNvPr>
          <p:cNvCxnSpPr>
            <a:cxnSpLocks/>
          </p:cNvCxnSpPr>
          <p:nvPr userDrawn="1"/>
        </p:nvCxnSpPr>
        <p:spPr>
          <a:xfrm>
            <a:off x="4572000" y="1707338"/>
            <a:ext cx="0" cy="4388662"/>
          </a:xfrm>
          <a:prstGeom prst="line">
            <a:avLst/>
          </a:prstGeom>
          <a:ln w="7620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sp>
        <p:nvSpPr>
          <p:cNvPr id="9" name="Picture Placeholder 4">
            <a:extLst>
              <a:ext uri="{FF2B5EF4-FFF2-40B4-BE49-F238E27FC236}">
                <a16:creationId xmlns:a16="http://schemas.microsoft.com/office/drawing/2014/main" id="{9AED1AFD-AAEF-4CCB-8C1E-B18CEE893110}"/>
              </a:ext>
            </a:extLst>
          </p:cNvPr>
          <p:cNvSpPr>
            <a:spLocks noGrp="1"/>
          </p:cNvSpPr>
          <p:nvPr>
            <p:ph type="pic" sz="quarter" idx="12" hasCustomPrompt="1"/>
          </p:nvPr>
        </p:nvSpPr>
        <p:spPr>
          <a:xfrm>
            <a:off x="228599" y="1713688"/>
            <a:ext cx="4190996" cy="4382312"/>
          </a:xfrm>
          <a:pattFill prst="lgCheck">
            <a:fgClr>
              <a:schemeClr val="bg2"/>
            </a:fgClr>
            <a:bgClr>
              <a:schemeClr val="bg1"/>
            </a:bgClr>
          </a:pattFill>
        </p:spPr>
        <p:txBody>
          <a:bodyPr anchor="ctr" anchorCtr="1">
            <a:normAutofit/>
          </a:bodyPr>
          <a:lstStyle>
            <a:lvl1pPr marL="0" indent="0">
              <a:buNone/>
              <a:defRPr sz="2000"/>
            </a:lvl1pPr>
          </a:lstStyle>
          <a:p>
            <a:r>
              <a:rPr lang="en-US" dirty="0"/>
              <a:t>Click icon to </a:t>
            </a:r>
            <a:br>
              <a:rPr lang="en-US" dirty="0"/>
            </a:br>
            <a:r>
              <a:rPr lang="en-US" dirty="0"/>
              <a:t>insert graphic</a:t>
            </a:r>
          </a:p>
        </p:txBody>
      </p:sp>
    </p:spTree>
    <p:extLst>
      <p:ext uri="{BB962C8B-B14F-4D97-AF65-F5344CB8AC3E}">
        <p14:creationId xmlns:p14="http://schemas.microsoft.com/office/powerpoint/2010/main" val="4232027220"/>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LG35">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228600"/>
            <a:ext cx="8686800" cy="1371600"/>
          </a:xfrm>
          <a:solidFill>
            <a:schemeClr val="bg1">
              <a:lumMod val="95000"/>
            </a:schemeClr>
          </a:solidFill>
        </p:spPr>
        <p:txBody>
          <a:bodyPr lIns="310896" tIns="91440" rIns="91440" bIns="91440"/>
          <a:lstStyle>
            <a:lvl1pPr algn="ctr">
              <a:defRPr>
                <a:solidFill>
                  <a:schemeClr val="tx2"/>
                </a:solidFill>
              </a:defRPr>
            </a:lvl1pPr>
          </a:lstStyle>
          <a:p>
            <a:r>
              <a:rPr lang="en-US" dirty="0"/>
              <a:t>Click to add title</a:t>
            </a:r>
          </a:p>
        </p:txBody>
      </p:sp>
      <p:sp>
        <p:nvSpPr>
          <p:cNvPr id="5" name="Picture Placeholder 4"/>
          <p:cNvSpPr>
            <a:spLocks noGrp="1"/>
          </p:cNvSpPr>
          <p:nvPr>
            <p:ph type="pic" sz="quarter" idx="10" hasCustomPrompt="1"/>
          </p:nvPr>
        </p:nvSpPr>
        <p:spPr>
          <a:xfrm>
            <a:off x="228600" y="1713688"/>
            <a:ext cx="8686801" cy="4382312"/>
          </a:xfrm>
          <a:pattFill prst="lgCheck">
            <a:fgClr>
              <a:schemeClr val="bg2"/>
            </a:fgClr>
            <a:bgClr>
              <a:schemeClr val="bg1"/>
            </a:bgClr>
          </a:pattFill>
        </p:spPr>
        <p:txBody>
          <a:bodyPr anchor="ctr" anchorCtr="1">
            <a:normAutofit/>
          </a:bodyPr>
          <a:lstStyle>
            <a:lvl1pPr marL="0" indent="0">
              <a:buNone/>
              <a:defRPr sz="2000"/>
            </a:lvl1pPr>
          </a:lstStyle>
          <a:p>
            <a:r>
              <a:rPr lang="en-US" dirty="0"/>
              <a:t>Click icon to </a:t>
            </a:r>
            <a:br>
              <a:rPr lang="en-US" dirty="0"/>
            </a:br>
            <a:r>
              <a:rPr lang="en-US" dirty="0"/>
              <a:t>insert graphic</a:t>
            </a:r>
          </a:p>
        </p:txBody>
      </p:sp>
      <p:sp>
        <p:nvSpPr>
          <p:cNvPr id="4" name="Footer Placeholder 3">
            <a:extLst>
              <a:ext uri="{FF2B5EF4-FFF2-40B4-BE49-F238E27FC236}">
                <a16:creationId xmlns:a16="http://schemas.microsoft.com/office/drawing/2014/main" id="{D8EC73FA-3AD9-4139-B5F4-E6B4383A7055}"/>
              </a:ext>
            </a:extLst>
          </p:cNvPr>
          <p:cNvSpPr>
            <a:spLocks noGrp="1"/>
          </p:cNvSpPr>
          <p:nvPr>
            <p:ph type="ftr" sz="quarter" idx="11"/>
          </p:nvPr>
        </p:nvSpPr>
        <p:spPr/>
        <p:txBody>
          <a:bodyPr/>
          <a:lstStyle/>
          <a:p>
            <a:endParaRPr lang="en-US" dirty="0"/>
          </a:p>
        </p:txBody>
      </p:sp>
      <p:sp>
        <p:nvSpPr>
          <p:cNvPr id="7" name="Slide Number Placeholder 5">
            <a:extLst>
              <a:ext uri="{FF2B5EF4-FFF2-40B4-BE49-F238E27FC236}">
                <a16:creationId xmlns:a16="http://schemas.microsoft.com/office/drawing/2014/main" id="{5DE87346-FA02-4230-941B-E28E8A755C35}"/>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Tree>
    <p:extLst>
      <p:ext uri="{BB962C8B-B14F-4D97-AF65-F5344CB8AC3E}">
        <p14:creationId xmlns:p14="http://schemas.microsoft.com/office/powerpoint/2010/main" val="632603384"/>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opics - One Speak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228600"/>
            <a:ext cx="8686800" cy="1371600"/>
          </a:xfrm>
          <a:noFill/>
        </p:spPr>
        <p:txBody>
          <a:bodyPr lIns="310896" tIns="64008" rIns="182880" bIns="91440"/>
          <a:lstStyle>
            <a:lvl1pPr>
              <a:defRPr>
                <a:solidFill>
                  <a:schemeClr val="tx1"/>
                </a:solidFill>
              </a:defRPr>
            </a:lvl1pPr>
          </a:lstStyle>
          <a:p>
            <a:r>
              <a:rPr lang="en-US" dirty="0"/>
              <a:t>Click to add title</a:t>
            </a:r>
          </a:p>
        </p:txBody>
      </p:sp>
      <p:sp>
        <p:nvSpPr>
          <p:cNvPr id="3" name="Content Placeholder 2"/>
          <p:cNvSpPr>
            <a:spLocks noGrp="1"/>
          </p:cNvSpPr>
          <p:nvPr>
            <p:ph idx="1" hasCustomPrompt="1"/>
          </p:nvPr>
        </p:nvSpPr>
        <p:spPr>
          <a:xfrm>
            <a:off x="3200400" y="1708150"/>
            <a:ext cx="5707380" cy="4387850"/>
          </a:xfrm>
          <a:noFill/>
        </p:spPr>
        <p:txBody>
          <a:bodyPr lIns="228600" tIns="228600" rIns="274320" bIns="274320"/>
          <a:lstStyle>
            <a:lvl1pPr>
              <a:defRPr baseline="0"/>
            </a:lvl1pPr>
          </a:lstStyle>
          <a:p>
            <a:pPr lvl="0"/>
            <a:r>
              <a:rPr lang="en-US" dirty="0"/>
              <a:t>Topics/Overview</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4" name="Footer Placeholder 3">
            <a:extLst>
              <a:ext uri="{FF2B5EF4-FFF2-40B4-BE49-F238E27FC236}">
                <a16:creationId xmlns:a16="http://schemas.microsoft.com/office/drawing/2014/main" id="{3E05DF01-55CC-472D-821B-BB1B11E679E5}"/>
              </a:ext>
            </a:extLst>
          </p:cNvPr>
          <p:cNvSpPr>
            <a:spLocks noGrp="1"/>
          </p:cNvSpPr>
          <p:nvPr>
            <p:ph type="ftr" sz="quarter" idx="10"/>
          </p:nvPr>
        </p:nvSpPr>
        <p:spPr/>
        <p:txBody>
          <a:bodyPr/>
          <a:lstStyle/>
          <a:p>
            <a:endParaRPr lang="en-US" dirty="0"/>
          </a:p>
        </p:txBody>
      </p:sp>
      <p:sp>
        <p:nvSpPr>
          <p:cNvPr id="8" name="Picture Placeholder 4">
            <a:extLst>
              <a:ext uri="{FF2B5EF4-FFF2-40B4-BE49-F238E27FC236}">
                <a16:creationId xmlns:a16="http://schemas.microsoft.com/office/drawing/2014/main" id="{3CF0CA6D-0E9E-4AAC-800E-E7E1D638BB3F}"/>
              </a:ext>
            </a:extLst>
          </p:cNvPr>
          <p:cNvSpPr>
            <a:spLocks noGrp="1"/>
          </p:cNvSpPr>
          <p:nvPr>
            <p:ph type="pic" sz="quarter" idx="14" hasCustomPrompt="1"/>
          </p:nvPr>
        </p:nvSpPr>
        <p:spPr>
          <a:xfrm>
            <a:off x="228600" y="1708150"/>
            <a:ext cx="2817019" cy="2373424"/>
          </a:xfrm>
          <a:blipFill>
            <a:blip r:embed="rId2">
              <a:alphaModFix amt="20000"/>
            </a:blip>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attorney photo</a:t>
            </a:r>
          </a:p>
        </p:txBody>
      </p:sp>
      <p:sp>
        <p:nvSpPr>
          <p:cNvPr id="10" name="Content Placeholder 9">
            <a:extLst>
              <a:ext uri="{FF2B5EF4-FFF2-40B4-BE49-F238E27FC236}">
                <a16:creationId xmlns:a16="http://schemas.microsoft.com/office/drawing/2014/main" id="{E1BB0BE9-3BA8-4FB8-AA52-05849F9128C5}"/>
              </a:ext>
            </a:extLst>
          </p:cNvPr>
          <p:cNvSpPr>
            <a:spLocks noGrp="1"/>
          </p:cNvSpPr>
          <p:nvPr>
            <p:ph sz="quarter" idx="15" hasCustomPrompt="1"/>
          </p:nvPr>
        </p:nvSpPr>
        <p:spPr>
          <a:xfrm>
            <a:off x="228600" y="4168140"/>
            <a:ext cx="2817019" cy="403860"/>
          </a:xfrm>
        </p:spPr>
        <p:txBody>
          <a:bodyPr lIns="91440" rIns="91440" anchor="ctr" anchorCtr="0">
            <a:normAutofit/>
          </a:bodyPr>
          <a:lstStyle>
            <a:lvl1pPr marL="0" indent="0" algn="ctr">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2" name="Content Placeholder 11">
            <a:extLst>
              <a:ext uri="{FF2B5EF4-FFF2-40B4-BE49-F238E27FC236}">
                <a16:creationId xmlns:a16="http://schemas.microsoft.com/office/drawing/2014/main" id="{B76D3024-F9EA-4168-964E-ADCF84431E55}"/>
              </a:ext>
            </a:extLst>
          </p:cNvPr>
          <p:cNvSpPr>
            <a:spLocks noGrp="1"/>
          </p:cNvSpPr>
          <p:nvPr>
            <p:ph sz="quarter" idx="16" hasCustomPrompt="1"/>
          </p:nvPr>
        </p:nvSpPr>
        <p:spPr>
          <a:xfrm>
            <a:off x="228600" y="4610099"/>
            <a:ext cx="2817813" cy="1281545"/>
          </a:xfrm>
        </p:spPr>
        <p:txBody>
          <a:bodyPr>
            <a:normAutofit/>
          </a:bodyPr>
          <a:lstStyle>
            <a:lvl1pPr marL="0" indent="0" algn="ctr">
              <a:buNone/>
              <a:defRPr sz="1800"/>
            </a:lvl1pPr>
          </a:lstStyle>
          <a:p>
            <a:pPr lvl="0"/>
            <a:r>
              <a:rPr lang="en-US" dirty="0"/>
              <a:t>Title</a:t>
            </a:r>
          </a:p>
        </p:txBody>
      </p:sp>
      <p:cxnSp>
        <p:nvCxnSpPr>
          <p:cNvPr id="11" name="Straight Connector 10">
            <a:extLst>
              <a:ext uri="{FF2B5EF4-FFF2-40B4-BE49-F238E27FC236}">
                <a16:creationId xmlns:a16="http://schemas.microsoft.com/office/drawing/2014/main" id="{43A53A5C-7E00-45A6-A673-D36CF0C23955}"/>
              </a:ext>
            </a:extLst>
          </p:cNvPr>
          <p:cNvCxnSpPr>
            <a:cxnSpLocks/>
          </p:cNvCxnSpPr>
          <p:nvPr userDrawn="1"/>
        </p:nvCxnSpPr>
        <p:spPr>
          <a:xfrm>
            <a:off x="228600" y="1562100"/>
            <a:ext cx="8686800"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C57012F-562A-4F85-BD32-B639035D0435}"/>
              </a:ext>
            </a:extLst>
          </p:cNvPr>
          <p:cNvCxnSpPr>
            <a:cxnSpLocks/>
          </p:cNvCxnSpPr>
          <p:nvPr userDrawn="1"/>
        </p:nvCxnSpPr>
        <p:spPr>
          <a:xfrm>
            <a:off x="228600" y="271459"/>
            <a:ext cx="8686800"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2119944"/>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opics - Two Speaker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057400" y="1708150"/>
            <a:ext cx="6850380" cy="4387850"/>
          </a:xfrm>
          <a:noFill/>
        </p:spPr>
        <p:txBody>
          <a:bodyPr lIns="228600" tIns="228600" rIns="274320" bIns="274320"/>
          <a:lstStyle>
            <a:lvl1pPr>
              <a:defRPr baseline="0"/>
            </a:lvl1pPr>
          </a:lstStyle>
          <a:p>
            <a:pPr lvl="0"/>
            <a:r>
              <a:rPr lang="en-US" dirty="0"/>
              <a:t>Topics/Overview</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4" name="Footer Placeholder 3">
            <a:extLst>
              <a:ext uri="{FF2B5EF4-FFF2-40B4-BE49-F238E27FC236}">
                <a16:creationId xmlns:a16="http://schemas.microsoft.com/office/drawing/2014/main" id="{3E05DF01-55CC-472D-821B-BB1B11E679E5}"/>
              </a:ext>
            </a:extLst>
          </p:cNvPr>
          <p:cNvSpPr>
            <a:spLocks noGrp="1"/>
          </p:cNvSpPr>
          <p:nvPr>
            <p:ph type="ftr" sz="quarter" idx="10"/>
          </p:nvPr>
        </p:nvSpPr>
        <p:spPr/>
        <p:txBody>
          <a:bodyPr/>
          <a:lstStyle/>
          <a:p>
            <a:endParaRPr lang="en-US" dirty="0"/>
          </a:p>
        </p:txBody>
      </p:sp>
      <p:sp>
        <p:nvSpPr>
          <p:cNvPr id="8" name="Picture Placeholder 4">
            <a:extLst>
              <a:ext uri="{FF2B5EF4-FFF2-40B4-BE49-F238E27FC236}">
                <a16:creationId xmlns:a16="http://schemas.microsoft.com/office/drawing/2014/main" id="{3CF0CA6D-0E9E-4AAC-800E-E7E1D638BB3F}"/>
              </a:ext>
            </a:extLst>
          </p:cNvPr>
          <p:cNvSpPr>
            <a:spLocks noGrp="1"/>
          </p:cNvSpPr>
          <p:nvPr>
            <p:ph type="pic" sz="quarter" idx="14" hasCustomPrompt="1"/>
          </p:nvPr>
        </p:nvSpPr>
        <p:spPr>
          <a:xfrm>
            <a:off x="228600" y="1708150"/>
            <a:ext cx="1676401" cy="1412419"/>
          </a:xfrm>
          <a:blipFill>
            <a:blip r:embed="rId2">
              <a:alphaModFix amt="20000"/>
            </a:blip>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attorney photo</a:t>
            </a:r>
          </a:p>
        </p:txBody>
      </p:sp>
      <p:sp>
        <p:nvSpPr>
          <p:cNvPr id="10" name="Content Placeholder 9">
            <a:extLst>
              <a:ext uri="{FF2B5EF4-FFF2-40B4-BE49-F238E27FC236}">
                <a16:creationId xmlns:a16="http://schemas.microsoft.com/office/drawing/2014/main" id="{E1BB0BE9-3BA8-4FB8-AA52-05849F9128C5}"/>
              </a:ext>
            </a:extLst>
          </p:cNvPr>
          <p:cNvSpPr>
            <a:spLocks noGrp="1"/>
          </p:cNvSpPr>
          <p:nvPr>
            <p:ph sz="quarter" idx="15" hasCustomPrompt="1"/>
          </p:nvPr>
        </p:nvSpPr>
        <p:spPr>
          <a:xfrm>
            <a:off x="228601" y="3177540"/>
            <a:ext cx="1676399" cy="266699"/>
          </a:xfrm>
        </p:spPr>
        <p:txBody>
          <a:bodyPr lIns="91440" rIns="91440" anchor="ctr" anchorCtr="0">
            <a:normAutofit/>
          </a:bodyPr>
          <a:lstStyle>
            <a:lvl1pPr marL="0" indent="0" algn="ctr">
              <a:buNone/>
              <a:defRPr sz="1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2" name="Content Placeholder 11">
            <a:extLst>
              <a:ext uri="{FF2B5EF4-FFF2-40B4-BE49-F238E27FC236}">
                <a16:creationId xmlns:a16="http://schemas.microsoft.com/office/drawing/2014/main" id="{B76D3024-F9EA-4168-964E-ADCF84431E55}"/>
              </a:ext>
            </a:extLst>
          </p:cNvPr>
          <p:cNvSpPr>
            <a:spLocks noGrp="1"/>
          </p:cNvSpPr>
          <p:nvPr>
            <p:ph sz="quarter" idx="16" hasCustomPrompt="1"/>
          </p:nvPr>
        </p:nvSpPr>
        <p:spPr>
          <a:xfrm>
            <a:off x="228600" y="3462815"/>
            <a:ext cx="1676399" cy="266699"/>
          </a:xfrm>
        </p:spPr>
        <p:txBody>
          <a:bodyPr>
            <a:normAutofit/>
          </a:bodyPr>
          <a:lstStyle>
            <a:lvl1pPr marL="0" indent="0" algn="ctr">
              <a:buNone/>
              <a:defRPr sz="1200"/>
            </a:lvl1pPr>
          </a:lstStyle>
          <a:p>
            <a:pPr lvl="0"/>
            <a:r>
              <a:rPr lang="en-US" dirty="0"/>
              <a:t>Title</a:t>
            </a:r>
          </a:p>
        </p:txBody>
      </p:sp>
      <p:sp>
        <p:nvSpPr>
          <p:cNvPr id="16" name="Picture Placeholder 4">
            <a:extLst>
              <a:ext uri="{FF2B5EF4-FFF2-40B4-BE49-F238E27FC236}">
                <a16:creationId xmlns:a16="http://schemas.microsoft.com/office/drawing/2014/main" id="{94234A05-E65E-48B3-A441-9B8E7E4E5D12}"/>
              </a:ext>
            </a:extLst>
          </p:cNvPr>
          <p:cNvSpPr>
            <a:spLocks noGrp="1"/>
          </p:cNvSpPr>
          <p:nvPr>
            <p:ph type="pic" sz="quarter" idx="17" hasCustomPrompt="1"/>
          </p:nvPr>
        </p:nvSpPr>
        <p:spPr>
          <a:xfrm>
            <a:off x="228598" y="3863340"/>
            <a:ext cx="1676401" cy="1412419"/>
          </a:xfrm>
          <a:blipFill>
            <a:blip r:embed="rId2">
              <a:alphaModFix amt="20000"/>
            </a:blip>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attorney photo</a:t>
            </a:r>
          </a:p>
        </p:txBody>
      </p:sp>
      <p:sp>
        <p:nvSpPr>
          <p:cNvPr id="17" name="Content Placeholder 9">
            <a:extLst>
              <a:ext uri="{FF2B5EF4-FFF2-40B4-BE49-F238E27FC236}">
                <a16:creationId xmlns:a16="http://schemas.microsoft.com/office/drawing/2014/main" id="{AE699E46-E8FB-4E52-93FF-AD0011E54B68}"/>
              </a:ext>
            </a:extLst>
          </p:cNvPr>
          <p:cNvSpPr>
            <a:spLocks noGrp="1"/>
          </p:cNvSpPr>
          <p:nvPr>
            <p:ph sz="quarter" idx="18" hasCustomPrompt="1"/>
          </p:nvPr>
        </p:nvSpPr>
        <p:spPr>
          <a:xfrm>
            <a:off x="228599" y="5332730"/>
            <a:ext cx="1676399" cy="266699"/>
          </a:xfrm>
        </p:spPr>
        <p:txBody>
          <a:bodyPr lIns="91440" rIns="91440" anchor="ctr" anchorCtr="0">
            <a:normAutofit/>
          </a:bodyPr>
          <a:lstStyle>
            <a:lvl1pPr marL="0" indent="0" algn="ctr">
              <a:buNone/>
              <a:defRPr sz="1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8" name="Content Placeholder 11">
            <a:extLst>
              <a:ext uri="{FF2B5EF4-FFF2-40B4-BE49-F238E27FC236}">
                <a16:creationId xmlns:a16="http://schemas.microsoft.com/office/drawing/2014/main" id="{E0D2BDEF-A1A4-4B5E-8C48-C5308B22DD7E}"/>
              </a:ext>
            </a:extLst>
          </p:cNvPr>
          <p:cNvSpPr>
            <a:spLocks noGrp="1"/>
          </p:cNvSpPr>
          <p:nvPr>
            <p:ph sz="quarter" idx="19" hasCustomPrompt="1"/>
          </p:nvPr>
        </p:nvSpPr>
        <p:spPr>
          <a:xfrm>
            <a:off x="228598" y="5618005"/>
            <a:ext cx="1676399" cy="266699"/>
          </a:xfrm>
        </p:spPr>
        <p:txBody>
          <a:bodyPr>
            <a:normAutofit/>
          </a:bodyPr>
          <a:lstStyle>
            <a:lvl1pPr marL="0" indent="0" algn="ctr">
              <a:buNone/>
              <a:defRPr sz="1200"/>
            </a:lvl1pPr>
          </a:lstStyle>
          <a:p>
            <a:pPr lvl="0"/>
            <a:r>
              <a:rPr lang="en-US" dirty="0"/>
              <a:t>Title</a:t>
            </a:r>
          </a:p>
        </p:txBody>
      </p:sp>
      <p:sp>
        <p:nvSpPr>
          <p:cNvPr id="2" name="Title 1"/>
          <p:cNvSpPr>
            <a:spLocks noGrp="1"/>
          </p:cNvSpPr>
          <p:nvPr>
            <p:ph type="title" hasCustomPrompt="1"/>
          </p:nvPr>
        </p:nvSpPr>
        <p:spPr>
          <a:xfrm>
            <a:off x="228600" y="228600"/>
            <a:ext cx="8686800" cy="1371600"/>
          </a:xfrm>
          <a:noFill/>
        </p:spPr>
        <p:txBody>
          <a:bodyPr lIns="310896" tIns="64008" rIns="182880" bIns="91440"/>
          <a:lstStyle>
            <a:lvl1pPr>
              <a:defRPr>
                <a:solidFill>
                  <a:schemeClr val="tx1"/>
                </a:solidFill>
              </a:defRPr>
            </a:lvl1pPr>
          </a:lstStyle>
          <a:p>
            <a:r>
              <a:rPr lang="en-US" dirty="0"/>
              <a:t>Click to add title</a:t>
            </a:r>
          </a:p>
        </p:txBody>
      </p:sp>
      <p:cxnSp>
        <p:nvCxnSpPr>
          <p:cNvPr id="14" name="Straight Connector 13">
            <a:extLst>
              <a:ext uri="{FF2B5EF4-FFF2-40B4-BE49-F238E27FC236}">
                <a16:creationId xmlns:a16="http://schemas.microsoft.com/office/drawing/2014/main" id="{E9807BAD-C6F2-4F57-B3F2-798694750148}"/>
              </a:ext>
            </a:extLst>
          </p:cNvPr>
          <p:cNvCxnSpPr>
            <a:cxnSpLocks/>
          </p:cNvCxnSpPr>
          <p:nvPr userDrawn="1"/>
        </p:nvCxnSpPr>
        <p:spPr>
          <a:xfrm>
            <a:off x="228600" y="1562100"/>
            <a:ext cx="8686800"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0B4A83-6733-40DC-B850-B5FEFD77F3FA}"/>
              </a:ext>
            </a:extLst>
          </p:cNvPr>
          <p:cNvCxnSpPr>
            <a:cxnSpLocks/>
          </p:cNvCxnSpPr>
          <p:nvPr userDrawn="1"/>
        </p:nvCxnSpPr>
        <p:spPr>
          <a:xfrm>
            <a:off x="228600" y="271459"/>
            <a:ext cx="8686800"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4120977"/>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L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228600"/>
            <a:ext cx="8686800" cy="1371600"/>
          </a:xfrm>
          <a:noFill/>
        </p:spPr>
        <p:txBody>
          <a:bodyPr lIns="310896" tIns="64008" rIns="182880" bIns="91440"/>
          <a:lstStyle>
            <a:lvl1pPr>
              <a:defRPr>
                <a:solidFill>
                  <a:schemeClr val="tx1"/>
                </a:solidFill>
              </a:defRPr>
            </a:lvl1pPr>
          </a:lstStyle>
          <a:p>
            <a:r>
              <a:rPr lang="en-US" dirty="0"/>
              <a:t>Click to add title</a:t>
            </a:r>
          </a:p>
        </p:txBody>
      </p:sp>
      <p:sp>
        <p:nvSpPr>
          <p:cNvPr id="3" name="Content Placeholder 2"/>
          <p:cNvSpPr>
            <a:spLocks noGrp="1"/>
          </p:cNvSpPr>
          <p:nvPr>
            <p:ph idx="1" hasCustomPrompt="1"/>
          </p:nvPr>
        </p:nvSpPr>
        <p:spPr>
          <a:xfrm>
            <a:off x="228600" y="1708150"/>
            <a:ext cx="8686800" cy="4387850"/>
          </a:xfrm>
          <a:noFill/>
        </p:spPr>
        <p:txBody>
          <a:bodyPr lIns="301752" tIns="228600" rIns="274320" bIns="274320"/>
          <a:lstStyle>
            <a:lvl1pPr>
              <a:defRPr baseline="0"/>
            </a:lvl1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4" name="Footer Placeholder 3">
            <a:extLst>
              <a:ext uri="{FF2B5EF4-FFF2-40B4-BE49-F238E27FC236}">
                <a16:creationId xmlns:a16="http://schemas.microsoft.com/office/drawing/2014/main" id="{3E05DF01-55CC-472D-821B-BB1B11E679E5}"/>
              </a:ext>
            </a:extLst>
          </p:cNvPr>
          <p:cNvSpPr>
            <a:spLocks noGrp="1"/>
          </p:cNvSpPr>
          <p:nvPr>
            <p:ph type="ftr" sz="quarter" idx="10"/>
          </p:nvPr>
        </p:nvSpPr>
        <p:spPr/>
        <p:txBody>
          <a:bodyPr/>
          <a:lstStyle/>
          <a:p>
            <a:endParaRPr lang="en-US" dirty="0"/>
          </a:p>
        </p:txBody>
      </p:sp>
      <p:cxnSp>
        <p:nvCxnSpPr>
          <p:cNvPr id="6" name="Straight Connector 5">
            <a:extLst>
              <a:ext uri="{FF2B5EF4-FFF2-40B4-BE49-F238E27FC236}">
                <a16:creationId xmlns:a16="http://schemas.microsoft.com/office/drawing/2014/main" id="{E883D0BB-BA4D-4370-B00D-41B9107E77EA}"/>
              </a:ext>
            </a:extLst>
          </p:cNvPr>
          <p:cNvCxnSpPr>
            <a:cxnSpLocks/>
          </p:cNvCxnSpPr>
          <p:nvPr userDrawn="1"/>
        </p:nvCxnSpPr>
        <p:spPr>
          <a:xfrm>
            <a:off x="228600" y="1562100"/>
            <a:ext cx="8686800"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894A852-BF3F-4DFC-8A8A-B7FDF98CF1F8}"/>
              </a:ext>
            </a:extLst>
          </p:cNvPr>
          <p:cNvCxnSpPr>
            <a:cxnSpLocks/>
          </p:cNvCxnSpPr>
          <p:nvPr userDrawn="1"/>
        </p:nvCxnSpPr>
        <p:spPr>
          <a:xfrm>
            <a:off x="228600" y="271459"/>
            <a:ext cx="8686800"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3031230"/>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L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228600"/>
            <a:ext cx="8686800" cy="1371600"/>
          </a:xfrm>
          <a:noFill/>
        </p:spPr>
        <p:txBody>
          <a:bodyPr lIns="310896" tIns="64008" rIns="182880" bIns="91440"/>
          <a:lstStyle>
            <a:lvl1pPr>
              <a:defRPr>
                <a:solidFill>
                  <a:schemeClr val="tx1"/>
                </a:solidFill>
              </a:defRPr>
            </a:lvl1pPr>
          </a:lstStyle>
          <a:p>
            <a:r>
              <a:rPr lang="en-US" dirty="0"/>
              <a:t>Click to add title</a:t>
            </a:r>
          </a:p>
        </p:txBody>
      </p:sp>
      <p:sp>
        <p:nvSpPr>
          <p:cNvPr id="3" name="Content Placeholder 2"/>
          <p:cNvSpPr>
            <a:spLocks noGrp="1"/>
          </p:cNvSpPr>
          <p:nvPr>
            <p:ph idx="1" hasCustomPrompt="1"/>
          </p:nvPr>
        </p:nvSpPr>
        <p:spPr>
          <a:xfrm>
            <a:off x="228602" y="1713689"/>
            <a:ext cx="6172197" cy="4382311"/>
          </a:xfrm>
          <a:noFill/>
        </p:spPr>
        <p:txBody>
          <a:bodyPr lIns="301752" tIns="228600" rIns="182880" bIns="228600"/>
          <a:lstStyle>
            <a:lvl1pPr>
              <a:spcBef>
                <a:spcPts val="800"/>
              </a:spcBef>
              <a:defRPr baseline="0"/>
            </a:lvl1pPr>
            <a:lvl2pPr>
              <a:spcBef>
                <a:spcPts val="800"/>
              </a:spcBef>
              <a:defRPr sz="2200"/>
            </a:lvl2pPr>
            <a:lvl3pPr>
              <a:spcBef>
                <a:spcPts val="800"/>
              </a:spcBef>
              <a:defRPr sz="2000"/>
            </a:lvl3pPr>
            <a:lvl4pPr>
              <a:spcBef>
                <a:spcPts val="800"/>
              </a:spcBef>
              <a:defRPr sz="1800"/>
            </a:lvl4pPr>
            <a:lvl5pPr>
              <a:spcBef>
                <a:spcPts val="800"/>
              </a:spcBef>
              <a:defRPr sz="16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0" hasCustomPrompt="1"/>
          </p:nvPr>
        </p:nvSpPr>
        <p:spPr>
          <a:xfrm>
            <a:off x="6538552" y="1713688"/>
            <a:ext cx="2376847" cy="4382312"/>
          </a:xfrm>
          <a:pattFill prst="lgCheck">
            <a:fgClr>
              <a:schemeClr val="bg2"/>
            </a:fgClr>
            <a:bgClr>
              <a:schemeClr val="bg1"/>
            </a:bgClr>
          </a:pattFill>
        </p:spPr>
        <p:txBody>
          <a:bodyPr anchor="ctr" anchorCtr="1">
            <a:normAutofit/>
          </a:bodyPr>
          <a:lstStyle>
            <a:lvl1pPr marL="0" indent="0">
              <a:buNone/>
              <a:defRPr sz="2000"/>
            </a:lvl1pPr>
          </a:lstStyle>
          <a:p>
            <a:r>
              <a:rPr lang="en-US" dirty="0"/>
              <a:t>Click icon to </a:t>
            </a:r>
            <a:br>
              <a:rPr lang="en-US" dirty="0"/>
            </a:br>
            <a:r>
              <a:rPr lang="en-US" dirty="0"/>
              <a:t>insert graphic</a:t>
            </a:r>
          </a:p>
        </p:txBody>
      </p:sp>
      <p:sp>
        <p:nvSpPr>
          <p:cNvPr id="4" name="Footer Placeholder 3">
            <a:extLst>
              <a:ext uri="{FF2B5EF4-FFF2-40B4-BE49-F238E27FC236}">
                <a16:creationId xmlns:a16="http://schemas.microsoft.com/office/drawing/2014/main" id="{D8EC73FA-3AD9-4139-B5F4-E6B4383A7055}"/>
              </a:ext>
            </a:extLst>
          </p:cNvPr>
          <p:cNvSpPr>
            <a:spLocks noGrp="1"/>
          </p:cNvSpPr>
          <p:nvPr>
            <p:ph type="ftr" sz="quarter" idx="11"/>
          </p:nvPr>
        </p:nvSpPr>
        <p:spPr/>
        <p:txBody>
          <a:bodyPr/>
          <a:lstStyle/>
          <a:p>
            <a:endParaRPr lang="en-US" dirty="0"/>
          </a:p>
        </p:txBody>
      </p:sp>
      <p:sp>
        <p:nvSpPr>
          <p:cNvPr id="7" name="Slide Number Placeholder 5">
            <a:extLst>
              <a:ext uri="{FF2B5EF4-FFF2-40B4-BE49-F238E27FC236}">
                <a16:creationId xmlns:a16="http://schemas.microsoft.com/office/drawing/2014/main" id="{5DE87346-FA02-4230-941B-E28E8A755C35}"/>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cxnSp>
        <p:nvCxnSpPr>
          <p:cNvPr id="11" name="Straight Connector 10">
            <a:extLst>
              <a:ext uri="{FF2B5EF4-FFF2-40B4-BE49-F238E27FC236}">
                <a16:creationId xmlns:a16="http://schemas.microsoft.com/office/drawing/2014/main" id="{66A248B6-B76B-4205-B131-A3B15168C376}"/>
              </a:ext>
            </a:extLst>
          </p:cNvPr>
          <p:cNvCxnSpPr>
            <a:cxnSpLocks/>
          </p:cNvCxnSpPr>
          <p:nvPr userDrawn="1"/>
        </p:nvCxnSpPr>
        <p:spPr>
          <a:xfrm>
            <a:off x="228600" y="1562100"/>
            <a:ext cx="8686800"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FBED6C1-3CB5-4BE9-B3DD-A33C7F6009AD}"/>
              </a:ext>
            </a:extLst>
          </p:cNvPr>
          <p:cNvCxnSpPr>
            <a:cxnSpLocks/>
          </p:cNvCxnSpPr>
          <p:nvPr userDrawn="1"/>
        </p:nvCxnSpPr>
        <p:spPr>
          <a:xfrm>
            <a:off x="228600" y="271459"/>
            <a:ext cx="8686800"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8691348"/>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L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228600"/>
            <a:ext cx="8686800" cy="1371600"/>
          </a:xfrm>
          <a:noFill/>
        </p:spPr>
        <p:txBody>
          <a:bodyPr lIns="310896" tIns="64008" rIns="182880" bIns="91440"/>
          <a:lstStyle>
            <a:lvl1pPr>
              <a:defRPr>
                <a:solidFill>
                  <a:schemeClr val="tx1"/>
                </a:solidFill>
              </a:defRPr>
            </a:lvl1pPr>
          </a:lstStyle>
          <a:p>
            <a:r>
              <a:rPr lang="en-US" dirty="0"/>
              <a:t>Click to add title</a:t>
            </a:r>
          </a:p>
        </p:txBody>
      </p:sp>
      <p:sp>
        <p:nvSpPr>
          <p:cNvPr id="3" name="Content Placeholder 2"/>
          <p:cNvSpPr>
            <a:spLocks noGrp="1"/>
          </p:cNvSpPr>
          <p:nvPr>
            <p:ph idx="1" hasCustomPrompt="1"/>
          </p:nvPr>
        </p:nvSpPr>
        <p:spPr>
          <a:xfrm>
            <a:off x="2718937" y="1713689"/>
            <a:ext cx="6196463" cy="4382311"/>
          </a:xfrm>
          <a:solidFill>
            <a:schemeClr val="bg1"/>
          </a:solidFill>
        </p:spPr>
        <p:txBody>
          <a:bodyPr lIns="274320" tIns="228600" rIns="274320" bIns="228600">
            <a:normAutofit/>
          </a:bodyPr>
          <a:lstStyle>
            <a:lvl1pPr>
              <a:spcBef>
                <a:spcPts val="800"/>
              </a:spcBef>
              <a:defRPr sz="2200" baseline="0"/>
            </a:lvl1pPr>
            <a:lvl2pPr>
              <a:spcBef>
                <a:spcPts val="800"/>
              </a:spcBef>
              <a:defRPr sz="2000"/>
            </a:lvl2pPr>
            <a:lvl3pPr>
              <a:spcBef>
                <a:spcPts val="800"/>
              </a:spcBef>
              <a:defRPr sz="1800"/>
            </a:lvl3pPr>
            <a:lvl4pPr>
              <a:spcBef>
                <a:spcPts val="800"/>
              </a:spcBef>
              <a:defRPr sz="1600"/>
            </a:lvl4pPr>
            <a:lvl5pPr>
              <a:spcBef>
                <a:spcPts val="800"/>
              </a:spcBef>
              <a:defRPr sz="14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0" hasCustomPrompt="1"/>
          </p:nvPr>
        </p:nvSpPr>
        <p:spPr>
          <a:xfrm>
            <a:off x="228600" y="1713688"/>
            <a:ext cx="2376847" cy="4382312"/>
          </a:xfrm>
          <a:pattFill prst="lgCheck">
            <a:fgClr>
              <a:schemeClr val="bg2"/>
            </a:fgClr>
            <a:bgClr>
              <a:schemeClr val="bg1"/>
            </a:bgClr>
          </a:pattFill>
        </p:spPr>
        <p:txBody>
          <a:bodyPr anchor="ctr" anchorCtr="1">
            <a:normAutofit/>
          </a:bodyPr>
          <a:lstStyle>
            <a:lvl1pPr marL="0" indent="0">
              <a:buNone/>
              <a:defRPr sz="2000"/>
            </a:lvl1pPr>
          </a:lstStyle>
          <a:p>
            <a:r>
              <a:rPr lang="en-US" dirty="0"/>
              <a:t>Click icon to </a:t>
            </a:r>
            <a:br>
              <a:rPr lang="en-US" dirty="0"/>
            </a:br>
            <a:r>
              <a:rPr lang="en-US" dirty="0"/>
              <a:t>insert graphic</a:t>
            </a:r>
          </a:p>
        </p:txBody>
      </p:sp>
      <p:sp>
        <p:nvSpPr>
          <p:cNvPr id="4" name="Footer Placeholder 3">
            <a:extLst>
              <a:ext uri="{FF2B5EF4-FFF2-40B4-BE49-F238E27FC236}">
                <a16:creationId xmlns:a16="http://schemas.microsoft.com/office/drawing/2014/main" id="{D8EC73FA-3AD9-4139-B5F4-E6B4383A7055}"/>
              </a:ext>
            </a:extLst>
          </p:cNvPr>
          <p:cNvSpPr>
            <a:spLocks noGrp="1"/>
          </p:cNvSpPr>
          <p:nvPr>
            <p:ph type="ftr" sz="quarter" idx="11"/>
          </p:nvPr>
        </p:nvSpPr>
        <p:spPr/>
        <p:txBody>
          <a:bodyPr/>
          <a:lstStyle/>
          <a:p>
            <a:endParaRPr lang="en-US" dirty="0"/>
          </a:p>
        </p:txBody>
      </p:sp>
      <p:sp>
        <p:nvSpPr>
          <p:cNvPr id="7" name="Slide Number Placeholder 5">
            <a:extLst>
              <a:ext uri="{FF2B5EF4-FFF2-40B4-BE49-F238E27FC236}">
                <a16:creationId xmlns:a16="http://schemas.microsoft.com/office/drawing/2014/main" id="{B9E2D2E9-2B68-45D2-BF2F-35B333B169AF}"/>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cxnSp>
        <p:nvCxnSpPr>
          <p:cNvPr id="9" name="Straight Connector 8">
            <a:extLst>
              <a:ext uri="{FF2B5EF4-FFF2-40B4-BE49-F238E27FC236}">
                <a16:creationId xmlns:a16="http://schemas.microsoft.com/office/drawing/2014/main" id="{D674FCC7-603D-46E5-B53E-E0B2307373C2}"/>
              </a:ext>
            </a:extLst>
          </p:cNvPr>
          <p:cNvCxnSpPr>
            <a:cxnSpLocks/>
          </p:cNvCxnSpPr>
          <p:nvPr userDrawn="1"/>
        </p:nvCxnSpPr>
        <p:spPr>
          <a:xfrm>
            <a:off x="228600" y="1562100"/>
            <a:ext cx="8686800"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877D7C4-7EF6-4587-BB56-7925FF94E312}"/>
              </a:ext>
            </a:extLst>
          </p:cNvPr>
          <p:cNvCxnSpPr>
            <a:cxnSpLocks/>
          </p:cNvCxnSpPr>
          <p:nvPr userDrawn="1"/>
        </p:nvCxnSpPr>
        <p:spPr>
          <a:xfrm>
            <a:off x="228600" y="270010"/>
            <a:ext cx="8686800"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4237855"/>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L4">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228600"/>
            <a:ext cx="8686800" cy="1371600"/>
          </a:xfrm>
          <a:noFill/>
        </p:spPr>
        <p:txBody>
          <a:bodyPr lIns="310896" tIns="64008" rIns="182880" bIns="91440"/>
          <a:lstStyle>
            <a:lvl1pPr>
              <a:defRPr>
                <a:solidFill>
                  <a:schemeClr val="tx1"/>
                </a:solidFill>
              </a:defRPr>
            </a:lvl1pPr>
          </a:lstStyle>
          <a:p>
            <a:r>
              <a:rPr lang="en-US" dirty="0"/>
              <a:t>Click to add title</a:t>
            </a:r>
          </a:p>
        </p:txBody>
      </p:sp>
      <p:sp>
        <p:nvSpPr>
          <p:cNvPr id="3" name="Content Placeholder 2"/>
          <p:cNvSpPr>
            <a:spLocks noGrp="1"/>
          </p:cNvSpPr>
          <p:nvPr>
            <p:ph idx="1" hasCustomPrompt="1"/>
          </p:nvPr>
        </p:nvSpPr>
        <p:spPr>
          <a:xfrm>
            <a:off x="228602" y="1713689"/>
            <a:ext cx="6172197" cy="4382311"/>
          </a:xfrm>
          <a:noFill/>
        </p:spPr>
        <p:txBody>
          <a:bodyPr lIns="301752" tIns="228600" rIns="182880" bIns="228600"/>
          <a:lstStyle>
            <a:lvl1pPr>
              <a:spcBef>
                <a:spcPts val="800"/>
              </a:spcBef>
              <a:defRPr baseline="0"/>
            </a:lvl1pPr>
            <a:lvl2pPr>
              <a:spcBef>
                <a:spcPts val="800"/>
              </a:spcBef>
              <a:defRPr sz="2200"/>
            </a:lvl2pPr>
            <a:lvl3pPr>
              <a:spcBef>
                <a:spcPts val="800"/>
              </a:spcBef>
              <a:defRPr sz="2000"/>
            </a:lvl3pPr>
            <a:lvl4pPr>
              <a:spcBef>
                <a:spcPts val="800"/>
              </a:spcBef>
              <a:defRPr sz="1800"/>
            </a:lvl4pPr>
            <a:lvl5pPr>
              <a:spcBef>
                <a:spcPts val="800"/>
              </a:spcBef>
              <a:defRPr sz="16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D8EC73FA-3AD9-4139-B5F4-E6B4383A7055}"/>
              </a:ext>
            </a:extLst>
          </p:cNvPr>
          <p:cNvSpPr>
            <a:spLocks noGrp="1"/>
          </p:cNvSpPr>
          <p:nvPr>
            <p:ph type="ftr" sz="quarter" idx="11"/>
          </p:nvPr>
        </p:nvSpPr>
        <p:spPr/>
        <p:txBody>
          <a:bodyPr/>
          <a:lstStyle/>
          <a:p>
            <a:endParaRPr lang="en-US" dirty="0"/>
          </a:p>
        </p:txBody>
      </p:sp>
      <p:sp>
        <p:nvSpPr>
          <p:cNvPr id="7" name="Slide Number Placeholder 5">
            <a:extLst>
              <a:ext uri="{FF2B5EF4-FFF2-40B4-BE49-F238E27FC236}">
                <a16:creationId xmlns:a16="http://schemas.microsoft.com/office/drawing/2014/main" id="{5DE87346-FA02-4230-941B-E28E8A755C35}"/>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cxnSp>
        <p:nvCxnSpPr>
          <p:cNvPr id="11" name="Straight Connector 10">
            <a:extLst>
              <a:ext uri="{FF2B5EF4-FFF2-40B4-BE49-F238E27FC236}">
                <a16:creationId xmlns:a16="http://schemas.microsoft.com/office/drawing/2014/main" id="{66A248B6-B76B-4205-B131-A3B15168C376}"/>
              </a:ext>
            </a:extLst>
          </p:cNvPr>
          <p:cNvCxnSpPr>
            <a:cxnSpLocks/>
          </p:cNvCxnSpPr>
          <p:nvPr userDrawn="1"/>
        </p:nvCxnSpPr>
        <p:spPr>
          <a:xfrm>
            <a:off x="228600" y="1562100"/>
            <a:ext cx="8686800"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FBED6C1-3CB5-4BE9-B3DD-A33C7F6009AD}"/>
              </a:ext>
            </a:extLst>
          </p:cNvPr>
          <p:cNvCxnSpPr>
            <a:cxnSpLocks/>
          </p:cNvCxnSpPr>
          <p:nvPr userDrawn="1"/>
        </p:nvCxnSpPr>
        <p:spPr>
          <a:xfrm>
            <a:off x="228600" y="271459"/>
            <a:ext cx="8686800"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6">
            <a:extLst>
              <a:ext uri="{FF2B5EF4-FFF2-40B4-BE49-F238E27FC236}">
                <a16:creationId xmlns:a16="http://schemas.microsoft.com/office/drawing/2014/main" id="{C1731FCB-5DC9-406B-847B-2DC778DE81C7}"/>
              </a:ext>
            </a:extLst>
          </p:cNvPr>
          <p:cNvSpPr>
            <a:spLocks noGrp="1"/>
          </p:cNvSpPr>
          <p:nvPr>
            <p:ph type="body" sz="quarter" idx="12" hasCustomPrompt="1"/>
          </p:nvPr>
        </p:nvSpPr>
        <p:spPr>
          <a:xfrm>
            <a:off x="6553200" y="2438400"/>
            <a:ext cx="2362200" cy="3200400"/>
          </a:xfrm>
        </p:spPr>
        <p:txBody>
          <a:bodyPr lIns="228600" rIns="228600">
            <a:normAutofit/>
          </a:bodyPr>
          <a:lstStyle>
            <a:lvl1pPr marL="0" indent="0">
              <a:buNone/>
              <a:defRPr sz="2000" b="0" i="1"/>
            </a:lvl1pPr>
          </a:lstStyle>
          <a:p>
            <a:pPr lvl="0"/>
            <a:r>
              <a:rPr lang="en-US" dirty="0"/>
              <a:t>Click to </a:t>
            </a:r>
            <a:br>
              <a:rPr lang="en-US" dirty="0"/>
            </a:br>
            <a:r>
              <a:rPr lang="en-US" dirty="0"/>
              <a:t>insert quote</a:t>
            </a:r>
          </a:p>
        </p:txBody>
      </p:sp>
      <p:cxnSp>
        <p:nvCxnSpPr>
          <p:cNvPr id="10" name="Straight Connector 9">
            <a:extLst>
              <a:ext uri="{FF2B5EF4-FFF2-40B4-BE49-F238E27FC236}">
                <a16:creationId xmlns:a16="http://schemas.microsoft.com/office/drawing/2014/main" id="{961D8692-EF91-4D4D-B348-640F82CD4463}"/>
              </a:ext>
            </a:extLst>
          </p:cNvPr>
          <p:cNvCxnSpPr>
            <a:cxnSpLocks/>
          </p:cNvCxnSpPr>
          <p:nvPr userDrawn="1"/>
        </p:nvCxnSpPr>
        <p:spPr>
          <a:xfrm>
            <a:off x="6553200" y="1707338"/>
            <a:ext cx="0" cy="4388662"/>
          </a:xfrm>
          <a:prstGeom prst="line">
            <a:avLst/>
          </a:prstGeom>
          <a:ln w="7620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A459E113-386E-415C-9A38-A6E4CC61163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768076" y="1962435"/>
            <a:ext cx="457124" cy="315415"/>
          </a:xfrm>
          <a:prstGeom prst="rect">
            <a:avLst/>
          </a:prstGeom>
        </p:spPr>
      </p:pic>
    </p:spTree>
    <p:extLst>
      <p:ext uri="{BB962C8B-B14F-4D97-AF65-F5344CB8AC3E}">
        <p14:creationId xmlns:p14="http://schemas.microsoft.com/office/powerpoint/2010/main" val="840185126"/>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L5">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228600"/>
            <a:ext cx="8686800" cy="1371600"/>
          </a:xfrm>
          <a:noFill/>
        </p:spPr>
        <p:txBody>
          <a:bodyPr lIns="310896" tIns="64008" rIns="182880" bIns="91440"/>
          <a:lstStyle>
            <a:lvl1pPr>
              <a:defRPr>
                <a:solidFill>
                  <a:schemeClr val="tx1"/>
                </a:solidFill>
              </a:defRPr>
            </a:lvl1pPr>
          </a:lstStyle>
          <a:p>
            <a:r>
              <a:rPr lang="en-US" dirty="0"/>
              <a:t>Click to add title</a:t>
            </a:r>
          </a:p>
        </p:txBody>
      </p:sp>
      <p:sp>
        <p:nvSpPr>
          <p:cNvPr id="3" name="Content Placeholder 2"/>
          <p:cNvSpPr>
            <a:spLocks noGrp="1"/>
          </p:cNvSpPr>
          <p:nvPr>
            <p:ph idx="1" hasCustomPrompt="1"/>
          </p:nvPr>
        </p:nvSpPr>
        <p:spPr>
          <a:xfrm>
            <a:off x="228602" y="1713689"/>
            <a:ext cx="4495797" cy="4382311"/>
          </a:xfrm>
          <a:noFill/>
        </p:spPr>
        <p:txBody>
          <a:bodyPr lIns="301752" tIns="228600" rIns="182880" bIns="228600"/>
          <a:lstStyle>
            <a:lvl1pPr>
              <a:spcBef>
                <a:spcPts val="800"/>
              </a:spcBef>
              <a:defRPr sz="2200" baseline="0"/>
            </a:lvl1pPr>
            <a:lvl2pPr>
              <a:spcBef>
                <a:spcPts val="800"/>
              </a:spcBef>
              <a:defRPr sz="2000"/>
            </a:lvl2pPr>
            <a:lvl3pPr>
              <a:spcBef>
                <a:spcPts val="800"/>
              </a:spcBef>
              <a:defRPr sz="1800"/>
            </a:lvl3pPr>
            <a:lvl4pPr>
              <a:spcBef>
                <a:spcPts val="800"/>
              </a:spcBef>
              <a:defRPr sz="1600"/>
            </a:lvl4pPr>
            <a:lvl5pPr>
              <a:spcBef>
                <a:spcPts val="800"/>
              </a:spcBef>
              <a:defRPr sz="14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0" hasCustomPrompt="1"/>
          </p:nvPr>
        </p:nvSpPr>
        <p:spPr>
          <a:xfrm>
            <a:off x="4876803" y="1713688"/>
            <a:ext cx="4038597" cy="4382312"/>
          </a:xfrm>
          <a:pattFill prst="lgCheck">
            <a:fgClr>
              <a:schemeClr val="bg2"/>
            </a:fgClr>
            <a:bgClr>
              <a:schemeClr val="bg1"/>
            </a:bgClr>
          </a:pattFill>
        </p:spPr>
        <p:txBody>
          <a:bodyPr anchor="ctr" anchorCtr="1">
            <a:normAutofit/>
          </a:bodyPr>
          <a:lstStyle>
            <a:lvl1pPr marL="0" indent="0">
              <a:buNone/>
              <a:defRPr sz="2000"/>
            </a:lvl1pPr>
          </a:lstStyle>
          <a:p>
            <a:r>
              <a:rPr lang="en-US" dirty="0"/>
              <a:t>Click icon to </a:t>
            </a:r>
            <a:br>
              <a:rPr lang="en-US" dirty="0"/>
            </a:br>
            <a:r>
              <a:rPr lang="en-US" dirty="0"/>
              <a:t>insert graphic</a:t>
            </a:r>
          </a:p>
        </p:txBody>
      </p:sp>
      <p:sp>
        <p:nvSpPr>
          <p:cNvPr id="4" name="Footer Placeholder 3">
            <a:extLst>
              <a:ext uri="{FF2B5EF4-FFF2-40B4-BE49-F238E27FC236}">
                <a16:creationId xmlns:a16="http://schemas.microsoft.com/office/drawing/2014/main" id="{D8EC73FA-3AD9-4139-B5F4-E6B4383A7055}"/>
              </a:ext>
            </a:extLst>
          </p:cNvPr>
          <p:cNvSpPr>
            <a:spLocks noGrp="1"/>
          </p:cNvSpPr>
          <p:nvPr>
            <p:ph type="ftr" sz="quarter" idx="11"/>
          </p:nvPr>
        </p:nvSpPr>
        <p:spPr/>
        <p:txBody>
          <a:bodyPr/>
          <a:lstStyle/>
          <a:p>
            <a:endParaRPr lang="en-US" dirty="0"/>
          </a:p>
        </p:txBody>
      </p:sp>
      <p:sp>
        <p:nvSpPr>
          <p:cNvPr id="7" name="Slide Number Placeholder 5">
            <a:extLst>
              <a:ext uri="{FF2B5EF4-FFF2-40B4-BE49-F238E27FC236}">
                <a16:creationId xmlns:a16="http://schemas.microsoft.com/office/drawing/2014/main" id="{5DE87346-FA02-4230-941B-E28E8A755C35}"/>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cxnSp>
        <p:nvCxnSpPr>
          <p:cNvPr id="11" name="Straight Connector 10">
            <a:extLst>
              <a:ext uri="{FF2B5EF4-FFF2-40B4-BE49-F238E27FC236}">
                <a16:creationId xmlns:a16="http://schemas.microsoft.com/office/drawing/2014/main" id="{E6A83DB1-E327-4F90-BC0D-DCDF7627B9AA}"/>
              </a:ext>
            </a:extLst>
          </p:cNvPr>
          <p:cNvCxnSpPr>
            <a:cxnSpLocks/>
          </p:cNvCxnSpPr>
          <p:nvPr userDrawn="1"/>
        </p:nvCxnSpPr>
        <p:spPr>
          <a:xfrm>
            <a:off x="228600" y="1562100"/>
            <a:ext cx="8686800"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349E55C-25F2-4EAB-BBD1-1B7ACDAACC25}"/>
              </a:ext>
            </a:extLst>
          </p:cNvPr>
          <p:cNvCxnSpPr>
            <a:cxnSpLocks/>
          </p:cNvCxnSpPr>
          <p:nvPr userDrawn="1"/>
        </p:nvCxnSpPr>
        <p:spPr>
          <a:xfrm>
            <a:off x="228600" y="271459"/>
            <a:ext cx="8686800"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4485978"/>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L6">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3363" y="228600"/>
            <a:ext cx="5480441" cy="1143001"/>
          </a:xfrm>
          <a:noFill/>
        </p:spPr>
        <p:txBody>
          <a:bodyPr lIns="228600" tIns="64008" rIns="182880" bIns="91440" anchor="ctr" anchorCtr="0">
            <a:normAutofit/>
          </a:bodyPr>
          <a:lstStyle>
            <a:lvl1pPr>
              <a:defRPr sz="3200">
                <a:solidFill>
                  <a:schemeClr val="tx1"/>
                </a:solidFill>
              </a:defRPr>
            </a:lvl1pPr>
          </a:lstStyle>
          <a:p>
            <a:r>
              <a:rPr lang="en-US" dirty="0"/>
              <a:t>Click to add title</a:t>
            </a:r>
          </a:p>
        </p:txBody>
      </p:sp>
      <p:sp>
        <p:nvSpPr>
          <p:cNvPr id="3" name="Content Placeholder 2"/>
          <p:cNvSpPr>
            <a:spLocks noGrp="1"/>
          </p:cNvSpPr>
          <p:nvPr>
            <p:ph idx="1" hasCustomPrompt="1"/>
          </p:nvPr>
        </p:nvSpPr>
        <p:spPr>
          <a:xfrm>
            <a:off x="228600" y="1524000"/>
            <a:ext cx="5485204" cy="4572000"/>
          </a:xfrm>
        </p:spPr>
        <p:txBody>
          <a:bodyPr lIns="228600" tIns="137160" rIns="182880" bIns="182880">
            <a:normAutofit/>
          </a:bodyPr>
          <a:lstStyle>
            <a:lvl1pPr>
              <a:spcBef>
                <a:spcPts val="800"/>
              </a:spcBef>
              <a:defRPr sz="2200" baseline="0"/>
            </a:lvl1pPr>
            <a:lvl2pPr>
              <a:spcBef>
                <a:spcPts val="800"/>
              </a:spcBef>
              <a:defRPr sz="2000"/>
            </a:lvl2pPr>
            <a:lvl3pPr>
              <a:spcBef>
                <a:spcPts val="800"/>
              </a:spcBef>
              <a:defRPr sz="1800"/>
            </a:lvl3pPr>
            <a:lvl4pPr>
              <a:spcBef>
                <a:spcPts val="800"/>
              </a:spcBef>
              <a:defRPr sz="1600"/>
            </a:lvl4pPr>
            <a:lvl5pPr>
              <a:spcBef>
                <a:spcPts val="800"/>
              </a:spcBef>
              <a:defRPr sz="14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0" hasCustomPrompt="1"/>
          </p:nvPr>
        </p:nvSpPr>
        <p:spPr>
          <a:xfrm>
            <a:off x="5827294" y="228600"/>
            <a:ext cx="3088106" cy="5867400"/>
          </a:xfrm>
          <a:pattFill prst="lgCheck">
            <a:fgClr>
              <a:schemeClr val="bg2"/>
            </a:fgClr>
            <a:bgClr>
              <a:schemeClr val="bg1"/>
            </a:bgClr>
          </a:pattFill>
        </p:spPr>
        <p:txBody>
          <a:bodyPr anchor="ctr" anchorCtr="1">
            <a:normAutofit/>
          </a:bodyPr>
          <a:lstStyle>
            <a:lvl1pPr marL="0" indent="0">
              <a:buNone/>
              <a:defRPr sz="2000"/>
            </a:lvl1pPr>
          </a:lstStyle>
          <a:p>
            <a:r>
              <a:rPr lang="en-US" dirty="0"/>
              <a:t>Click icon to </a:t>
            </a:r>
            <a:br>
              <a:rPr lang="en-US" dirty="0"/>
            </a:br>
            <a:r>
              <a:rPr lang="en-US" dirty="0"/>
              <a:t>insert graphic</a:t>
            </a:r>
          </a:p>
        </p:txBody>
      </p:sp>
      <p:sp>
        <p:nvSpPr>
          <p:cNvPr id="4" name="Footer Placeholder 3">
            <a:extLst>
              <a:ext uri="{FF2B5EF4-FFF2-40B4-BE49-F238E27FC236}">
                <a16:creationId xmlns:a16="http://schemas.microsoft.com/office/drawing/2014/main" id="{D8EC73FA-3AD9-4139-B5F4-E6B4383A7055}"/>
              </a:ext>
            </a:extLst>
          </p:cNvPr>
          <p:cNvSpPr>
            <a:spLocks noGrp="1"/>
          </p:cNvSpPr>
          <p:nvPr>
            <p:ph type="ftr" sz="quarter" idx="11"/>
          </p:nvPr>
        </p:nvSpPr>
        <p:spPr/>
        <p:txBody>
          <a:bodyPr/>
          <a:lstStyle/>
          <a:p>
            <a:endParaRPr lang="en-US" dirty="0"/>
          </a:p>
        </p:txBody>
      </p:sp>
      <p:sp>
        <p:nvSpPr>
          <p:cNvPr id="10" name="Slide Number Placeholder 5">
            <a:extLst>
              <a:ext uri="{FF2B5EF4-FFF2-40B4-BE49-F238E27FC236}">
                <a16:creationId xmlns:a16="http://schemas.microsoft.com/office/drawing/2014/main" id="{B04066DB-BFC9-4057-9664-7FB5B1C464CE}"/>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grpSp>
        <p:nvGrpSpPr>
          <p:cNvPr id="6" name="Group 5">
            <a:extLst>
              <a:ext uri="{FF2B5EF4-FFF2-40B4-BE49-F238E27FC236}">
                <a16:creationId xmlns:a16="http://schemas.microsoft.com/office/drawing/2014/main" id="{831FBB88-C744-44D7-9BBD-50C3776BE10F}"/>
              </a:ext>
            </a:extLst>
          </p:cNvPr>
          <p:cNvGrpSpPr/>
          <p:nvPr userDrawn="1"/>
        </p:nvGrpSpPr>
        <p:grpSpPr>
          <a:xfrm>
            <a:off x="228600" y="269875"/>
            <a:ext cx="5485204" cy="1066800"/>
            <a:chOff x="228600" y="269875"/>
            <a:chExt cx="8686800" cy="1066800"/>
          </a:xfrm>
        </p:grpSpPr>
        <p:cxnSp>
          <p:nvCxnSpPr>
            <p:cNvPr id="7" name="Straight Connector 6">
              <a:extLst>
                <a:ext uri="{FF2B5EF4-FFF2-40B4-BE49-F238E27FC236}">
                  <a16:creationId xmlns:a16="http://schemas.microsoft.com/office/drawing/2014/main" id="{27C9DD67-6FA2-4FF7-81C4-A9BBC63E7C40}"/>
                </a:ext>
              </a:extLst>
            </p:cNvPr>
            <p:cNvCxnSpPr>
              <a:cxnSpLocks/>
            </p:cNvCxnSpPr>
            <p:nvPr userDrawn="1"/>
          </p:nvCxnSpPr>
          <p:spPr>
            <a:xfrm>
              <a:off x="228600" y="1336675"/>
              <a:ext cx="8686800" cy="0"/>
            </a:xfrm>
            <a:prstGeom prst="line">
              <a:avLst/>
            </a:prstGeom>
            <a:ln w="7620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311A484-4CCA-4BE8-8B96-BF5A35ED70E6}"/>
                </a:ext>
              </a:extLst>
            </p:cNvPr>
            <p:cNvCxnSpPr>
              <a:cxnSpLocks/>
            </p:cNvCxnSpPr>
            <p:nvPr userDrawn="1"/>
          </p:nvCxnSpPr>
          <p:spPr>
            <a:xfrm>
              <a:off x="228600" y="269875"/>
              <a:ext cx="8686800"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3016955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228600"/>
            <a:ext cx="8686800" cy="1371600"/>
          </a:xfrm>
          <a:solidFill>
            <a:schemeClr val="tx1"/>
          </a:solidFill>
        </p:spPr>
        <p:txBody>
          <a:bodyPr lIns="310896" tIns="91440" rIns="228600" bIns="91440"/>
          <a:lstStyle>
            <a:lvl1pPr>
              <a:defRPr>
                <a:solidFill>
                  <a:schemeClr val="bg1"/>
                </a:solidFill>
              </a:defRPr>
            </a:lvl1pPr>
          </a:lstStyle>
          <a:p>
            <a:r>
              <a:rPr lang="en-US" dirty="0"/>
              <a:t>Click to add title</a:t>
            </a:r>
          </a:p>
        </p:txBody>
      </p:sp>
      <p:sp>
        <p:nvSpPr>
          <p:cNvPr id="3" name="Content Placeholder 2"/>
          <p:cNvSpPr>
            <a:spLocks noGrp="1"/>
          </p:cNvSpPr>
          <p:nvPr>
            <p:ph idx="1" hasCustomPrompt="1"/>
          </p:nvPr>
        </p:nvSpPr>
        <p:spPr>
          <a:xfrm>
            <a:off x="228600" y="1708150"/>
            <a:ext cx="8686800" cy="4387850"/>
          </a:xfrm>
          <a:solidFill>
            <a:schemeClr val="bg1">
              <a:lumMod val="95000"/>
            </a:schemeClr>
          </a:solidFill>
        </p:spPr>
        <p:txBody>
          <a:bodyPr lIns="301752" tIns="228600" rIns="274320" bIns="228600"/>
          <a:lstStyle>
            <a:lvl1pPr>
              <a:defRPr baseline="0"/>
            </a:lvl1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4" name="Footer Placeholder 3">
            <a:extLst>
              <a:ext uri="{FF2B5EF4-FFF2-40B4-BE49-F238E27FC236}">
                <a16:creationId xmlns:a16="http://schemas.microsoft.com/office/drawing/2014/main" id="{3E05DF01-55CC-472D-821B-BB1B11E679E5}"/>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279905953"/>
      </p:ext>
    </p:extLst>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L7">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30195" y="228600"/>
            <a:ext cx="5485205" cy="1143001"/>
          </a:xfrm>
          <a:noFill/>
        </p:spPr>
        <p:txBody>
          <a:bodyPr lIns="228600" tIns="64008" rIns="182880" bIns="91440" anchor="ctr" anchorCtr="0">
            <a:normAutofit/>
          </a:bodyPr>
          <a:lstStyle>
            <a:lvl1pPr>
              <a:defRPr sz="3200">
                <a:solidFill>
                  <a:schemeClr val="tx1"/>
                </a:solidFill>
              </a:defRPr>
            </a:lvl1pPr>
          </a:lstStyle>
          <a:p>
            <a:r>
              <a:rPr lang="en-US" dirty="0"/>
              <a:t>Click to add title</a:t>
            </a:r>
          </a:p>
        </p:txBody>
      </p:sp>
      <p:sp>
        <p:nvSpPr>
          <p:cNvPr id="3" name="Content Placeholder 2"/>
          <p:cNvSpPr>
            <a:spLocks noGrp="1"/>
          </p:cNvSpPr>
          <p:nvPr>
            <p:ph idx="1" hasCustomPrompt="1"/>
          </p:nvPr>
        </p:nvSpPr>
        <p:spPr>
          <a:xfrm>
            <a:off x="3430196" y="1524000"/>
            <a:ext cx="5485204" cy="4572000"/>
          </a:xfrm>
        </p:spPr>
        <p:txBody>
          <a:bodyPr lIns="228600" tIns="91440" rIns="182880" bIns="182880"/>
          <a:lstStyle>
            <a:lvl1pPr>
              <a:spcBef>
                <a:spcPts val="800"/>
              </a:spcBef>
              <a:defRPr sz="2200" baseline="0"/>
            </a:lvl1pPr>
            <a:lvl2pPr>
              <a:spcBef>
                <a:spcPts val="800"/>
              </a:spcBef>
              <a:defRPr sz="2000"/>
            </a:lvl2pPr>
            <a:lvl3pPr>
              <a:spcBef>
                <a:spcPts val="800"/>
              </a:spcBef>
              <a:defRPr sz="1800"/>
            </a:lvl3pPr>
            <a:lvl4pPr>
              <a:spcBef>
                <a:spcPts val="800"/>
              </a:spcBef>
              <a:defRPr sz="1600"/>
            </a:lvl4pPr>
            <a:lvl5pPr>
              <a:spcBef>
                <a:spcPts val="800"/>
              </a:spcBef>
              <a:defRPr sz="14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0" hasCustomPrompt="1"/>
          </p:nvPr>
        </p:nvSpPr>
        <p:spPr>
          <a:xfrm>
            <a:off x="228600" y="228600"/>
            <a:ext cx="3088106" cy="5867400"/>
          </a:xfrm>
          <a:pattFill prst="lgCheck">
            <a:fgClr>
              <a:schemeClr val="bg2"/>
            </a:fgClr>
            <a:bgClr>
              <a:schemeClr val="bg1"/>
            </a:bgClr>
          </a:pattFill>
        </p:spPr>
        <p:txBody>
          <a:bodyPr anchor="ctr" anchorCtr="1">
            <a:normAutofit/>
          </a:bodyPr>
          <a:lstStyle>
            <a:lvl1pPr marL="0" indent="0">
              <a:buNone/>
              <a:defRPr sz="2000"/>
            </a:lvl1pPr>
          </a:lstStyle>
          <a:p>
            <a:r>
              <a:rPr lang="en-US" dirty="0"/>
              <a:t>Click icon to </a:t>
            </a:r>
            <a:br>
              <a:rPr lang="en-US" dirty="0"/>
            </a:br>
            <a:r>
              <a:rPr lang="en-US" dirty="0"/>
              <a:t>insert graphic</a:t>
            </a:r>
          </a:p>
        </p:txBody>
      </p:sp>
      <p:sp>
        <p:nvSpPr>
          <p:cNvPr id="4" name="Footer Placeholder 3">
            <a:extLst>
              <a:ext uri="{FF2B5EF4-FFF2-40B4-BE49-F238E27FC236}">
                <a16:creationId xmlns:a16="http://schemas.microsoft.com/office/drawing/2014/main" id="{D8EC73FA-3AD9-4139-B5F4-E6B4383A7055}"/>
              </a:ext>
            </a:extLst>
          </p:cNvPr>
          <p:cNvSpPr>
            <a:spLocks noGrp="1"/>
          </p:cNvSpPr>
          <p:nvPr>
            <p:ph type="ftr" sz="quarter" idx="11"/>
          </p:nvPr>
        </p:nvSpPr>
        <p:spPr/>
        <p:txBody>
          <a:bodyPr/>
          <a:lstStyle/>
          <a:p>
            <a:endParaRPr lang="en-US" dirty="0"/>
          </a:p>
        </p:txBody>
      </p:sp>
      <p:sp>
        <p:nvSpPr>
          <p:cNvPr id="10" name="Slide Number Placeholder 5">
            <a:extLst>
              <a:ext uri="{FF2B5EF4-FFF2-40B4-BE49-F238E27FC236}">
                <a16:creationId xmlns:a16="http://schemas.microsoft.com/office/drawing/2014/main" id="{B04066DB-BFC9-4057-9664-7FB5B1C464CE}"/>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grpSp>
        <p:nvGrpSpPr>
          <p:cNvPr id="6" name="Group 5">
            <a:extLst>
              <a:ext uri="{FF2B5EF4-FFF2-40B4-BE49-F238E27FC236}">
                <a16:creationId xmlns:a16="http://schemas.microsoft.com/office/drawing/2014/main" id="{831FBB88-C744-44D7-9BBD-50C3776BE10F}"/>
              </a:ext>
            </a:extLst>
          </p:cNvPr>
          <p:cNvGrpSpPr/>
          <p:nvPr userDrawn="1"/>
        </p:nvGrpSpPr>
        <p:grpSpPr>
          <a:xfrm>
            <a:off x="3430196" y="269875"/>
            <a:ext cx="5485204" cy="1066800"/>
            <a:chOff x="228600" y="269875"/>
            <a:chExt cx="8686800" cy="1066800"/>
          </a:xfrm>
        </p:grpSpPr>
        <p:cxnSp>
          <p:nvCxnSpPr>
            <p:cNvPr id="7" name="Straight Connector 6">
              <a:extLst>
                <a:ext uri="{FF2B5EF4-FFF2-40B4-BE49-F238E27FC236}">
                  <a16:creationId xmlns:a16="http://schemas.microsoft.com/office/drawing/2014/main" id="{27C9DD67-6FA2-4FF7-81C4-A9BBC63E7C40}"/>
                </a:ext>
              </a:extLst>
            </p:cNvPr>
            <p:cNvCxnSpPr>
              <a:cxnSpLocks/>
            </p:cNvCxnSpPr>
            <p:nvPr userDrawn="1"/>
          </p:nvCxnSpPr>
          <p:spPr>
            <a:xfrm>
              <a:off x="228600" y="1336675"/>
              <a:ext cx="8686800"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311A484-4CCA-4BE8-8B96-BF5A35ED70E6}"/>
                </a:ext>
              </a:extLst>
            </p:cNvPr>
            <p:cNvCxnSpPr>
              <a:cxnSpLocks/>
            </p:cNvCxnSpPr>
            <p:nvPr userDrawn="1"/>
          </p:nvCxnSpPr>
          <p:spPr>
            <a:xfrm>
              <a:off x="228600" y="269875"/>
              <a:ext cx="8686800"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78835053"/>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L8">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599" y="228600"/>
            <a:ext cx="5485205" cy="1143001"/>
          </a:xfrm>
          <a:noFill/>
        </p:spPr>
        <p:txBody>
          <a:bodyPr lIns="228600" tIns="64008" rIns="182880" bIns="91440" anchor="ctr" anchorCtr="0">
            <a:normAutofit/>
          </a:bodyPr>
          <a:lstStyle>
            <a:lvl1pPr>
              <a:defRPr sz="3200">
                <a:solidFill>
                  <a:schemeClr val="tx1"/>
                </a:solidFill>
              </a:defRPr>
            </a:lvl1pPr>
          </a:lstStyle>
          <a:p>
            <a:r>
              <a:rPr lang="en-US" dirty="0"/>
              <a:t>Click to add title</a:t>
            </a:r>
          </a:p>
        </p:txBody>
      </p:sp>
      <p:sp>
        <p:nvSpPr>
          <p:cNvPr id="3" name="Content Placeholder 2"/>
          <p:cNvSpPr>
            <a:spLocks noGrp="1"/>
          </p:cNvSpPr>
          <p:nvPr>
            <p:ph idx="1" hasCustomPrompt="1"/>
          </p:nvPr>
        </p:nvSpPr>
        <p:spPr>
          <a:xfrm>
            <a:off x="228600" y="1485090"/>
            <a:ext cx="5485204" cy="4610910"/>
          </a:xfrm>
        </p:spPr>
        <p:txBody>
          <a:bodyPr lIns="228600" tIns="182880" rIns="182880" bIns="182880">
            <a:normAutofit/>
          </a:bodyPr>
          <a:lstStyle>
            <a:lvl1pPr>
              <a:spcBef>
                <a:spcPts val="800"/>
              </a:spcBef>
              <a:defRPr sz="2200" baseline="0"/>
            </a:lvl1pPr>
            <a:lvl2pPr>
              <a:spcBef>
                <a:spcPts val="800"/>
              </a:spcBef>
              <a:defRPr sz="2000"/>
            </a:lvl2pPr>
            <a:lvl3pPr>
              <a:spcBef>
                <a:spcPts val="800"/>
              </a:spcBef>
              <a:defRPr sz="1800"/>
            </a:lvl3pPr>
            <a:lvl4pPr>
              <a:spcBef>
                <a:spcPts val="800"/>
              </a:spcBef>
              <a:defRPr sz="1600"/>
            </a:lvl4pPr>
            <a:lvl5pPr>
              <a:spcBef>
                <a:spcPts val="800"/>
              </a:spcBef>
              <a:defRPr sz="14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0" hasCustomPrompt="1"/>
          </p:nvPr>
        </p:nvSpPr>
        <p:spPr>
          <a:xfrm>
            <a:off x="5827294" y="228600"/>
            <a:ext cx="3088106" cy="2822438"/>
          </a:xfrm>
          <a:pattFill prst="lgCheck">
            <a:fgClr>
              <a:schemeClr val="bg2"/>
            </a:fgClr>
            <a:bgClr>
              <a:schemeClr val="bg1"/>
            </a:bgClr>
          </a:pattFill>
        </p:spPr>
        <p:txBody>
          <a:bodyPr anchor="ctr" anchorCtr="1">
            <a:normAutofit/>
          </a:bodyPr>
          <a:lstStyle>
            <a:lvl1pPr marL="0" indent="0">
              <a:buNone/>
              <a:defRPr sz="2000"/>
            </a:lvl1pPr>
          </a:lstStyle>
          <a:p>
            <a:r>
              <a:rPr lang="en-US" dirty="0"/>
              <a:t>Click icon to </a:t>
            </a:r>
            <a:br>
              <a:rPr lang="en-US" dirty="0"/>
            </a:br>
            <a:r>
              <a:rPr lang="en-US" dirty="0"/>
              <a:t>insert graphic</a:t>
            </a:r>
          </a:p>
        </p:txBody>
      </p:sp>
      <p:sp>
        <p:nvSpPr>
          <p:cNvPr id="4" name="Footer Placeholder 3">
            <a:extLst>
              <a:ext uri="{FF2B5EF4-FFF2-40B4-BE49-F238E27FC236}">
                <a16:creationId xmlns:a16="http://schemas.microsoft.com/office/drawing/2014/main" id="{D8EC73FA-3AD9-4139-B5F4-E6B4383A7055}"/>
              </a:ext>
            </a:extLst>
          </p:cNvPr>
          <p:cNvSpPr>
            <a:spLocks noGrp="1"/>
          </p:cNvSpPr>
          <p:nvPr>
            <p:ph type="ftr" sz="quarter" idx="11"/>
          </p:nvPr>
        </p:nvSpPr>
        <p:spPr/>
        <p:txBody>
          <a:bodyPr/>
          <a:lstStyle/>
          <a:p>
            <a:endParaRPr lang="en-US" dirty="0"/>
          </a:p>
        </p:txBody>
      </p:sp>
      <p:sp>
        <p:nvSpPr>
          <p:cNvPr id="10" name="Slide Number Placeholder 5">
            <a:extLst>
              <a:ext uri="{FF2B5EF4-FFF2-40B4-BE49-F238E27FC236}">
                <a16:creationId xmlns:a16="http://schemas.microsoft.com/office/drawing/2014/main" id="{B04066DB-BFC9-4057-9664-7FB5B1C464CE}"/>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grpSp>
        <p:nvGrpSpPr>
          <p:cNvPr id="6" name="Group 5">
            <a:extLst>
              <a:ext uri="{FF2B5EF4-FFF2-40B4-BE49-F238E27FC236}">
                <a16:creationId xmlns:a16="http://schemas.microsoft.com/office/drawing/2014/main" id="{831FBB88-C744-44D7-9BBD-50C3776BE10F}"/>
              </a:ext>
            </a:extLst>
          </p:cNvPr>
          <p:cNvGrpSpPr/>
          <p:nvPr userDrawn="1"/>
        </p:nvGrpSpPr>
        <p:grpSpPr>
          <a:xfrm>
            <a:off x="228600" y="269875"/>
            <a:ext cx="5485204" cy="1066800"/>
            <a:chOff x="228600" y="269875"/>
            <a:chExt cx="8686800" cy="1066800"/>
          </a:xfrm>
        </p:grpSpPr>
        <p:cxnSp>
          <p:nvCxnSpPr>
            <p:cNvPr id="7" name="Straight Connector 6">
              <a:extLst>
                <a:ext uri="{FF2B5EF4-FFF2-40B4-BE49-F238E27FC236}">
                  <a16:creationId xmlns:a16="http://schemas.microsoft.com/office/drawing/2014/main" id="{27C9DD67-6FA2-4FF7-81C4-A9BBC63E7C40}"/>
                </a:ext>
              </a:extLst>
            </p:cNvPr>
            <p:cNvCxnSpPr>
              <a:cxnSpLocks/>
            </p:cNvCxnSpPr>
            <p:nvPr userDrawn="1"/>
          </p:nvCxnSpPr>
          <p:spPr>
            <a:xfrm>
              <a:off x="228600" y="1336675"/>
              <a:ext cx="8686800"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311A484-4CCA-4BE8-8B96-BF5A35ED70E6}"/>
                </a:ext>
              </a:extLst>
            </p:cNvPr>
            <p:cNvCxnSpPr>
              <a:cxnSpLocks/>
            </p:cNvCxnSpPr>
            <p:nvPr userDrawn="1"/>
          </p:nvCxnSpPr>
          <p:spPr>
            <a:xfrm>
              <a:off x="228600" y="269875"/>
              <a:ext cx="8686800"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11" name="Picture Placeholder 4">
            <a:extLst>
              <a:ext uri="{FF2B5EF4-FFF2-40B4-BE49-F238E27FC236}">
                <a16:creationId xmlns:a16="http://schemas.microsoft.com/office/drawing/2014/main" id="{D2DADDC6-1BA0-4530-9224-2093E610254E}"/>
              </a:ext>
            </a:extLst>
          </p:cNvPr>
          <p:cNvSpPr>
            <a:spLocks noGrp="1"/>
          </p:cNvSpPr>
          <p:nvPr>
            <p:ph type="pic" sz="quarter" idx="12" hasCustomPrompt="1"/>
          </p:nvPr>
        </p:nvSpPr>
        <p:spPr>
          <a:xfrm>
            <a:off x="5827294" y="3273561"/>
            <a:ext cx="3088106" cy="2822438"/>
          </a:xfrm>
          <a:pattFill prst="lgCheck">
            <a:fgClr>
              <a:schemeClr val="bg2"/>
            </a:fgClr>
            <a:bgClr>
              <a:schemeClr val="bg1"/>
            </a:bgClr>
          </a:pattFill>
        </p:spPr>
        <p:txBody>
          <a:bodyPr anchor="ctr" anchorCtr="1">
            <a:normAutofit/>
          </a:bodyPr>
          <a:lstStyle>
            <a:lvl1pPr marL="0" indent="0">
              <a:buNone/>
              <a:defRPr sz="2000"/>
            </a:lvl1pPr>
          </a:lstStyle>
          <a:p>
            <a:r>
              <a:rPr lang="en-US" dirty="0"/>
              <a:t>Click icon to </a:t>
            </a:r>
            <a:br>
              <a:rPr lang="en-US" dirty="0"/>
            </a:br>
            <a:r>
              <a:rPr lang="en-US" dirty="0"/>
              <a:t>insert graphic</a:t>
            </a:r>
          </a:p>
        </p:txBody>
      </p:sp>
      <p:cxnSp>
        <p:nvCxnSpPr>
          <p:cNvPr id="12" name="Straight Connector 11">
            <a:extLst>
              <a:ext uri="{FF2B5EF4-FFF2-40B4-BE49-F238E27FC236}">
                <a16:creationId xmlns:a16="http://schemas.microsoft.com/office/drawing/2014/main" id="{8E06F0DA-72B0-4CB2-951C-0FC315971C81}"/>
              </a:ext>
            </a:extLst>
          </p:cNvPr>
          <p:cNvCxnSpPr>
            <a:cxnSpLocks/>
          </p:cNvCxnSpPr>
          <p:nvPr userDrawn="1"/>
        </p:nvCxnSpPr>
        <p:spPr>
          <a:xfrm>
            <a:off x="5827294" y="3170320"/>
            <a:ext cx="3088102" cy="0"/>
          </a:xfrm>
          <a:prstGeom prst="line">
            <a:avLst/>
          </a:prstGeom>
          <a:ln w="3810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2917093"/>
      </p:ext>
    </p:extLst>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L9">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30195" y="228600"/>
            <a:ext cx="5485205" cy="1143001"/>
          </a:xfrm>
          <a:noFill/>
        </p:spPr>
        <p:txBody>
          <a:bodyPr lIns="228600" tIns="64008" rIns="182880" bIns="91440" anchor="ctr" anchorCtr="0">
            <a:normAutofit/>
          </a:bodyPr>
          <a:lstStyle>
            <a:lvl1pPr>
              <a:defRPr sz="3200">
                <a:solidFill>
                  <a:schemeClr val="tx1"/>
                </a:solidFill>
              </a:defRPr>
            </a:lvl1pPr>
          </a:lstStyle>
          <a:p>
            <a:r>
              <a:rPr lang="en-US" dirty="0"/>
              <a:t>Click to add title</a:t>
            </a:r>
          </a:p>
        </p:txBody>
      </p:sp>
      <p:sp>
        <p:nvSpPr>
          <p:cNvPr id="3" name="Content Placeholder 2"/>
          <p:cNvSpPr>
            <a:spLocks noGrp="1"/>
          </p:cNvSpPr>
          <p:nvPr>
            <p:ph idx="1" hasCustomPrompt="1"/>
          </p:nvPr>
        </p:nvSpPr>
        <p:spPr>
          <a:xfrm>
            <a:off x="3430196" y="1485090"/>
            <a:ext cx="5485204" cy="4610910"/>
          </a:xfrm>
        </p:spPr>
        <p:txBody>
          <a:bodyPr lIns="228600" tIns="182880" rIns="182880" bIns="182880"/>
          <a:lstStyle>
            <a:lvl1pPr>
              <a:spcBef>
                <a:spcPts val="800"/>
              </a:spcBef>
              <a:defRPr sz="2200" baseline="0"/>
            </a:lvl1pPr>
            <a:lvl2pPr>
              <a:spcBef>
                <a:spcPts val="800"/>
              </a:spcBef>
              <a:defRPr sz="2000"/>
            </a:lvl2pPr>
            <a:lvl3pPr>
              <a:spcBef>
                <a:spcPts val="800"/>
              </a:spcBef>
              <a:defRPr sz="1800"/>
            </a:lvl3pPr>
            <a:lvl4pPr>
              <a:spcBef>
                <a:spcPts val="800"/>
              </a:spcBef>
              <a:defRPr sz="1600"/>
            </a:lvl4pPr>
            <a:lvl5pPr>
              <a:spcBef>
                <a:spcPts val="800"/>
              </a:spcBef>
              <a:defRPr sz="14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0" hasCustomPrompt="1"/>
          </p:nvPr>
        </p:nvSpPr>
        <p:spPr>
          <a:xfrm>
            <a:off x="228600" y="228600"/>
            <a:ext cx="3088106" cy="2822438"/>
          </a:xfrm>
          <a:pattFill prst="lgCheck">
            <a:fgClr>
              <a:schemeClr val="bg2"/>
            </a:fgClr>
            <a:bgClr>
              <a:schemeClr val="bg1"/>
            </a:bgClr>
          </a:pattFill>
        </p:spPr>
        <p:txBody>
          <a:bodyPr anchor="ctr" anchorCtr="1">
            <a:normAutofit/>
          </a:bodyPr>
          <a:lstStyle>
            <a:lvl1pPr marL="0" indent="0">
              <a:buNone/>
              <a:defRPr sz="2000"/>
            </a:lvl1pPr>
          </a:lstStyle>
          <a:p>
            <a:r>
              <a:rPr lang="en-US" dirty="0"/>
              <a:t>Click icon to </a:t>
            </a:r>
            <a:br>
              <a:rPr lang="en-US" dirty="0"/>
            </a:br>
            <a:r>
              <a:rPr lang="en-US" dirty="0"/>
              <a:t>insert graphic</a:t>
            </a:r>
          </a:p>
        </p:txBody>
      </p:sp>
      <p:sp>
        <p:nvSpPr>
          <p:cNvPr id="4" name="Footer Placeholder 3">
            <a:extLst>
              <a:ext uri="{FF2B5EF4-FFF2-40B4-BE49-F238E27FC236}">
                <a16:creationId xmlns:a16="http://schemas.microsoft.com/office/drawing/2014/main" id="{D8EC73FA-3AD9-4139-B5F4-E6B4383A7055}"/>
              </a:ext>
            </a:extLst>
          </p:cNvPr>
          <p:cNvSpPr>
            <a:spLocks noGrp="1"/>
          </p:cNvSpPr>
          <p:nvPr>
            <p:ph type="ftr" sz="quarter" idx="11"/>
          </p:nvPr>
        </p:nvSpPr>
        <p:spPr/>
        <p:txBody>
          <a:bodyPr/>
          <a:lstStyle/>
          <a:p>
            <a:endParaRPr lang="en-US" dirty="0"/>
          </a:p>
        </p:txBody>
      </p:sp>
      <p:sp>
        <p:nvSpPr>
          <p:cNvPr id="10" name="Slide Number Placeholder 5">
            <a:extLst>
              <a:ext uri="{FF2B5EF4-FFF2-40B4-BE49-F238E27FC236}">
                <a16:creationId xmlns:a16="http://schemas.microsoft.com/office/drawing/2014/main" id="{B04066DB-BFC9-4057-9664-7FB5B1C464CE}"/>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grpSp>
        <p:nvGrpSpPr>
          <p:cNvPr id="6" name="Group 5">
            <a:extLst>
              <a:ext uri="{FF2B5EF4-FFF2-40B4-BE49-F238E27FC236}">
                <a16:creationId xmlns:a16="http://schemas.microsoft.com/office/drawing/2014/main" id="{831FBB88-C744-44D7-9BBD-50C3776BE10F}"/>
              </a:ext>
            </a:extLst>
          </p:cNvPr>
          <p:cNvGrpSpPr/>
          <p:nvPr userDrawn="1"/>
        </p:nvGrpSpPr>
        <p:grpSpPr>
          <a:xfrm>
            <a:off x="3430196" y="269875"/>
            <a:ext cx="5485204" cy="1066800"/>
            <a:chOff x="228600" y="269875"/>
            <a:chExt cx="8686800" cy="1066800"/>
          </a:xfrm>
        </p:grpSpPr>
        <p:cxnSp>
          <p:nvCxnSpPr>
            <p:cNvPr id="7" name="Straight Connector 6">
              <a:extLst>
                <a:ext uri="{FF2B5EF4-FFF2-40B4-BE49-F238E27FC236}">
                  <a16:creationId xmlns:a16="http://schemas.microsoft.com/office/drawing/2014/main" id="{27C9DD67-6FA2-4FF7-81C4-A9BBC63E7C40}"/>
                </a:ext>
              </a:extLst>
            </p:cNvPr>
            <p:cNvCxnSpPr>
              <a:cxnSpLocks/>
            </p:cNvCxnSpPr>
            <p:nvPr userDrawn="1"/>
          </p:nvCxnSpPr>
          <p:spPr>
            <a:xfrm>
              <a:off x="228600" y="1336675"/>
              <a:ext cx="8686800"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311A484-4CCA-4BE8-8B96-BF5A35ED70E6}"/>
                </a:ext>
              </a:extLst>
            </p:cNvPr>
            <p:cNvCxnSpPr>
              <a:cxnSpLocks/>
            </p:cNvCxnSpPr>
            <p:nvPr userDrawn="1"/>
          </p:nvCxnSpPr>
          <p:spPr>
            <a:xfrm>
              <a:off x="228600" y="269875"/>
              <a:ext cx="8686800"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11" name="Picture Placeholder 4">
            <a:extLst>
              <a:ext uri="{FF2B5EF4-FFF2-40B4-BE49-F238E27FC236}">
                <a16:creationId xmlns:a16="http://schemas.microsoft.com/office/drawing/2014/main" id="{D2DADDC6-1BA0-4530-9224-2093E610254E}"/>
              </a:ext>
            </a:extLst>
          </p:cNvPr>
          <p:cNvSpPr>
            <a:spLocks noGrp="1"/>
          </p:cNvSpPr>
          <p:nvPr>
            <p:ph type="pic" sz="quarter" idx="12" hasCustomPrompt="1"/>
          </p:nvPr>
        </p:nvSpPr>
        <p:spPr>
          <a:xfrm>
            <a:off x="228600" y="3273561"/>
            <a:ext cx="3088106" cy="2822438"/>
          </a:xfrm>
          <a:pattFill prst="lgCheck">
            <a:fgClr>
              <a:schemeClr val="bg2"/>
            </a:fgClr>
            <a:bgClr>
              <a:schemeClr val="bg1"/>
            </a:bgClr>
          </a:pattFill>
        </p:spPr>
        <p:txBody>
          <a:bodyPr anchor="ctr" anchorCtr="1">
            <a:normAutofit/>
          </a:bodyPr>
          <a:lstStyle>
            <a:lvl1pPr marL="0" indent="0">
              <a:buNone/>
              <a:defRPr sz="2000"/>
            </a:lvl1pPr>
          </a:lstStyle>
          <a:p>
            <a:r>
              <a:rPr lang="en-US" dirty="0"/>
              <a:t>Click icon to </a:t>
            </a:r>
            <a:br>
              <a:rPr lang="en-US" dirty="0"/>
            </a:br>
            <a:r>
              <a:rPr lang="en-US" dirty="0"/>
              <a:t>insert graphic</a:t>
            </a:r>
          </a:p>
        </p:txBody>
      </p:sp>
      <p:cxnSp>
        <p:nvCxnSpPr>
          <p:cNvPr id="12" name="Straight Connector 11">
            <a:extLst>
              <a:ext uri="{FF2B5EF4-FFF2-40B4-BE49-F238E27FC236}">
                <a16:creationId xmlns:a16="http://schemas.microsoft.com/office/drawing/2014/main" id="{8E06F0DA-72B0-4CB2-951C-0FC315971C81}"/>
              </a:ext>
            </a:extLst>
          </p:cNvPr>
          <p:cNvCxnSpPr>
            <a:cxnSpLocks/>
          </p:cNvCxnSpPr>
          <p:nvPr userDrawn="1"/>
        </p:nvCxnSpPr>
        <p:spPr>
          <a:xfrm>
            <a:off x="228600" y="3170320"/>
            <a:ext cx="3088102" cy="0"/>
          </a:xfrm>
          <a:prstGeom prst="line">
            <a:avLst/>
          </a:prstGeom>
          <a:ln w="3810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6084796"/>
      </p:ext>
    </p:extLst>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L10">
    <p:spTree>
      <p:nvGrpSpPr>
        <p:cNvPr id="1" name=""/>
        <p:cNvGrpSpPr/>
        <p:nvPr/>
      </p:nvGrpSpPr>
      <p:grpSpPr>
        <a:xfrm>
          <a:off x="0" y="0"/>
          <a:ext cx="0" cy="0"/>
          <a:chOff x="0" y="0"/>
          <a:chExt cx="0" cy="0"/>
        </a:xfrm>
      </p:grpSpPr>
      <p:sp>
        <p:nvSpPr>
          <p:cNvPr id="7" name="Picture Placeholder 4"/>
          <p:cNvSpPr>
            <a:spLocks noGrp="1"/>
          </p:cNvSpPr>
          <p:nvPr>
            <p:ph type="pic" sz="quarter" idx="14" hasCustomPrompt="1"/>
          </p:nvPr>
        </p:nvSpPr>
        <p:spPr>
          <a:xfrm>
            <a:off x="6096000" y="1489908"/>
            <a:ext cx="2819399" cy="1458647"/>
          </a:xfrm>
          <a:pattFill prst="lgCheck">
            <a:fgClr>
              <a:schemeClr val="bg2"/>
            </a:fgClr>
            <a:bgClr>
              <a:schemeClr val="bg1"/>
            </a:bgClr>
          </a:pattFill>
        </p:spPr>
        <p:txBody>
          <a:bodyPr anchor="ctr" anchorCtr="1">
            <a:normAutofit/>
          </a:bodyPr>
          <a:lstStyle>
            <a:lvl1pPr marL="0" marR="0" indent="0" algn="l"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graphic</a:t>
            </a:r>
          </a:p>
        </p:txBody>
      </p:sp>
      <p:sp>
        <p:nvSpPr>
          <p:cNvPr id="18" name="Picture Placeholder 4"/>
          <p:cNvSpPr>
            <a:spLocks noGrp="1"/>
          </p:cNvSpPr>
          <p:nvPr>
            <p:ph type="pic" sz="quarter" idx="16" hasCustomPrompt="1"/>
          </p:nvPr>
        </p:nvSpPr>
        <p:spPr>
          <a:xfrm>
            <a:off x="6095998" y="3061030"/>
            <a:ext cx="2819401" cy="1458647"/>
          </a:xfrm>
          <a:pattFill prst="lgCheck">
            <a:fgClr>
              <a:schemeClr val="bg2"/>
            </a:fgClr>
            <a:bgClr>
              <a:schemeClr val="bg1"/>
            </a:bgClr>
          </a:pattFill>
        </p:spPr>
        <p:txBody>
          <a:bodyPr anchor="ctr" anchorCtr="1">
            <a:normAutofit/>
          </a:bodyPr>
          <a:lstStyle>
            <a:lvl1pPr marL="0" marR="0" indent="0" algn="l"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graphic</a:t>
            </a:r>
          </a:p>
        </p:txBody>
      </p:sp>
      <p:sp>
        <p:nvSpPr>
          <p:cNvPr id="20" name="Picture Placeholder 4"/>
          <p:cNvSpPr>
            <a:spLocks noGrp="1"/>
          </p:cNvSpPr>
          <p:nvPr>
            <p:ph type="pic" sz="quarter" idx="18" hasCustomPrompt="1"/>
          </p:nvPr>
        </p:nvSpPr>
        <p:spPr>
          <a:xfrm>
            <a:off x="6095994" y="4632152"/>
            <a:ext cx="2819406" cy="1458647"/>
          </a:xfrm>
          <a:pattFill prst="lgCheck">
            <a:fgClr>
              <a:schemeClr val="bg2"/>
            </a:fgClr>
            <a:bgClr>
              <a:schemeClr val="bg1"/>
            </a:bgClr>
          </a:pattFill>
        </p:spPr>
        <p:txBody>
          <a:bodyPr anchor="ctr" anchorCtr="1">
            <a:normAutofit/>
          </a:bodyPr>
          <a:lstStyle>
            <a:lvl1pPr marL="0" marR="0" indent="0" algn="l"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graphic</a:t>
            </a:r>
          </a:p>
        </p:txBody>
      </p:sp>
      <p:sp>
        <p:nvSpPr>
          <p:cNvPr id="2" name="Footer Placeholder 1">
            <a:extLst>
              <a:ext uri="{FF2B5EF4-FFF2-40B4-BE49-F238E27FC236}">
                <a16:creationId xmlns:a16="http://schemas.microsoft.com/office/drawing/2014/main" id="{6C69C8B9-218A-4AF7-A17F-887D84666997}"/>
              </a:ext>
            </a:extLst>
          </p:cNvPr>
          <p:cNvSpPr>
            <a:spLocks noGrp="1"/>
          </p:cNvSpPr>
          <p:nvPr userDrawn="1">
            <p:ph type="ftr" sz="quarter" idx="19"/>
          </p:nvPr>
        </p:nvSpPr>
        <p:spPr/>
        <p:txBody>
          <a:bodyPr/>
          <a:lstStyle/>
          <a:p>
            <a:endParaRPr lang="en-US" dirty="0"/>
          </a:p>
        </p:txBody>
      </p:sp>
      <p:sp>
        <p:nvSpPr>
          <p:cNvPr id="24" name="Text Placeholder 23">
            <a:extLst>
              <a:ext uri="{FF2B5EF4-FFF2-40B4-BE49-F238E27FC236}">
                <a16:creationId xmlns:a16="http://schemas.microsoft.com/office/drawing/2014/main" id="{7E24CE09-56D7-4DC8-951C-E2BAE950EA04}"/>
              </a:ext>
            </a:extLst>
          </p:cNvPr>
          <p:cNvSpPr>
            <a:spLocks noGrp="1"/>
          </p:cNvSpPr>
          <p:nvPr userDrawn="1">
            <p:ph type="body" sz="quarter" idx="20" hasCustomPrompt="1"/>
          </p:nvPr>
        </p:nvSpPr>
        <p:spPr>
          <a:xfrm>
            <a:off x="228600" y="1489910"/>
            <a:ext cx="5715000" cy="4606090"/>
          </a:xfrm>
          <a:noFill/>
        </p:spPr>
        <p:txBody>
          <a:bodyPr lIns="274320" tIns="182880" rIns="365760" bIns="182880">
            <a:normAutofit/>
          </a:bodyPr>
          <a:lstStyle>
            <a:lvl1pPr>
              <a:spcBef>
                <a:spcPts val="800"/>
              </a:spcBef>
              <a:defRPr sz="2200"/>
            </a:lvl1pPr>
            <a:lvl2pPr marL="569913" indent="-168275">
              <a:spcBef>
                <a:spcPts val="800"/>
              </a:spcBef>
              <a:defRPr sz="2000"/>
            </a:lvl2pPr>
            <a:lvl3pPr marL="914400" indent="-227013">
              <a:spcBef>
                <a:spcPts val="800"/>
              </a:spcBef>
              <a:defRPr sz="1800"/>
            </a:lvl3pPr>
            <a:lvl4pPr marL="1200150" indent="-168275">
              <a:spcBef>
                <a:spcPts val="800"/>
              </a:spcBef>
              <a:defRPr sz="1600"/>
            </a:lvl4pPr>
            <a:lvl5pPr marL="1484313" indent="-168275">
              <a:spcBef>
                <a:spcPts val="800"/>
              </a:spcBef>
              <a:defRPr sz="14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0B883694-767A-486D-BE91-FF4E50FD9EA2}"/>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cxnSp>
        <p:nvCxnSpPr>
          <p:cNvPr id="15" name="Straight Connector 14">
            <a:extLst>
              <a:ext uri="{FF2B5EF4-FFF2-40B4-BE49-F238E27FC236}">
                <a16:creationId xmlns:a16="http://schemas.microsoft.com/office/drawing/2014/main" id="{8DB264E1-CF1D-4BC3-84A0-6E0D8B04A57E}"/>
              </a:ext>
            </a:extLst>
          </p:cNvPr>
          <p:cNvCxnSpPr>
            <a:cxnSpLocks/>
          </p:cNvCxnSpPr>
          <p:nvPr userDrawn="1"/>
        </p:nvCxnSpPr>
        <p:spPr>
          <a:xfrm>
            <a:off x="228600" y="1338263"/>
            <a:ext cx="8686800"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6E8CB28-E0AD-48D6-92FC-2BAF17F26453}"/>
              </a:ext>
            </a:extLst>
          </p:cNvPr>
          <p:cNvCxnSpPr>
            <a:cxnSpLocks/>
          </p:cNvCxnSpPr>
          <p:nvPr userDrawn="1"/>
        </p:nvCxnSpPr>
        <p:spPr>
          <a:xfrm>
            <a:off x="228600" y="271459"/>
            <a:ext cx="8686800"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F49B5A00-B904-4011-864D-A32552586967}"/>
              </a:ext>
            </a:extLst>
          </p:cNvPr>
          <p:cNvSpPr>
            <a:spLocks noGrp="1"/>
          </p:cNvSpPr>
          <p:nvPr>
            <p:ph type="title" hasCustomPrompt="1"/>
          </p:nvPr>
        </p:nvSpPr>
        <p:spPr>
          <a:xfrm>
            <a:off x="228599" y="228606"/>
            <a:ext cx="8686799" cy="1142999"/>
          </a:xfrm>
        </p:spPr>
        <p:txBody>
          <a:bodyPr lIns="274320" tIns="91440" rIns="91440" bIns="91440">
            <a:normAutofit/>
          </a:bodyPr>
          <a:lstStyle>
            <a:lvl1pPr>
              <a:defRPr sz="3200"/>
            </a:lvl1pPr>
          </a:lstStyle>
          <a:p>
            <a:r>
              <a:rPr lang="en-US" dirty="0"/>
              <a:t>Click to add title</a:t>
            </a:r>
          </a:p>
        </p:txBody>
      </p:sp>
    </p:spTree>
    <p:extLst>
      <p:ext uri="{BB962C8B-B14F-4D97-AF65-F5344CB8AC3E}">
        <p14:creationId xmlns:p14="http://schemas.microsoft.com/office/powerpoint/2010/main" val="2395574509"/>
      </p:ext>
    </p:extLst>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L11">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4C9FD3B-1E65-445E-8097-43DA8922182E}"/>
              </a:ext>
            </a:extLst>
          </p:cNvPr>
          <p:cNvSpPr>
            <a:spLocks noGrp="1"/>
          </p:cNvSpPr>
          <p:nvPr>
            <p:ph type="title" hasCustomPrompt="1"/>
          </p:nvPr>
        </p:nvSpPr>
        <p:spPr>
          <a:xfrm>
            <a:off x="228600" y="228601"/>
            <a:ext cx="8686800" cy="1143000"/>
          </a:xfrm>
        </p:spPr>
        <p:txBody>
          <a:bodyPr lIns="274320" tIns="91440" rIns="91440" bIns="91440">
            <a:normAutofit/>
          </a:bodyPr>
          <a:lstStyle>
            <a:lvl1pPr>
              <a:defRPr sz="3200"/>
            </a:lvl1pPr>
          </a:lstStyle>
          <a:p>
            <a:r>
              <a:rPr lang="en-US" dirty="0"/>
              <a:t>Click to add title</a:t>
            </a:r>
          </a:p>
        </p:txBody>
      </p:sp>
      <p:sp>
        <p:nvSpPr>
          <p:cNvPr id="5" name="Picture Placeholder 4"/>
          <p:cNvSpPr>
            <a:spLocks noGrp="1"/>
          </p:cNvSpPr>
          <p:nvPr>
            <p:ph type="pic" sz="quarter" idx="13" hasCustomPrompt="1"/>
          </p:nvPr>
        </p:nvSpPr>
        <p:spPr>
          <a:xfrm>
            <a:off x="3829455" y="1491217"/>
            <a:ext cx="2438400" cy="1371598"/>
          </a:xfrm>
          <a:pattFill prst="lgCheck">
            <a:fgClr>
              <a:schemeClr val="bg2"/>
            </a:fgClr>
            <a:bgClr>
              <a:schemeClr val="bg1"/>
            </a:bgClr>
          </a:pattFill>
        </p:spPr>
        <p:txBody>
          <a:bodyPr anchor="ctr" anchorCtr="1">
            <a:normAutofit/>
          </a:bodyPr>
          <a:lstStyle>
            <a:lvl1pPr marL="0" indent="0">
              <a:buNone/>
              <a:defRPr sz="1600"/>
            </a:lvl1pPr>
          </a:lstStyle>
          <a:p>
            <a:r>
              <a:rPr lang="en-US" dirty="0"/>
              <a:t>Click icon to insert graphic</a:t>
            </a:r>
          </a:p>
        </p:txBody>
      </p:sp>
      <p:sp>
        <p:nvSpPr>
          <p:cNvPr id="7" name="Picture Placeholder 4"/>
          <p:cNvSpPr>
            <a:spLocks noGrp="1"/>
          </p:cNvSpPr>
          <p:nvPr>
            <p:ph type="pic" sz="quarter" idx="14" hasCustomPrompt="1"/>
          </p:nvPr>
        </p:nvSpPr>
        <p:spPr>
          <a:xfrm>
            <a:off x="6477000" y="1491217"/>
            <a:ext cx="2438400" cy="1371598"/>
          </a:xfrm>
          <a:pattFill prst="lgCheck">
            <a:fgClr>
              <a:schemeClr val="bg2"/>
            </a:fgClr>
            <a:bgClr>
              <a:schemeClr val="bg1"/>
            </a:bgClr>
          </a:pattFill>
        </p:spPr>
        <p:txBody>
          <a:bodyPr anchor="ctr" anchorCtr="1">
            <a:normAutofit/>
          </a:bodyPr>
          <a:lstStyle>
            <a:lvl1pPr marL="0" marR="0" indent="0" algn="l"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graphic</a:t>
            </a:r>
          </a:p>
        </p:txBody>
      </p:sp>
      <p:sp>
        <p:nvSpPr>
          <p:cNvPr id="17" name="Picture Placeholder 4"/>
          <p:cNvSpPr>
            <a:spLocks noGrp="1"/>
          </p:cNvSpPr>
          <p:nvPr>
            <p:ph type="pic" sz="quarter" idx="15" hasCustomPrompt="1"/>
          </p:nvPr>
        </p:nvSpPr>
        <p:spPr>
          <a:xfrm>
            <a:off x="3829455" y="3069709"/>
            <a:ext cx="2438396" cy="1371598"/>
          </a:xfrm>
          <a:pattFill prst="lgCheck">
            <a:fgClr>
              <a:schemeClr val="bg2"/>
            </a:fgClr>
            <a:bgClr>
              <a:schemeClr val="bg1"/>
            </a:bgClr>
          </a:pattFill>
        </p:spPr>
        <p:txBody>
          <a:bodyPr anchor="ctr" anchorCtr="1">
            <a:normAutofit/>
          </a:bodyPr>
          <a:lstStyle>
            <a:lvl1pPr marL="0" indent="0">
              <a:buNone/>
              <a:defRPr sz="1600"/>
            </a:lvl1pPr>
          </a:lstStyle>
          <a:p>
            <a:r>
              <a:rPr lang="en-US" dirty="0"/>
              <a:t>Click icon to insert graphic</a:t>
            </a:r>
          </a:p>
        </p:txBody>
      </p:sp>
      <p:sp>
        <p:nvSpPr>
          <p:cNvPr id="18" name="Picture Placeholder 4"/>
          <p:cNvSpPr>
            <a:spLocks noGrp="1"/>
          </p:cNvSpPr>
          <p:nvPr>
            <p:ph type="pic" sz="quarter" idx="16" hasCustomPrompt="1"/>
          </p:nvPr>
        </p:nvSpPr>
        <p:spPr>
          <a:xfrm>
            <a:off x="6476998" y="3071591"/>
            <a:ext cx="2438402" cy="1371598"/>
          </a:xfrm>
          <a:pattFill prst="lgCheck">
            <a:fgClr>
              <a:schemeClr val="bg2"/>
            </a:fgClr>
            <a:bgClr>
              <a:schemeClr val="bg1"/>
            </a:bgClr>
          </a:pattFill>
        </p:spPr>
        <p:txBody>
          <a:bodyPr anchor="ctr" anchorCtr="1">
            <a:normAutofit/>
          </a:bodyPr>
          <a:lstStyle>
            <a:lvl1pPr marL="0" marR="0" indent="0" algn="l"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graphic</a:t>
            </a:r>
          </a:p>
        </p:txBody>
      </p:sp>
      <p:sp>
        <p:nvSpPr>
          <p:cNvPr id="19" name="Picture Placeholder 4"/>
          <p:cNvSpPr>
            <a:spLocks noGrp="1"/>
          </p:cNvSpPr>
          <p:nvPr>
            <p:ph type="pic" sz="quarter" idx="17" hasCustomPrompt="1"/>
          </p:nvPr>
        </p:nvSpPr>
        <p:spPr>
          <a:xfrm>
            <a:off x="3829455" y="4648202"/>
            <a:ext cx="2438392" cy="1371598"/>
          </a:xfrm>
          <a:pattFill prst="lgCheck">
            <a:fgClr>
              <a:schemeClr val="bg2"/>
            </a:fgClr>
            <a:bgClr>
              <a:schemeClr val="bg1"/>
            </a:bgClr>
          </a:pattFill>
        </p:spPr>
        <p:txBody>
          <a:bodyPr anchor="ctr" anchorCtr="1">
            <a:normAutofit/>
          </a:bodyPr>
          <a:lstStyle>
            <a:lvl1pPr marL="0" indent="0">
              <a:buNone/>
              <a:defRPr sz="1600"/>
            </a:lvl1pPr>
          </a:lstStyle>
          <a:p>
            <a:r>
              <a:rPr lang="en-US" dirty="0"/>
              <a:t>Click icon to insert graphic</a:t>
            </a:r>
          </a:p>
        </p:txBody>
      </p:sp>
      <p:sp>
        <p:nvSpPr>
          <p:cNvPr id="20" name="Picture Placeholder 4"/>
          <p:cNvSpPr>
            <a:spLocks noGrp="1"/>
          </p:cNvSpPr>
          <p:nvPr>
            <p:ph type="pic" sz="quarter" idx="18" hasCustomPrompt="1"/>
          </p:nvPr>
        </p:nvSpPr>
        <p:spPr>
          <a:xfrm>
            <a:off x="6476994" y="4648202"/>
            <a:ext cx="2438406" cy="1371598"/>
          </a:xfrm>
          <a:pattFill prst="lgCheck">
            <a:fgClr>
              <a:schemeClr val="bg2"/>
            </a:fgClr>
            <a:bgClr>
              <a:schemeClr val="bg1"/>
            </a:bgClr>
          </a:pattFill>
        </p:spPr>
        <p:txBody>
          <a:bodyPr anchor="ctr" anchorCtr="1">
            <a:normAutofit/>
          </a:bodyPr>
          <a:lstStyle>
            <a:lvl1pPr marL="0" marR="0" indent="0" algn="l"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graphic</a:t>
            </a:r>
          </a:p>
        </p:txBody>
      </p:sp>
      <p:cxnSp>
        <p:nvCxnSpPr>
          <p:cNvPr id="21" name="Straight Connector 20"/>
          <p:cNvCxnSpPr>
            <a:cxnSpLocks/>
          </p:cNvCxnSpPr>
          <p:nvPr userDrawn="1"/>
        </p:nvCxnSpPr>
        <p:spPr>
          <a:xfrm>
            <a:off x="6376480" y="1489909"/>
            <a:ext cx="0" cy="4529891"/>
          </a:xfrm>
          <a:prstGeom prst="line">
            <a:avLst/>
          </a:prstGeom>
          <a:ln w="3810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p:cNvCxnSpPr>
          <p:nvPr userDrawn="1"/>
        </p:nvCxnSpPr>
        <p:spPr>
          <a:xfrm>
            <a:off x="3829455" y="2966262"/>
            <a:ext cx="5085941" cy="0"/>
          </a:xfrm>
          <a:prstGeom prst="line">
            <a:avLst/>
          </a:prstGeom>
          <a:ln w="3810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p:cNvCxnSpPr>
          <p:nvPr userDrawn="1"/>
        </p:nvCxnSpPr>
        <p:spPr>
          <a:xfrm>
            <a:off x="3829455" y="4544754"/>
            <a:ext cx="5085941" cy="0"/>
          </a:xfrm>
          <a:prstGeom prst="line">
            <a:avLst/>
          </a:prstGeom>
          <a:ln w="3810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6C69C8B9-218A-4AF7-A17F-887D84666997}"/>
              </a:ext>
            </a:extLst>
          </p:cNvPr>
          <p:cNvSpPr>
            <a:spLocks noGrp="1"/>
          </p:cNvSpPr>
          <p:nvPr>
            <p:ph type="ftr" sz="quarter" idx="19"/>
          </p:nvPr>
        </p:nvSpPr>
        <p:spPr/>
        <p:txBody>
          <a:bodyPr/>
          <a:lstStyle/>
          <a:p>
            <a:endParaRPr lang="en-US" dirty="0"/>
          </a:p>
        </p:txBody>
      </p:sp>
      <p:sp>
        <p:nvSpPr>
          <p:cNvPr id="24" name="Text Placeholder 23">
            <a:extLst>
              <a:ext uri="{FF2B5EF4-FFF2-40B4-BE49-F238E27FC236}">
                <a16:creationId xmlns:a16="http://schemas.microsoft.com/office/drawing/2014/main" id="{7E24CE09-56D7-4DC8-951C-E2BAE950EA04}"/>
              </a:ext>
            </a:extLst>
          </p:cNvPr>
          <p:cNvSpPr>
            <a:spLocks noGrp="1"/>
          </p:cNvSpPr>
          <p:nvPr>
            <p:ph type="body" sz="quarter" idx="20" hasCustomPrompt="1"/>
          </p:nvPr>
        </p:nvSpPr>
        <p:spPr>
          <a:xfrm>
            <a:off x="228601" y="1489910"/>
            <a:ext cx="3492219" cy="4529890"/>
          </a:xfrm>
          <a:noFill/>
        </p:spPr>
        <p:txBody>
          <a:bodyPr lIns="274320" tIns="91440" rIns="274320" bIns="182880">
            <a:normAutofit/>
          </a:bodyPr>
          <a:lstStyle>
            <a:lvl1pPr>
              <a:spcBef>
                <a:spcPts val="800"/>
              </a:spcBef>
              <a:defRPr sz="2000"/>
            </a:lvl1pPr>
            <a:lvl2pPr marL="569913" indent="-168275">
              <a:spcBef>
                <a:spcPts val="800"/>
              </a:spcBef>
              <a:defRPr sz="1800"/>
            </a:lvl2pPr>
            <a:lvl3pPr marL="914400" indent="-227013">
              <a:spcBef>
                <a:spcPts val="800"/>
              </a:spcBef>
              <a:defRPr sz="1600"/>
            </a:lvl3pPr>
            <a:lvl4pPr marL="1200150" indent="-168275">
              <a:spcBef>
                <a:spcPts val="800"/>
              </a:spcBef>
              <a:defRPr sz="1400"/>
            </a:lvl4pPr>
            <a:lvl5pPr marL="1484313" indent="-168275">
              <a:spcBef>
                <a:spcPts val="800"/>
              </a:spcBef>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Slide Number Placeholder 5">
            <a:extLst>
              <a:ext uri="{FF2B5EF4-FFF2-40B4-BE49-F238E27FC236}">
                <a16:creationId xmlns:a16="http://schemas.microsoft.com/office/drawing/2014/main" id="{22E46218-0BB5-469B-A095-5A084DB822C9}"/>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cxnSp>
        <p:nvCxnSpPr>
          <p:cNvPr id="28" name="Straight Connector 27">
            <a:extLst>
              <a:ext uri="{FF2B5EF4-FFF2-40B4-BE49-F238E27FC236}">
                <a16:creationId xmlns:a16="http://schemas.microsoft.com/office/drawing/2014/main" id="{99DE1A79-5CC0-43B1-AA37-33AB8E52298B}"/>
              </a:ext>
            </a:extLst>
          </p:cNvPr>
          <p:cNvCxnSpPr>
            <a:cxnSpLocks/>
          </p:cNvCxnSpPr>
          <p:nvPr userDrawn="1"/>
        </p:nvCxnSpPr>
        <p:spPr>
          <a:xfrm>
            <a:off x="228600" y="1338260"/>
            <a:ext cx="8686800"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28645C9-76D8-4507-B675-1461B27F00CA}"/>
              </a:ext>
            </a:extLst>
          </p:cNvPr>
          <p:cNvCxnSpPr>
            <a:cxnSpLocks/>
          </p:cNvCxnSpPr>
          <p:nvPr userDrawn="1"/>
        </p:nvCxnSpPr>
        <p:spPr>
          <a:xfrm>
            <a:off x="228600" y="271459"/>
            <a:ext cx="8686800"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5664772"/>
      </p:ext>
    </p:extLst>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L12">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4C9FD3B-1E65-445E-8097-43DA8922182E}"/>
              </a:ext>
            </a:extLst>
          </p:cNvPr>
          <p:cNvSpPr>
            <a:spLocks noGrp="1"/>
          </p:cNvSpPr>
          <p:nvPr>
            <p:ph type="title" hasCustomPrompt="1"/>
          </p:nvPr>
        </p:nvSpPr>
        <p:spPr>
          <a:xfrm>
            <a:off x="228600" y="228601"/>
            <a:ext cx="8686800" cy="1143000"/>
          </a:xfrm>
        </p:spPr>
        <p:txBody>
          <a:bodyPr lIns="274320" tIns="91440" rIns="91440" bIns="91440">
            <a:normAutofit/>
          </a:bodyPr>
          <a:lstStyle>
            <a:lvl1pPr>
              <a:defRPr sz="3200"/>
            </a:lvl1pPr>
          </a:lstStyle>
          <a:p>
            <a:r>
              <a:rPr lang="en-US" dirty="0"/>
              <a:t>Click to add title</a:t>
            </a:r>
          </a:p>
        </p:txBody>
      </p:sp>
      <p:sp>
        <p:nvSpPr>
          <p:cNvPr id="5" name="Picture Placeholder 4"/>
          <p:cNvSpPr>
            <a:spLocks noGrp="1"/>
          </p:cNvSpPr>
          <p:nvPr>
            <p:ph type="pic" sz="quarter" idx="13" hasCustomPrompt="1"/>
          </p:nvPr>
        </p:nvSpPr>
        <p:spPr>
          <a:xfrm>
            <a:off x="3829455" y="1491217"/>
            <a:ext cx="2438400" cy="1371598"/>
          </a:xfrm>
          <a:pattFill prst="lgCheck">
            <a:fgClr>
              <a:schemeClr val="bg2"/>
            </a:fgClr>
            <a:bgClr>
              <a:schemeClr val="bg1"/>
            </a:bgClr>
          </a:pattFill>
        </p:spPr>
        <p:txBody>
          <a:bodyPr anchor="ctr" anchorCtr="1">
            <a:normAutofit/>
          </a:bodyPr>
          <a:lstStyle>
            <a:lvl1pPr marL="0" indent="0">
              <a:buNone/>
              <a:defRPr sz="1600"/>
            </a:lvl1pPr>
          </a:lstStyle>
          <a:p>
            <a:r>
              <a:rPr lang="en-US" dirty="0"/>
              <a:t>Click icon to insert graphic</a:t>
            </a:r>
          </a:p>
        </p:txBody>
      </p:sp>
      <p:sp>
        <p:nvSpPr>
          <p:cNvPr id="7" name="Picture Placeholder 4"/>
          <p:cNvSpPr>
            <a:spLocks noGrp="1"/>
          </p:cNvSpPr>
          <p:nvPr>
            <p:ph type="pic" sz="quarter" idx="14" hasCustomPrompt="1"/>
          </p:nvPr>
        </p:nvSpPr>
        <p:spPr>
          <a:xfrm>
            <a:off x="6477000" y="1491217"/>
            <a:ext cx="2438400" cy="1371598"/>
          </a:xfrm>
          <a:pattFill prst="lgCheck">
            <a:fgClr>
              <a:schemeClr val="bg2"/>
            </a:fgClr>
            <a:bgClr>
              <a:schemeClr val="bg1"/>
            </a:bgClr>
          </a:pattFill>
        </p:spPr>
        <p:txBody>
          <a:bodyPr anchor="ctr" anchorCtr="1">
            <a:normAutofit/>
          </a:bodyPr>
          <a:lstStyle>
            <a:lvl1pPr marL="0" marR="0" indent="0" algn="l"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graphic</a:t>
            </a:r>
          </a:p>
        </p:txBody>
      </p:sp>
      <p:sp>
        <p:nvSpPr>
          <p:cNvPr id="17" name="Picture Placeholder 4"/>
          <p:cNvSpPr>
            <a:spLocks noGrp="1"/>
          </p:cNvSpPr>
          <p:nvPr>
            <p:ph type="pic" sz="quarter" idx="15" hasCustomPrompt="1"/>
          </p:nvPr>
        </p:nvSpPr>
        <p:spPr>
          <a:xfrm>
            <a:off x="3829455" y="3069709"/>
            <a:ext cx="2438396" cy="1371598"/>
          </a:xfrm>
          <a:pattFill prst="lgCheck">
            <a:fgClr>
              <a:schemeClr val="bg2"/>
            </a:fgClr>
            <a:bgClr>
              <a:schemeClr val="bg1"/>
            </a:bgClr>
          </a:pattFill>
        </p:spPr>
        <p:txBody>
          <a:bodyPr anchor="ctr" anchorCtr="1">
            <a:normAutofit/>
          </a:bodyPr>
          <a:lstStyle>
            <a:lvl1pPr marL="0" indent="0">
              <a:buNone/>
              <a:defRPr sz="1600"/>
            </a:lvl1pPr>
          </a:lstStyle>
          <a:p>
            <a:r>
              <a:rPr lang="en-US" dirty="0"/>
              <a:t>Click icon to insert graphic</a:t>
            </a:r>
          </a:p>
        </p:txBody>
      </p:sp>
      <p:sp>
        <p:nvSpPr>
          <p:cNvPr id="18" name="Picture Placeholder 4"/>
          <p:cNvSpPr>
            <a:spLocks noGrp="1"/>
          </p:cNvSpPr>
          <p:nvPr>
            <p:ph type="pic" sz="quarter" idx="16" hasCustomPrompt="1"/>
          </p:nvPr>
        </p:nvSpPr>
        <p:spPr>
          <a:xfrm>
            <a:off x="6476998" y="3071591"/>
            <a:ext cx="2438402" cy="1371598"/>
          </a:xfrm>
          <a:pattFill prst="lgCheck">
            <a:fgClr>
              <a:schemeClr val="bg2"/>
            </a:fgClr>
            <a:bgClr>
              <a:schemeClr val="bg1"/>
            </a:bgClr>
          </a:pattFill>
        </p:spPr>
        <p:txBody>
          <a:bodyPr anchor="ctr" anchorCtr="1">
            <a:normAutofit/>
          </a:bodyPr>
          <a:lstStyle>
            <a:lvl1pPr marL="0" marR="0" indent="0" algn="l"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graphic</a:t>
            </a:r>
          </a:p>
        </p:txBody>
      </p:sp>
      <p:sp>
        <p:nvSpPr>
          <p:cNvPr id="19" name="Picture Placeholder 4"/>
          <p:cNvSpPr>
            <a:spLocks noGrp="1"/>
          </p:cNvSpPr>
          <p:nvPr>
            <p:ph type="pic" sz="quarter" idx="17" hasCustomPrompt="1"/>
          </p:nvPr>
        </p:nvSpPr>
        <p:spPr>
          <a:xfrm>
            <a:off x="3829455" y="4648202"/>
            <a:ext cx="2438392" cy="1371598"/>
          </a:xfrm>
          <a:pattFill prst="lgCheck">
            <a:fgClr>
              <a:schemeClr val="bg2"/>
            </a:fgClr>
            <a:bgClr>
              <a:schemeClr val="bg1"/>
            </a:bgClr>
          </a:pattFill>
        </p:spPr>
        <p:txBody>
          <a:bodyPr anchor="ctr" anchorCtr="1">
            <a:normAutofit/>
          </a:bodyPr>
          <a:lstStyle>
            <a:lvl1pPr marL="0" indent="0">
              <a:buNone/>
              <a:defRPr sz="1600"/>
            </a:lvl1pPr>
          </a:lstStyle>
          <a:p>
            <a:r>
              <a:rPr lang="en-US" dirty="0"/>
              <a:t>Click icon to insert graphic</a:t>
            </a:r>
          </a:p>
        </p:txBody>
      </p:sp>
      <p:sp>
        <p:nvSpPr>
          <p:cNvPr id="20" name="Picture Placeholder 4"/>
          <p:cNvSpPr>
            <a:spLocks noGrp="1"/>
          </p:cNvSpPr>
          <p:nvPr>
            <p:ph type="pic" sz="quarter" idx="18" hasCustomPrompt="1"/>
          </p:nvPr>
        </p:nvSpPr>
        <p:spPr>
          <a:xfrm>
            <a:off x="6476994" y="4648202"/>
            <a:ext cx="2438406" cy="1371598"/>
          </a:xfrm>
          <a:pattFill prst="lgCheck">
            <a:fgClr>
              <a:schemeClr val="bg2"/>
            </a:fgClr>
            <a:bgClr>
              <a:schemeClr val="bg1"/>
            </a:bgClr>
          </a:pattFill>
        </p:spPr>
        <p:txBody>
          <a:bodyPr anchor="ctr" anchorCtr="1">
            <a:normAutofit/>
          </a:bodyPr>
          <a:lstStyle>
            <a:lvl1pPr marL="0" marR="0" indent="0" algn="l"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graphic</a:t>
            </a:r>
          </a:p>
        </p:txBody>
      </p:sp>
      <p:cxnSp>
        <p:nvCxnSpPr>
          <p:cNvPr id="21" name="Straight Connector 20"/>
          <p:cNvCxnSpPr>
            <a:cxnSpLocks/>
          </p:cNvCxnSpPr>
          <p:nvPr userDrawn="1"/>
        </p:nvCxnSpPr>
        <p:spPr>
          <a:xfrm>
            <a:off x="6376480" y="1489909"/>
            <a:ext cx="0" cy="4529891"/>
          </a:xfrm>
          <a:prstGeom prst="line">
            <a:avLst/>
          </a:prstGeom>
          <a:ln w="3810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p:cNvCxnSpPr>
          <p:nvPr userDrawn="1"/>
        </p:nvCxnSpPr>
        <p:spPr>
          <a:xfrm>
            <a:off x="3829455" y="2966262"/>
            <a:ext cx="5085941" cy="0"/>
          </a:xfrm>
          <a:prstGeom prst="line">
            <a:avLst/>
          </a:prstGeom>
          <a:ln w="3810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p:cNvCxnSpPr>
          <p:nvPr userDrawn="1"/>
        </p:nvCxnSpPr>
        <p:spPr>
          <a:xfrm>
            <a:off x="3829455" y="4544754"/>
            <a:ext cx="5085941" cy="0"/>
          </a:xfrm>
          <a:prstGeom prst="line">
            <a:avLst/>
          </a:prstGeom>
          <a:ln w="3810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6C69C8B9-218A-4AF7-A17F-887D84666997}"/>
              </a:ext>
            </a:extLst>
          </p:cNvPr>
          <p:cNvSpPr>
            <a:spLocks noGrp="1"/>
          </p:cNvSpPr>
          <p:nvPr>
            <p:ph type="ftr" sz="quarter" idx="19"/>
          </p:nvPr>
        </p:nvSpPr>
        <p:spPr/>
        <p:txBody>
          <a:bodyPr/>
          <a:lstStyle/>
          <a:p>
            <a:endParaRPr lang="en-US" dirty="0"/>
          </a:p>
        </p:txBody>
      </p:sp>
      <p:sp>
        <p:nvSpPr>
          <p:cNvPr id="24" name="Text Placeholder 23">
            <a:extLst>
              <a:ext uri="{FF2B5EF4-FFF2-40B4-BE49-F238E27FC236}">
                <a16:creationId xmlns:a16="http://schemas.microsoft.com/office/drawing/2014/main" id="{7E24CE09-56D7-4DC8-951C-E2BAE950EA04}"/>
              </a:ext>
            </a:extLst>
          </p:cNvPr>
          <p:cNvSpPr>
            <a:spLocks noGrp="1"/>
          </p:cNvSpPr>
          <p:nvPr>
            <p:ph type="body" sz="quarter" idx="20" hasCustomPrompt="1"/>
          </p:nvPr>
        </p:nvSpPr>
        <p:spPr>
          <a:xfrm>
            <a:off x="228601" y="1489910"/>
            <a:ext cx="3492219" cy="4529890"/>
          </a:xfrm>
          <a:noFill/>
        </p:spPr>
        <p:txBody>
          <a:bodyPr lIns="274320" tIns="137160" rIns="274320" bIns="182880">
            <a:normAutofit/>
          </a:bodyPr>
          <a:lstStyle>
            <a:lvl1pPr marL="0" indent="0">
              <a:spcBef>
                <a:spcPts val="800"/>
              </a:spcBef>
              <a:buNone/>
              <a:defRPr sz="2000"/>
            </a:lvl1pPr>
            <a:lvl2pPr marL="401638" indent="0">
              <a:spcBef>
                <a:spcPts val="800"/>
              </a:spcBef>
              <a:buNone/>
              <a:defRPr sz="1800"/>
            </a:lvl2pPr>
            <a:lvl3pPr marL="687387" indent="0">
              <a:spcBef>
                <a:spcPts val="800"/>
              </a:spcBef>
              <a:buNone/>
              <a:defRPr sz="1600"/>
            </a:lvl3pPr>
            <a:lvl4pPr marL="1031875" indent="0">
              <a:spcBef>
                <a:spcPts val="800"/>
              </a:spcBef>
              <a:buNone/>
              <a:defRPr sz="1400"/>
            </a:lvl4pPr>
            <a:lvl5pPr marL="1316038" indent="0">
              <a:spcBef>
                <a:spcPts val="800"/>
              </a:spcBef>
              <a:buNone/>
              <a:defRPr sz="1200"/>
            </a:lvl5pPr>
          </a:lstStyle>
          <a:p>
            <a:pPr lvl="0"/>
            <a:r>
              <a:rPr lang="en-US" dirty="0"/>
              <a:t>Click to add content in paragraph form</a:t>
            </a:r>
          </a:p>
        </p:txBody>
      </p:sp>
      <p:sp>
        <p:nvSpPr>
          <p:cNvPr id="25" name="Slide Number Placeholder 5">
            <a:extLst>
              <a:ext uri="{FF2B5EF4-FFF2-40B4-BE49-F238E27FC236}">
                <a16:creationId xmlns:a16="http://schemas.microsoft.com/office/drawing/2014/main" id="{22E46218-0BB5-469B-A095-5A084DB822C9}"/>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cxnSp>
        <p:nvCxnSpPr>
          <p:cNvPr id="28" name="Straight Connector 27">
            <a:extLst>
              <a:ext uri="{FF2B5EF4-FFF2-40B4-BE49-F238E27FC236}">
                <a16:creationId xmlns:a16="http://schemas.microsoft.com/office/drawing/2014/main" id="{99DE1A79-5CC0-43B1-AA37-33AB8E52298B}"/>
              </a:ext>
            </a:extLst>
          </p:cNvPr>
          <p:cNvCxnSpPr>
            <a:cxnSpLocks/>
          </p:cNvCxnSpPr>
          <p:nvPr userDrawn="1"/>
        </p:nvCxnSpPr>
        <p:spPr>
          <a:xfrm>
            <a:off x="228600" y="1338260"/>
            <a:ext cx="8686800"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28645C9-76D8-4507-B675-1461B27F00CA}"/>
              </a:ext>
            </a:extLst>
          </p:cNvPr>
          <p:cNvCxnSpPr>
            <a:cxnSpLocks/>
          </p:cNvCxnSpPr>
          <p:nvPr userDrawn="1"/>
        </p:nvCxnSpPr>
        <p:spPr>
          <a:xfrm>
            <a:off x="228600" y="271459"/>
            <a:ext cx="8686800"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1814890"/>
      </p:ext>
    </p:extLst>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L13">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CE8D20C6-B519-48ED-9FF9-D06ECAD77F4A}"/>
              </a:ext>
            </a:extLst>
          </p:cNvPr>
          <p:cNvCxnSpPr>
            <a:cxnSpLocks/>
          </p:cNvCxnSpPr>
          <p:nvPr userDrawn="1"/>
        </p:nvCxnSpPr>
        <p:spPr>
          <a:xfrm>
            <a:off x="3975360" y="4171950"/>
            <a:ext cx="4940040" cy="0"/>
          </a:xfrm>
          <a:prstGeom prst="line">
            <a:avLst/>
          </a:prstGeom>
          <a:ln w="3810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4EA1481-DF2C-4EA4-951E-D26FEFBBB1EB}"/>
              </a:ext>
            </a:extLst>
          </p:cNvPr>
          <p:cNvCxnSpPr>
            <a:cxnSpLocks/>
          </p:cNvCxnSpPr>
          <p:nvPr userDrawn="1"/>
        </p:nvCxnSpPr>
        <p:spPr>
          <a:xfrm>
            <a:off x="3975360" y="2146300"/>
            <a:ext cx="4940040" cy="0"/>
          </a:xfrm>
          <a:prstGeom prst="line">
            <a:avLst/>
          </a:prstGeom>
          <a:ln w="3810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228602" y="1319212"/>
            <a:ext cx="3636391" cy="4776787"/>
          </a:xfrm>
        </p:spPr>
        <p:txBody>
          <a:bodyPr lIns="137160" tIns="137160" rIns="182880" bIns="91440">
            <a:normAutofit/>
          </a:bodyPr>
          <a:lstStyle>
            <a:lvl1pPr marL="0" indent="0">
              <a:spcBef>
                <a:spcPts val="600"/>
              </a:spcBef>
              <a:buNone/>
              <a:defRPr sz="1800" baseline="0"/>
            </a:lvl1pPr>
            <a:lvl2pPr marL="457200" indent="0">
              <a:spcBef>
                <a:spcPts val="600"/>
              </a:spcBef>
              <a:buNone/>
              <a:defRPr sz="1800"/>
            </a:lvl2pPr>
            <a:lvl3pPr marL="914400" indent="0">
              <a:spcBef>
                <a:spcPts val="600"/>
              </a:spcBef>
              <a:buNone/>
              <a:defRPr sz="1800"/>
            </a:lvl3pPr>
            <a:lvl4pPr marL="1371600" indent="0">
              <a:spcBef>
                <a:spcPts val="600"/>
              </a:spcBef>
              <a:buNone/>
              <a:defRPr sz="1800"/>
            </a:lvl4pPr>
            <a:lvl5pPr marL="1828800" indent="0">
              <a:spcBef>
                <a:spcPts val="600"/>
              </a:spcBef>
              <a:buNone/>
              <a:defRPr sz="1800"/>
            </a:lvl5pPr>
          </a:lstStyle>
          <a:p>
            <a:pPr lvl="0"/>
            <a:r>
              <a:rPr lang="en-US" dirty="0"/>
              <a:t>Click to add content </a:t>
            </a:r>
            <a:br>
              <a:rPr lang="en-US" dirty="0"/>
            </a:br>
            <a:r>
              <a:rPr lang="en-US" dirty="0"/>
              <a:t>in paragraph form</a:t>
            </a:r>
          </a:p>
        </p:txBody>
      </p:sp>
      <p:sp>
        <p:nvSpPr>
          <p:cNvPr id="12" name="Title 11"/>
          <p:cNvSpPr>
            <a:spLocks noGrp="1"/>
          </p:cNvSpPr>
          <p:nvPr>
            <p:ph type="title"/>
          </p:nvPr>
        </p:nvSpPr>
        <p:spPr>
          <a:xfrm>
            <a:off x="228601" y="236421"/>
            <a:ext cx="3636387" cy="982329"/>
          </a:xfrm>
        </p:spPr>
        <p:txBody>
          <a:bodyPr lIns="137160" tIns="137160" rIns="182880" bIns="137160">
            <a:normAutofit/>
          </a:bodyPr>
          <a:lstStyle>
            <a:lvl1pPr>
              <a:defRPr sz="2600"/>
            </a:lvl1pPr>
          </a:lstStyle>
          <a:p>
            <a:endParaRPr lang="en-US" dirty="0"/>
          </a:p>
        </p:txBody>
      </p:sp>
      <p:sp>
        <p:nvSpPr>
          <p:cNvPr id="2" name="Footer Placeholder 1">
            <a:extLst>
              <a:ext uri="{FF2B5EF4-FFF2-40B4-BE49-F238E27FC236}">
                <a16:creationId xmlns:a16="http://schemas.microsoft.com/office/drawing/2014/main" id="{6C69C8B9-218A-4AF7-A17F-887D84666997}"/>
              </a:ext>
            </a:extLst>
          </p:cNvPr>
          <p:cNvSpPr>
            <a:spLocks noGrp="1"/>
          </p:cNvSpPr>
          <p:nvPr>
            <p:ph type="ftr" sz="quarter" idx="19"/>
          </p:nvPr>
        </p:nvSpPr>
        <p:spPr/>
        <p:txBody>
          <a:bodyPr/>
          <a:lstStyle/>
          <a:p>
            <a:endParaRPr lang="en-US" dirty="0"/>
          </a:p>
        </p:txBody>
      </p:sp>
      <p:sp>
        <p:nvSpPr>
          <p:cNvPr id="8" name="Text Placeholder 7">
            <a:extLst>
              <a:ext uri="{FF2B5EF4-FFF2-40B4-BE49-F238E27FC236}">
                <a16:creationId xmlns:a16="http://schemas.microsoft.com/office/drawing/2014/main" id="{4541E21D-3CF3-4D34-8E6E-AB7B51AB4224}"/>
              </a:ext>
            </a:extLst>
          </p:cNvPr>
          <p:cNvSpPr>
            <a:spLocks noGrp="1"/>
          </p:cNvSpPr>
          <p:nvPr>
            <p:ph type="body" sz="quarter" idx="20" hasCustomPrompt="1"/>
          </p:nvPr>
        </p:nvSpPr>
        <p:spPr>
          <a:xfrm>
            <a:off x="3975360" y="747984"/>
            <a:ext cx="2362200" cy="1283749"/>
          </a:xfrm>
          <a:solidFill>
            <a:schemeClr val="bg1">
              <a:lumMod val="95000"/>
            </a:schemeClr>
          </a:solidFill>
        </p:spPr>
        <p:txBody>
          <a:bodyPr lIns="137160" tIns="91440" rIns="137160" bIns="91440" anchor="t" anchorCtr="0">
            <a:normAutofit/>
          </a:bodyPr>
          <a:lstStyle>
            <a:lvl1pPr marL="0" indent="0">
              <a:buNone/>
              <a:defRPr sz="1200" b="0"/>
            </a:lvl1pPr>
          </a:lstStyle>
          <a:p>
            <a:pPr lvl="0"/>
            <a:r>
              <a:rPr lang="en-US" dirty="0"/>
              <a:t>Click to add content</a:t>
            </a:r>
          </a:p>
        </p:txBody>
      </p:sp>
      <p:sp>
        <p:nvSpPr>
          <p:cNvPr id="10" name="Text Placeholder 9">
            <a:extLst>
              <a:ext uri="{FF2B5EF4-FFF2-40B4-BE49-F238E27FC236}">
                <a16:creationId xmlns:a16="http://schemas.microsoft.com/office/drawing/2014/main" id="{E21802C2-7A92-4889-94DD-73D9C2C1E842}"/>
              </a:ext>
            </a:extLst>
          </p:cNvPr>
          <p:cNvSpPr>
            <a:spLocks noGrp="1"/>
          </p:cNvSpPr>
          <p:nvPr>
            <p:ph type="body" sz="quarter" idx="22" hasCustomPrompt="1"/>
          </p:nvPr>
        </p:nvSpPr>
        <p:spPr>
          <a:xfrm>
            <a:off x="3975360" y="235148"/>
            <a:ext cx="2362200" cy="475930"/>
          </a:xfrm>
          <a:solidFill>
            <a:schemeClr val="bg2"/>
          </a:solidFill>
        </p:spPr>
        <p:txBody>
          <a:bodyPr lIns="137160" tIns="91440" rIns="137160" bIns="91440" anchor="ctr" anchorCtr="0">
            <a:normAutofit/>
          </a:bodyPr>
          <a:lstStyle>
            <a:lvl1pPr marL="0" indent="0">
              <a:buNone/>
              <a:defRPr sz="150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add title</a:t>
            </a:r>
          </a:p>
        </p:txBody>
      </p:sp>
      <p:sp>
        <p:nvSpPr>
          <p:cNvPr id="25" name="Text Placeholder 7">
            <a:extLst>
              <a:ext uri="{FF2B5EF4-FFF2-40B4-BE49-F238E27FC236}">
                <a16:creationId xmlns:a16="http://schemas.microsoft.com/office/drawing/2014/main" id="{8407CD77-AE82-4BB1-9606-69AC0E4F04F1}"/>
              </a:ext>
            </a:extLst>
          </p:cNvPr>
          <p:cNvSpPr>
            <a:spLocks noGrp="1"/>
          </p:cNvSpPr>
          <p:nvPr>
            <p:ph type="body" sz="quarter" idx="23" hasCustomPrompt="1"/>
          </p:nvPr>
        </p:nvSpPr>
        <p:spPr>
          <a:xfrm>
            <a:off x="6553200" y="747984"/>
            <a:ext cx="2362200" cy="1283749"/>
          </a:xfrm>
          <a:solidFill>
            <a:schemeClr val="bg1">
              <a:lumMod val="95000"/>
            </a:schemeClr>
          </a:solidFill>
        </p:spPr>
        <p:txBody>
          <a:bodyPr lIns="137160" tIns="91440" rIns="137160" bIns="91440" anchor="t" anchorCtr="0">
            <a:normAutofit/>
          </a:bodyPr>
          <a:lstStyle>
            <a:lvl1pPr marL="0" indent="0">
              <a:buNone/>
              <a:defRPr sz="1200" b="0"/>
            </a:lvl1pPr>
          </a:lstStyle>
          <a:p>
            <a:pPr lvl="0"/>
            <a:r>
              <a:rPr lang="en-US" dirty="0"/>
              <a:t>Click to add content</a:t>
            </a:r>
          </a:p>
        </p:txBody>
      </p:sp>
      <p:sp>
        <p:nvSpPr>
          <p:cNvPr id="26" name="Text Placeholder 9">
            <a:extLst>
              <a:ext uri="{FF2B5EF4-FFF2-40B4-BE49-F238E27FC236}">
                <a16:creationId xmlns:a16="http://schemas.microsoft.com/office/drawing/2014/main" id="{9143F836-F792-4138-BF11-385799ECC0F1}"/>
              </a:ext>
            </a:extLst>
          </p:cNvPr>
          <p:cNvSpPr>
            <a:spLocks noGrp="1"/>
          </p:cNvSpPr>
          <p:nvPr>
            <p:ph type="body" sz="quarter" idx="24" hasCustomPrompt="1"/>
          </p:nvPr>
        </p:nvSpPr>
        <p:spPr>
          <a:xfrm>
            <a:off x="6553200" y="233363"/>
            <a:ext cx="2362200" cy="475930"/>
          </a:xfrm>
          <a:solidFill>
            <a:schemeClr val="bg2"/>
          </a:solidFill>
        </p:spPr>
        <p:txBody>
          <a:bodyPr lIns="137160" tIns="91440" rIns="137160" bIns="91440" anchor="ctr" anchorCtr="0">
            <a:normAutofit/>
          </a:bodyPr>
          <a:lstStyle>
            <a:lvl1pPr marL="0" indent="0">
              <a:buNone/>
              <a:defRPr sz="150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add title</a:t>
            </a:r>
          </a:p>
        </p:txBody>
      </p:sp>
      <p:sp>
        <p:nvSpPr>
          <p:cNvPr id="27" name="Text Placeholder 7">
            <a:extLst>
              <a:ext uri="{FF2B5EF4-FFF2-40B4-BE49-F238E27FC236}">
                <a16:creationId xmlns:a16="http://schemas.microsoft.com/office/drawing/2014/main" id="{4D93C186-A8AF-49C6-8606-806232996C06}"/>
              </a:ext>
            </a:extLst>
          </p:cNvPr>
          <p:cNvSpPr>
            <a:spLocks noGrp="1"/>
          </p:cNvSpPr>
          <p:nvPr>
            <p:ph type="body" sz="quarter" idx="25" hasCustomPrompt="1"/>
          </p:nvPr>
        </p:nvSpPr>
        <p:spPr>
          <a:xfrm>
            <a:off x="3975360" y="2767196"/>
            <a:ext cx="2362200" cy="1283749"/>
          </a:xfrm>
          <a:solidFill>
            <a:schemeClr val="bg1">
              <a:lumMod val="95000"/>
            </a:schemeClr>
          </a:solidFill>
        </p:spPr>
        <p:txBody>
          <a:bodyPr lIns="137160" tIns="91440" rIns="137160" bIns="91440" anchor="t" anchorCtr="0">
            <a:normAutofit/>
          </a:bodyPr>
          <a:lstStyle>
            <a:lvl1pPr marL="0" indent="0">
              <a:buNone/>
              <a:defRPr sz="1200" b="0"/>
            </a:lvl1pPr>
          </a:lstStyle>
          <a:p>
            <a:pPr lvl="0"/>
            <a:r>
              <a:rPr lang="en-US" dirty="0"/>
              <a:t>Click to add content</a:t>
            </a:r>
          </a:p>
        </p:txBody>
      </p:sp>
      <p:sp>
        <p:nvSpPr>
          <p:cNvPr id="28" name="Text Placeholder 9">
            <a:extLst>
              <a:ext uri="{FF2B5EF4-FFF2-40B4-BE49-F238E27FC236}">
                <a16:creationId xmlns:a16="http://schemas.microsoft.com/office/drawing/2014/main" id="{CB97DF72-1EAC-4527-B568-9E54C3D33947}"/>
              </a:ext>
            </a:extLst>
          </p:cNvPr>
          <p:cNvSpPr>
            <a:spLocks noGrp="1"/>
          </p:cNvSpPr>
          <p:nvPr>
            <p:ph type="body" sz="quarter" idx="26" hasCustomPrompt="1"/>
          </p:nvPr>
        </p:nvSpPr>
        <p:spPr>
          <a:xfrm>
            <a:off x="3975360" y="2254041"/>
            <a:ext cx="2362200" cy="475930"/>
          </a:xfrm>
          <a:solidFill>
            <a:schemeClr val="bg2"/>
          </a:solidFill>
        </p:spPr>
        <p:txBody>
          <a:bodyPr lIns="137160" tIns="91440" rIns="137160" bIns="91440" anchor="ctr" anchorCtr="0">
            <a:normAutofit/>
          </a:bodyPr>
          <a:lstStyle>
            <a:lvl1pPr marL="0" indent="0">
              <a:buNone/>
              <a:defRPr sz="150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add title</a:t>
            </a:r>
          </a:p>
        </p:txBody>
      </p:sp>
      <p:sp>
        <p:nvSpPr>
          <p:cNvPr id="29" name="Text Placeholder 7">
            <a:extLst>
              <a:ext uri="{FF2B5EF4-FFF2-40B4-BE49-F238E27FC236}">
                <a16:creationId xmlns:a16="http://schemas.microsoft.com/office/drawing/2014/main" id="{B9B25023-D3FE-43B8-BAF3-175FCB4494F0}"/>
              </a:ext>
            </a:extLst>
          </p:cNvPr>
          <p:cNvSpPr>
            <a:spLocks noGrp="1"/>
          </p:cNvSpPr>
          <p:nvPr>
            <p:ph type="body" sz="quarter" idx="27" hasCustomPrompt="1"/>
          </p:nvPr>
        </p:nvSpPr>
        <p:spPr>
          <a:xfrm>
            <a:off x="6553200" y="2773181"/>
            <a:ext cx="2362200" cy="1283749"/>
          </a:xfrm>
          <a:solidFill>
            <a:schemeClr val="bg1">
              <a:lumMod val="95000"/>
            </a:schemeClr>
          </a:solidFill>
        </p:spPr>
        <p:txBody>
          <a:bodyPr lIns="137160" tIns="91440" rIns="137160" bIns="91440" anchor="t" anchorCtr="0">
            <a:normAutofit/>
          </a:bodyPr>
          <a:lstStyle>
            <a:lvl1pPr marL="0" indent="0">
              <a:buNone/>
              <a:defRPr sz="1200" b="0"/>
            </a:lvl1pPr>
          </a:lstStyle>
          <a:p>
            <a:pPr lvl="0"/>
            <a:r>
              <a:rPr lang="en-US" dirty="0"/>
              <a:t>Click to add content</a:t>
            </a:r>
          </a:p>
        </p:txBody>
      </p:sp>
      <p:sp>
        <p:nvSpPr>
          <p:cNvPr id="30" name="Text Placeholder 9">
            <a:extLst>
              <a:ext uri="{FF2B5EF4-FFF2-40B4-BE49-F238E27FC236}">
                <a16:creationId xmlns:a16="http://schemas.microsoft.com/office/drawing/2014/main" id="{2AAB815F-2BA3-4431-A349-6B0A7B78EC0A}"/>
              </a:ext>
            </a:extLst>
          </p:cNvPr>
          <p:cNvSpPr>
            <a:spLocks noGrp="1"/>
          </p:cNvSpPr>
          <p:nvPr>
            <p:ph type="body" sz="quarter" idx="28" hasCustomPrompt="1"/>
          </p:nvPr>
        </p:nvSpPr>
        <p:spPr>
          <a:xfrm>
            <a:off x="6553200" y="2258241"/>
            <a:ext cx="2362200" cy="475930"/>
          </a:xfrm>
          <a:solidFill>
            <a:schemeClr val="bg2"/>
          </a:solidFill>
        </p:spPr>
        <p:txBody>
          <a:bodyPr lIns="137160" tIns="91440" rIns="137160" bIns="91440" anchor="ctr" anchorCtr="0">
            <a:normAutofit/>
          </a:bodyPr>
          <a:lstStyle>
            <a:lvl1pPr marL="0" indent="0">
              <a:buNone/>
              <a:defRPr sz="150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add title</a:t>
            </a:r>
          </a:p>
        </p:txBody>
      </p:sp>
      <p:sp>
        <p:nvSpPr>
          <p:cNvPr id="31" name="Text Placeholder 7">
            <a:extLst>
              <a:ext uri="{FF2B5EF4-FFF2-40B4-BE49-F238E27FC236}">
                <a16:creationId xmlns:a16="http://schemas.microsoft.com/office/drawing/2014/main" id="{C0F2AE8A-C5B1-4888-AD54-D509ED9FFAC7}"/>
              </a:ext>
            </a:extLst>
          </p:cNvPr>
          <p:cNvSpPr>
            <a:spLocks noGrp="1"/>
          </p:cNvSpPr>
          <p:nvPr>
            <p:ph type="body" sz="quarter" idx="29" hasCustomPrompt="1"/>
          </p:nvPr>
        </p:nvSpPr>
        <p:spPr>
          <a:xfrm>
            <a:off x="3975360" y="4799021"/>
            <a:ext cx="2362200" cy="1283749"/>
          </a:xfrm>
          <a:solidFill>
            <a:schemeClr val="bg1">
              <a:lumMod val="95000"/>
            </a:schemeClr>
          </a:solidFill>
        </p:spPr>
        <p:txBody>
          <a:bodyPr lIns="137160" tIns="91440" rIns="137160" bIns="91440" anchor="t" anchorCtr="0">
            <a:normAutofit/>
          </a:bodyPr>
          <a:lstStyle>
            <a:lvl1pPr marL="0" indent="0">
              <a:buNone/>
              <a:defRPr sz="1200" b="0"/>
            </a:lvl1pPr>
          </a:lstStyle>
          <a:p>
            <a:pPr lvl="0"/>
            <a:r>
              <a:rPr lang="en-US" dirty="0"/>
              <a:t>Click to add content</a:t>
            </a:r>
          </a:p>
        </p:txBody>
      </p:sp>
      <p:sp>
        <p:nvSpPr>
          <p:cNvPr id="32" name="Text Placeholder 9">
            <a:extLst>
              <a:ext uri="{FF2B5EF4-FFF2-40B4-BE49-F238E27FC236}">
                <a16:creationId xmlns:a16="http://schemas.microsoft.com/office/drawing/2014/main" id="{3155808C-DBC4-4738-BC1F-24FF7EEDB04E}"/>
              </a:ext>
            </a:extLst>
          </p:cNvPr>
          <p:cNvSpPr>
            <a:spLocks noGrp="1"/>
          </p:cNvSpPr>
          <p:nvPr>
            <p:ph type="body" sz="quarter" idx="30" hasCustomPrompt="1"/>
          </p:nvPr>
        </p:nvSpPr>
        <p:spPr>
          <a:xfrm>
            <a:off x="3975360" y="4284400"/>
            <a:ext cx="2362200" cy="475930"/>
          </a:xfrm>
          <a:solidFill>
            <a:schemeClr val="bg2"/>
          </a:solidFill>
        </p:spPr>
        <p:txBody>
          <a:bodyPr lIns="137160" tIns="91440" rIns="137160" bIns="91440" anchor="ctr" anchorCtr="0">
            <a:normAutofit/>
          </a:bodyPr>
          <a:lstStyle>
            <a:lvl1pPr marL="0" indent="0">
              <a:buNone/>
              <a:defRPr sz="150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add title</a:t>
            </a:r>
          </a:p>
        </p:txBody>
      </p:sp>
      <p:sp>
        <p:nvSpPr>
          <p:cNvPr id="33" name="Text Placeholder 7">
            <a:extLst>
              <a:ext uri="{FF2B5EF4-FFF2-40B4-BE49-F238E27FC236}">
                <a16:creationId xmlns:a16="http://schemas.microsoft.com/office/drawing/2014/main" id="{1C19F738-4789-4AB8-90C5-502482D54C42}"/>
              </a:ext>
            </a:extLst>
          </p:cNvPr>
          <p:cNvSpPr>
            <a:spLocks noGrp="1"/>
          </p:cNvSpPr>
          <p:nvPr>
            <p:ph type="body" sz="quarter" idx="31" hasCustomPrompt="1"/>
          </p:nvPr>
        </p:nvSpPr>
        <p:spPr>
          <a:xfrm>
            <a:off x="6553200" y="4799021"/>
            <a:ext cx="2362200" cy="1283749"/>
          </a:xfrm>
          <a:solidFill>
            <a:schemeClr val="bg1">
              <a:lumMod val="95000"/>
            </a:schemeClr>
          </a:solidFill>
        </p:spPr>
        <p:txBody>
          <a:bodyPr lIns="137160" tIns="91440" rIns="137160" bIns="91440" anchor="t" anchorCtr="0">
            <a:normAutofit/>
          </a:bodyPr>
          <a:lstStyle>
            <a:lvl1pPr marL="0" indent="0">
              <a:buNone/>
              <a:defRPr sz="1200" b="0"/>
            </a:lvl1pPr>
          </a:lstStyle>
          <a:p>
            <a:pPr lvl="0"/>
            <a:r>
              <a:rPr lang="en-US" dirty="0"/>
              <a:t>Click to add content</a:t>
            </a:r>
          </a:p>
        </p:txBody>
      </p:sp>
      <p:sp>
        <p:nvSpPr>
          <p:cNvPr id="34" name="Text Placeholder 9">
            <a:extLst>
              <a:ext uri="{FF2B5EF4-FFF2-40B4-BE49-F238E27FC236}">
                <a16:creationId xmlns:a16="http://schemas.microsoft.com/office/drawing/2014/main" id="{BB4A51F3-5B6E-41AD-AED0-8D7F7C790857}"/>
              </a:ext>
            </a:extLst>
          </p:cNvPr>
          <p:cNvSpPr>
            <a:spLocks noGrp="1"/>
          </p:cNvSpPr>
          <p:nvPr>
            <p:ph type="body" sz="quarter" idx="32" hasCustomPrompt="1"/>
          </p:nvPr>
        </p:nvSpPr>
        <p:spPr>
          <a:xfrm>
            <a:off x="6553200" y="4284400"/>
            <a:ext cx="2362200" cy="475930"/>
          </a:xfrm>
          <a:solidFill>
            <a:schemeClr val="bg2"/>
          </a:solidFill>
        </p:spPr>
        <p:txBody>
          <a:bodyPr lIns="137160" tIns="91440" rIns="137160" bIns="91440" anchor="ctr" anchorCtr="0">
            <a:normAutofit/>
          </a:bodyPr>
          <a:lstStyle>
            <a:lvl1pPr marL="0" indent="0">
              <a:buNone/>
              <a:defRPr sz="150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add title</a:t>
            </a:r>
          </a:p>
        </p:txBody>
      </p:sp>
      <p:cxnSp>
        <p:nvCxnSpPr>
          <p:cNvPr id="24" name="Straight Connector 23">
            <a:extLst>
              <a:ext uri="{FF2B5EF4-FFF2-40B4-BE49-F238E27FC236}">
                <a16:creationId xmlns:a16="http://schemas.microsoft.com/office/drawing/2014/main" id="{AFD53BB8-6DD6-4450-9CD5-E745A9D48131}"/>
              </a:ext>
            </a:extLst>
          </p:cNvPr>
          <p:cNvCxnSpPr>
            <a:cxnSpLocks/>
          </p:cNvCxnSpPr>
          <p:nvPr userDrawn="1"/>
        </p:nvCxnSpPr>
        <p:spPr>
          <a:xfrm>
            <a:off x="6454276" y="240966"/>
            <a:ext cx="0" cy="5855034"/>
          </a:xfrm>
          <a:prstGeom prst="line">
            <a:avLst/>
          </a:prstGeom>
          <a:ln w="3810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sp>
        <p:nvSpPr>
          <p:cNvPr id="21" name="Slide Number Placeholder 5">
            <a:extLst>
              <a:ext uri="{FF2B5EF4-FFF2-40B4-BE49-F238E27FC236}">
                <a16:creationId xmlns:a16="http://schemas.microsoft.com/office/drawing/2014/main" id="{3FFEA89C-3D37-468B-A976-43647A5624C6}"/>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cxnSp>
        <p:nvCxnSpPr>
          <p:cNvPr id="23" name="Straight Connector 22">
            <a:extLst>
              <a:ext uri="{FF2B5EF4-FFF2-40B4-BE49-F238E27FC236}">
                <a16:creationId xmlns:a16="http://schemas.microsoft.com/office/drawing/2014/main" id="{BE7F1DA4-BFA5-4894-8557-B10256F401B1}"/>
              </a:ext>
            </a:extLst>
          </p:cNvPr>
          <p:cNvCxnSpPr>
            <a:cxnSpLocks/>
          </p:cNvCxnSpPr>
          <p:nvPr userDrawn="1"/>
        </p:nvCxnSpPr>
        <p:spPr>
          <a:xfrm>
            <a:off x="228600" y="269260"/>
            <a:ext cx="3636388"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29506D7-0DC6-4155-BA88-F9889050B840}"/>
              </a:ext>
            </a:extLst>
          </p:cNvPr>
          <p:cNvCxnSpPr>
            <a:cxnSpLocks/>
          </p:cNvCxnSpPr>
          <p:nvPr userDrawn="1"/>
        </p:nvCxnSpPr>
        <p:spPr>
          <a:xfrm>
            <a:off x="228600" y="1180652"/>
            <a:ext cx="3636388"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328135"/>
      </p:ext>
    </p:extLst>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L14">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28BA6347-D004-4F29-8D1B-C905F6E7D93F}"/>
              </a:ext>
            </a:extLst>
          </p:cNvPr>
          <p:cNvCxnSpPr>
            <a:cxnSpLocks/>
          </p:cNvCxnSpPr>
          <p:nvPr userDrawn="1"/>
        </p:nvCxnSpPr>
        <p:spPr>
          <a:xfrm>
            <a:off x="228599" y="4466524"/>
            <a:ext cx="8686800"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228600" y="1413337"/>
            <a:ext cx="8686799" cy="2853855"/>
          </a:xfrm>
        </p:spPr>
        <p:txBody>
          <a:bodyPr lIns="182880" tIns="91440" rIns="182880" bIns="91440">
            <a:normAutofit/>
          </a:bodyPr>
          <a:lstStyle>
            <a:lvl1pPr marL="174625" indent="-174625">
              <a:spcBef>
                <a:spcPts val="600"/>
              </a:spcBef>
              <a:buFont typeface="Wingdings" panose="05000000000000000000" pitchFamily="2" charset="2"/>
              <a:buChar char="§"/>
              <a:defRPr sz="1800" baseline="0"/>
            </a:lvl1pPr>
            <a:lvl2pPr marL="460375" indent="-174625">
              <a:spcBef>
                <a:spcPts val="600"/>
              </a:spcBef>
              <a:buFont typeface="Arial" panose="020B0604020202020204" pitchFamily="34" charset="0"/>
              <a:buChar char="•"/>
              <a:defRPr sz="1600"/>
            </a:lvl2pPr>
            <a:lvl3pPr marL="746125" indent="-176213">
              <a:spcBef>
                <a:spcPts val="600"/>
              </a:spcBef>
              <a:buFont typeface="OfficinaSansITCStd Book" panose="02000506040000020004" pitchFamily="50" charset="0"/>
              <a:buChar char="–"/>
              <a:defRPr sz="1400"/>
            </a:lvl3pPr>
            <a:lvl4pPr marL="1082675" indent="-168275">
              <a:spcBef>
                <a:spcPts val="600"/>
              </a:spcBef>
              <a:buFont typeface="Arial" panose="020B0604020202020204" pitchFamily="34" charset="0"/>
              <a:buChar char="•"/>
              <a:defRPr sz="1200"/>
            </a:lvl4pPr>
            <a:lvl5pPr marL="1374775" indent="-174625">
              <a:spcBef>
                <a:spcPts val="600"/>
              </a:spcBef>
              <a:buFont typeface="Calibri" panose="020F0502020204030204" pitchFamily="34" charset="0"/>
              <a:buChar cha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noChangeAspect="1"/>
          </p:cNvSpPr>
          <p:nvPr>
            <p:ph type="pic" sz="quarter" idx="13" hasCustomPrompt="1"/>
          </p:nvPr>
        </p:nvSpPr>
        <p:spPr>
          <a:xfrm>
            <a:off x="6108190" y="4598616"/>
            <a:ext cx="2807208" cy="1361070"/>
          </a:xfrm>
          <a:pattFill prst="lgCheck">
            <a:fgClr>
              <a:schemeClr val="bg2"/>
            </a:fgClr>
            <a:bgClr>
              <a:schemeClr val="bg1"/>
            </a:bgClr>
          </a:pattFill>
        </p:spPr>
        <p:txBody>
          <a:bodyPr anchor="ctr" anchorCtr="1">
            <a:normAutofit/>
          </a:bodyPr>
          <a:lstStyle>
            <a:lvl1pPr marL="0" indent="0">
              <a:buNone/>
              <a:defRPr sz="1600"/>
            </a:lvl1pPr>
          </a:lstStyle>
          <a:p>
            <a:r>
              <a:rPr lang="en-US" dirty="0"/>
              <a:t>Click icon to insert graphic</a:t>
            </a:r>
          </a:p>
        </p:txBody>
      </p:sp>
      <p:sp>
        <p:nvSpPr>
          <p:cNvPr id="12" name="Title 11"/>
          <p:cNvSpPr>
            <a:spLocks noGrp="1"/>
          </p:cNvSpPr>
          <p:nvPr>
            <p:ph type="title"/>
          </p:nvPr>
        </p:nvSpPr>
        <p:spPr>
          <a:xfrm>
            <a:off x="228600" y="228600"/>
            <a:ext cx="8686799" cy="1020762"/>
          </a:xfrm>
          <a:noFill/>
        </p:spPr>
        <p:txBody>
          <a:bodyPr lIns="228600" tIns="91440" rIns="182880" bIns="91440">
            <a:normAutofit/>
          </a:bodyPr>
          <a:lstStyle>
            <a:lvl1pPr>
              <a:defRPr sz="3000">
                <a:solidFill>
                  <a:schemeClr val="tx1"/>
                </a:solidFill>
              </a:defRPr>
            </a:lvl1pPr>
          </a:lstStyle>
          <a:p>
            <a:endParaRPr lang="en-US" dirty="0"/>
          </a:p>
        </p:txBody>
      </p:sp>
      <p:sp>
        <p:nvSpPr>
          <p:cNvPr id="17" name="Picture Placeholder 4"/>
          <p:cNvSpPr>
            <a:spLocks noGrp="1" noChangeAspect="1"/>
          </p:cNvSpPr>
          <p:nvPr>
            <p:ph type="pic" sz="quarter" idx="15" hasCustomPrompt="1"/>
          </p:nvPr>
        </p:nvSpPr>
        <p:spPr>
          <a:xfrm>
            <a:off x="228599" y="4598616"/>
            <a:ext cx="2807208" cy="1361070"/>
          </a:xfrm>
          <a:pattFill prst="lgCheck">
            <a:fgClr>
              <a:schemeClr val="bg2"/>
            </a:fgClr>
            <a:bgClr>
              <a:schemeClr val="bg1"/>
            </a:bgClr>
          </a:pattFill>
        </p:spPr>
        <p:txBody>
          <a:bodyPr anchor="ctr" anchorCtr="1">
            <a:normAutofit/>
          </a:bodyPr>
          <a:lstStyle>
            <a:lvl1pPr marL="0" indent="0">
              <a:buNone/>
              <a:defRPr sz="1600"/>
            </a:lvl1pPr>
          </a:lstStyle>
          <a:p>
            <a:r>
              <a:rPr lang="en-US" dirty="0"/>
              <a:t>Click icon to insert graphic</a:t>
            </a:r>
          </a:p>
        </p:txBody>
      </p:sp>
      <p:sp>
        <p:nvSpPr>
          <p:cNvPr id="18" name="Picture Placeholder 4"/>
          <p:cNvSpPr>
            <a:spLocks noGrp="1" noChangeAspect="1"/>
          </p:cNvSpPr>
          <p:nvPr>
            <p:ph type="pic" sz="quarter" idx="16" hasCustomPrompt="1"/>
          </p:nvPr>
        </p:nvSpPr>
        <p:spPr>
          <a:xfrm>
            <a:off x="3168395" y="4598616"/>
            <a:ext cx="2807208" cy="1361070"/>
          </a:xfrm>
          <a:pattFill prst="lgCheck">
            <a:fgClr>
              <a:schemeClr val="bg2"/>
            </a:fgClr>
            <a:bgClr>
              <a:schemeClr val="bg1"/>
            </a:bgClr>
          </a:pattFill>
        </p:spPr>
        <p:txBody>
          <a:bodyPr anchor="ctr" anchorCtr="1">
            <a:normAutofit/>
          </a:bodyPr>
          <a:lstStyle>
            <a:lvl1pPr marL="0" marR="0" indent="0" algn="l"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graphic</a:t>
            </a:r>
          </a:p>
        </p:txBody>
      </p:sp>
      <p:sp>
        <p:nvSpPr>
          <p:cNvPr id="2" name="Footer Placeholder 1">
            <a:extLst>
              <a:ext uri="{FF2B5EF4-FFF2-40B4-BE49-F238E27FC236}">
                <a16:creationId xmlns:a16="http://schemas.microsoft.com/office/drawing/2014/main" id="{93979C0A-BE84-4EEB-95A5-F701FD697179}"/>
              </a:ext>
            </a:extLst>
          </p:cNvPr>
          <p:cNvSpPr>
            <a:spLocks noGrp="1"/>
          </p:cNvSpPr>
          <p:nvPr userDrawn="1">
            <p:ph type="ftr" sz="quarter" idx="17"/>
          </p:nvPr>
        </p:nvSpPr>
        <p:spPr/>
        <p:txBody>
          <a:bodyPr/>
          <a:lstStyle/>
          <a:p>
            <a:endParaRPr lang="en-US" dirty="0"/>
          </a:p>
        </p:txBody>
      </p:sp>
      <p:sp>
        <p:nvSpPr>
          <p:cNvPr id="10" name="Slide Number Placeholder 5">
            <a:extLst>
              <a:ext uri="{FF2B5EF4-FFF2-40B4-BE49-F238E27FC236}">
                <a16:creationId xmlns:a16="http://schemas.microsoft.com/office/drawing/2014/main" id="{400613BA-5D27-42B9-A66D-0EECBFEBB99D}"/>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cxnSp>
        <p:nvCxnSpPr>
          <p:cNvPr id="14" name="Straight Connector 13">
            <a:extLst>
              <a:ext uri="{FF2B5EF4-FFF2-40B4-BE49-F238E27FC236}">
                <a16:creationId xmlns:a16="http://schemas.microsoft.com/office/drawing/2014/main" id="{F08253CE-ED94-4EAD-82A9-5768DD393E56}"/>
              </a:ext>
            </a:extLst>
          </p:cNvPr>
          <p:cNvCxnSpPr>
            <a:cxnSpLocks/>
          </p:cNvCxnSpPr>
          <p:nvPr userDrawn="1"/>
        </p:nvCxnSpPr>
        <p:spPr>
          <a:xfrm>
            <a:off x="228600" y="1219200"/>
            <a:ext cx="8686800"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FF7563D-B3B3-410A-AD99-2A11086BECC3}"/>
              </a:ext>
            </a:extLst>
          </p:cNvPr>
          <p:cNvCxnSpPr>
            <a:cxnSpLocks/>
          </p:cNvCxnSpPr>
          <p:nvPr userDrawn="1"/>
        </p:nvCxnSpPr>
        <p:spPr>
          <a:xfrm>
            <a:off x="228600" y="260484"/>
            <a:ext cx="8686800"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555874"/>
      </p:ext>
    </p:extLst>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L15">
    <p:spTree>
      <p:nvGrpSpPr>
        <p:cNvPr id="1" name=""/>
        <p:cNvGrpSpPr/>
        <p:nvPr/>
      </p:nvGrpSpPr>
      <p:grpSpPr>
        <a:xfrm>
          <a:off x="0" y="0"/>
          <a:ext cx="0" cy="0"/>
          <a:chOff x="0" y="0"/>
          <a:chExt cx="0" cy="0"/>
        </a:xfrm>
      </p:grpSpPr>
      <p:sp>
        <p:nvSpPr>
          <p:cNvPr id="10" name="Content Placeholder 2"/>
          <p:cNvSpPr>
            <a:spLocks noGrp="1"/>
          </p:cNvSpPr>
          <p:nvPr>
            <p:ph idx="17" hasCustomPrompt="1"/>
          </p:nvPr>
        </p:nvSpPr>
        <p:spPr>
          <a:xfrm>
            <a:off x="228600" y="2133600"/>
            <a:ext cx="5656848" cy="3962400"/>
          </a:xfrm>
        </p:spPr>
        <p:txBody>
          <a:bodyPr lIns="182880" tIns="137160" rIns="182880" bIns="182880">
            <a:normAutofit/>
          </a:bodyPr>
          <a:lstStyle>
            <a:lvl1pPr marL="0" indent="0">
              <a:spcBef>
                <a:spcPts val="1000"/>
              </a:spcBef>
              <a:buNone/>
              <a:defRPr sz="1600" b="0" i="0" baseline="0"/>
            </a:lvl1pPr>
            <a:lvl2pPr marL="457200" indent="0">
              <a:spcBef>
                <a:spcPts val="1000"/>
              </a:spcBef>
              <a:buNone/>
              <a:defRPr sz="1800"/>
            </a:lvl2pPr>
            <a:lvl3pPr marL="914400" indent="0">
              <a:spcBef>
                <a:spcPts val="1000"/>
              </a:spcBef>
              <a:buNone/>
              <a:defRPr sz="1800"/>
            </a:lvl3pPr>
            <a:lvl4pPr marL="1371600" indent="0">
              <a:spcBef>
                <a:spcPts val="1000"/>
              </a:spcBef>
              <a:buNone/>
              <a:defRPr sz="1800"/>
            </a:lvl4pPr>
            <a:lvl5pPr marL="1828800" indent="0">
              <a:spcBef>
                <a:spcPts val="1000"/>
              </a:spcBef>
              <a:buNone/>
              <a:defRPr sz="1800"/>
            </a:lvl5pPr>
          </a:lstStyle>
          <a:p>
            <a:pPr lvl="0"/>
            <a:r>
              <a:rPr lang="en-US" dirty="0"/>
              <a:t>Click to add content in paragraph form</a:t>
            </a:r>
          </a:p>
        </p:txBody>
      </p:sp>
      <p:sp>
        <p:nvSpPr>
          <p:cNvPr id="8" name="Picture Placeholder 4"/>
          <p:cNvSpPr>
            <a:spLocks noGrp="1"/>
          </p:cNvSpPr>
          <p:nvPr>
            <p:ph type="pic" sz="quarter" idx="15" hasCustomPrompt="1"/>
          </p:nvPr>
        </p:nvSpPr>
        <p:spPr>
          <a:xfrm>
            <a:off x="5996562" y="2133600"/>
            <a:ext cx="2918837" cy="3962402"/>
          </a:xfrm>
          <a:pattFill prst="lgCheck">
            <a:fgClr>
              <a:schemeClr val="bg2"/>
            </a:fgClr>
            <a:bgClr>
              <a:schemeClr val="bg1"/>
            </a:bgClr>
          </a:pattFill>
        </p:spPr>
        <p:txBody>
          <a:bodyPr anchor="ctr" anchorCtr="1">
            <a:normAutofit/>
          </a:bodyPr>
          <a:lstStyle>
            <a:lvl1pPr marL="0" indent="0">
              <a:buNone/>
              <a:defRPr sz="1600"/>
            </a:lvl1pPr>
          </a:lstStyle>
          <a:p>
            <a:r>
              <a:rPr lang="en-US" dirty="0"/>
              <a:t>Click icon to insert graphic</a:t>
            </a:r>
          </a:p>
        </p:txBody>
      </p:sp>
      <p:sp>
        <p:nvSpPr>
          <p:cNvPr id="2" name="Footer Placeholder 1">
            <a:extLst>
              <a:ext uri="{FF2B5EF4-FFF2-40B4-BE49-F238E27FC236}">
                <a16:creationId xmlns:a16="http://schemas.microsoft.com/office/drawing/2014/main" id="{F42081B9-405E-4CD9-B23A-495B63D52CB6}"/>
              </a:ext>
            </a:extLst>
          </p:cNvPr>
          <p:cNvSpPr>
            <a:spLocks noGrp="1"/>
          </p:cNvSpPr>
          <p:nvPr>
            <p:ph type="ftr" sz="quarter" idx="18"/>
          </p:nvPr>
        </p:nvSpPr>
        <p:spPr/>
        <p:txBody>
          <a:bodyPr/>
          <a:lstStyle/>
          <a:p>
            <a:endParaRPr lang="en-US" dirty="0"/>
          </a:p>
        </p:txBody>
      </p:sp>
      <p:sp>
        <p:nvSpPr>
          <p:cNvPr id="9" name="Slide Number Placeholder 5">
            <a:extLst>
              <a:ext uri="{FF2B5EF4-FFF2-40B4-BE49-F238E27FC236}">
                <a16:creationId xmlns:a16="http://schemas.microsoft.com/office/drawing/2014/main" id="{D83A8681-91BA-49E5-B8C2-67538775CBA2}"/>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11" name="Text Placeholder 13">
            <a:extLst>
              <a:ext uri="{FF2B5EF4-FFF2-40B4-BE49-F238E27FC236}">
                <a16:creationId xmlns:a16="http://schemas.microsoft.com/office/drawing/2014/main" id="{4DF8F55F-355C-470E-83E8-9461E6E8D229}"/>
              </a:ext>
            </a:extLst>
          </p:cNvPr>
          <p:cNvSpPr>
            <a:spLocks noGrp="1"/>
          </p:cNvSpPr>
          <p:nvPr>
            <p:ph type="body" sz="quarter" idx="19" hasCustomPrompt="1"/>
          </p:nvPr>
        </p:nvSpPr>
        <p:spPr>
          <a:xfrm>
            <a:off x="228600" y="1411410"/>
            <a:ext cx="8686800" cy="619132"/>
          </a:xfrm>
          <a:solidFill>
            <a:schemeClr val="bg2">
              <a:alpha val="50000"/>
            </a:schemeClr>
          </a:solidFill>
          <a:ln>
            <a:noFill/>
          </a:ln>
        </p:spPr>
        <p:txBody>
          <a:bodyPr lIns="182880" tIns="45720" rIns="137160" bIns="45720" anchor="ctr" anchorCtr="0">
            <a:normAutofit/>
          </a:bodyPr>
          <a:lstStyle>
            <a:lvl1pPr marL="0" indent="0">
              <a:buNone/>
              <a:defRPr sz="1800" i="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subtitle</a:t>
            </a:r>
          </a:p>
        </p:txBody>
      </p:sp>
      <p:sp>
        <p:nvSpPr>
          <p:cNvPr id="12" name="Title 11">
            <a:extLst>
              <a:ext uri="{FF2B5EF4-FFF2-40B4-BE49-F238E27FC236}">
                <a16:creationId xmlns:a16="http://schemas.microsoft.com/office/drawing/2014/main" id="{FDBB93A0-15CE-4AD0-AAAF-35877727AFFF}"/>
              </a:ext>
            </a:extLst>
          </p:cNvPr>
          <p:cNvSpPr>
            <a:spLocks noGrp="1"/>
          </p:cNvSpPr>
          <p:nvPr>
            <p:ph type="title"/>
          </p:nvPr>
        </p:nvSpPr>
        <p:spPr>
          <a:xfrm>
            <a:off x="228601" y="228599"/>
            <a:ext cx="8686797" cy="1087111"/>
          </a:xfrm>
          <a:noFill/>
        </p:spPr>
        <p:txBody>
          <a:bodyPr lIns="228600" tIns="91440" rIns="182880" bIns="91440">
            <a:normAutofit/>
          </a:bodyPr>
          <a:lstStyle>
            <a:lvl1pPr>
              <a:defRPr sz="3000">
                <a:solidFill>
                  <a:schemeClr val="tx1"/>
                </a:solidFill>
              </a:defRPr>
            </a:lvl1pPr>
          </a:lstStyle>
          <a:p>
            <a:endParaRPr lang="en-US" dirty="0"/>
          </a:p>
        </p:txBody>
      </p:sp>
      <p:cxnSp>
        <p:nvCxnSpPr>
          <p:cNvPr id="13" name="Straight Connector 12">
            <a:extLst>
              <a:ext uri="{FF2B5EF4-FFF2-40B4-BE49-F238E27FC236}">
                <a16:creationId xmlns:a16="http://schemas.microsoft.com/office/drawing/2014/main" id="{712FCFA6-8B2A-43F3-8864-184B75969744}"/>
              </a:ext>
            </a:extLst>
          </p:cNvPr>
          <p:cNvCxnSpPr>
            <a:cxnSpLocks/>
          </p:cNvCxnSpPr>
          <p:nvPr userDrawn="1"/>
        </p:nvCxnSpPr>
        <p:spPr>
          <a:xfrm>
            <a:off x="228600" y="1276905"/>
            <a:ext cx="8686798"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D858332-2BA4-4FBD-A4F6-548FE34967F2}"/>
              </a:ext>
            </a:extLst>
          </p:cNvPr>
          <p:cNvCxnSpPr>
            <a:cxnSpLocks/>
          </p:cNvCxnSpPr>
          <p:nvPr userDrawn="1"/>
        </p:nvCxnSpPr>
        <p:spPr>
          <a:xfrm>
            <a:off x="228600" y="271459"/>
            <a:ext cx="8686798"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7080052"/>
      </p:ext>
    </p:extLst>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L16">
    <p:spTree>
      <p:nvGrpSpPr>
        <p:cNvPr id="1" name=""/>
        <p:cNvGrpSpPr/>
        <p:nvPr/>
      </p:nvGrpSpPr>
      <p:grpSpPr>
        <a:xfrm>
          <a:off x="0" y="0"/>
          <a:ext cx="0" cy="0"/>
          <a:chOff x="0" y="0"/>
          <a:chExt cx="0" cy="0"/>
        </a:xfrm>
      </p:grpSpPr>
      <p:sp>
        <p:nvSpPr>
          <p:cNvPr id="10" name="Content Placeholder 2"/>
          <p:cNvSpPr>
            <a:spLocks noGrp="1"/>
          </p:cNvSpPr>
          <p:nvPr>
            <p:ph idx="17" hasCustomPrompt="1"/>
          </p:nvPr>
        </p:nvSpPr>
        <p:spPr>
          <a:xfrm>
            <a:off x="228600" y="2133600"/>
            <a:ext cx="8686798" cy="2196607"/>
          </a:xfrm>
        </p:spPr>
        <p:txBody>
          <a:bodyPr lIns="182880" tIns="137160" rIns="182880" bIns="182880">
            <a:normAutofit/>
          </a:bodyPr>
          <a:lstStyle>
            <a:lvl1pPr marL="0" indent="0">
              <a:spcBef>
                <a:spcPts val="1000"/>
              </a:spcBef>
              <a:buNone/>
              <a:defRPr sz="1600" b="0" i="0" baseline="0"/>
            </a:lvl1pPr>
            <a:lvl2pPr marL="457200" indent="0">
              <a:spcBef>
                <a:spcPts val="1000"/>
              </a:spcBef>
              <a:buNone/>
              <a:defRPr sz="1800"/>
            </a:lvl2pPr>
            <a:lvl3pPr marL="914400" indent="0">
              <a:spcBef>
                <a:spcPts val="1000"/>
              </a:spcBef>
              <a:buNone/>
              <a:defRPr sz="1800"/>
            </a:lvl3pPr>
            <a:lvl4pPr marL="1371600" indent="0">
              <a:spcBef>
                <a:spcPts val="1000"/>
              </a:spcBef>
              <a:buNone/>
              <a:defRPr sz="1800"/>
            </a:lvl4pPr>
            <a:lvl5pPr marL="1828800" indent="0">
              <a:spcBef>
                <a:spcPts val="1000"/>
              </a:spcBef>
              <a:buNone/>
              <a:defRPr sz="1800"/>
            </a:lvl5pPr>
          </a:lstStyle>
          <a:p>
            <a:pPr lvl="0"/>
            <a:r>
              <a:rPr lang="en-US" dirty="0"/>
              <a:t>Click to add content in paragraph form</a:t>
            </a:r>
          </a:p>
        </p:txBody>
      </p:sp>
      <p:sp>
        <p:nvSpPr>
          <p:cNvPr id="2" name="Footer Placeholder 1">
            <a:extLst>
              <a:ext uri="{FF2B5EF4-FFF2-40B4-BE49-F238E27FC236}">
                <a16:creationId xmlns:a16="http://schemas.microsoft.com/office/drawing/2014/main" id="{F42081B9-405E-4CD9-B23A-495B63D52CB6}"/>
              </a:ext>
            </a:extLst>
          </p:cNvPr>
          <p:cNvSpPr>
            <a:spLocks noGrp="1"/>
          </p:cNvSpPr>
          <p:nvPr>
            <p:ph type="ftr" sz="quarter" idx="18"/>
          </p:nvPr>
        </p:nvSpPr>
        <p:spPr/>
        <p:txBody>
          <a:bodyPr/>
          <a:lstStyle/>
          <a:p>
            <a:endParaRPr lang="en-US" dirty="0"/>
          </a:p>
        </p:txBody>
      </p:sp>
      <p:sp>
        <p:nvSpPr>
          <p:cNvPr id="9" name="Slide Number Placeholder 5">
            <a:extLst>
              <a:ext uri="{FF2B5EF4-FFF2-40B4-BE49-F238E27FC236}">
                <a16:creationId xmlns:a16="http://schemas.microsoft.com/office/drawing/2014/main" id="{D83A8681-91BA-49E5-B8C2-67538775CBA2}"/>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cxnSp>
        <p:nvCxnSpPr>
          <p:cNvPr id="11" name="Straight Connector 10">
            <a:extLst>
              <a:ext uri="{FF2B5EF4-FFF2-40B4-BE49-F238E27FC236}">
                <a16:creationId xmlns:a16="http://schemas.microsoft.com/office/drawing/2014/main" id="{8DCB7AF5-ADF0-4888-862A-5EBB46949CA0}"/>
              </a:ext>
            </a:extLst>
          </p:cNvPr>
          <p:cNvCxnSpPr>
            <a:cxnSpLocks/>
          </p:cNvCxnSpPr>
          <p:nvPr userDrawn="1"/>
        </p:nvCxnSpPr>
        <p:spPr>
          <a:xfrm>
            <a:off x="228599" y="4466524"/>
            <a:ext cx="8686800"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2" name="Picture Placeholder 4">
            <a:extLst>
              <a:ext uri="{FF2B5EF4-FFF2-40B4-BE49-F238E27FC236}">
                <a16:creationId xmlns:a16="http://schemas.microsoft.com/office/drawing/2014/main" id="{4874F71B-5A9C-4626-A88C-99985D5EF05D}"/>
              </a:ext>
            </a:extLst>
          </p:cNvPr>
          <p:cNvSpPr>
            <a:spLocks noGrp="1" noChangeAspect="1"/>
          </p:cNvSpPr>
          <p:nvPr>
            <p:ph type="pic" sz="quarter" idx="13" hasCustomPrompt="1"/>
          </p:nvPr>
        </p:nvSpPr>
        <p:spPr>
          <a:xfrm>
            <a:off x="6108190" y="4598616"/>
            <a:ext cx="2807208" cy="1361070"/>
          </a:xfrm>
          <a:pattFill prst="lgCheck">
            <a:fgClr>
              <a:schemeClr val="bg2"/>
            </a:fgClr>
            <a:bgClr>
              <a:schemeClr val="bg1"/>
            </a:bgClr>
          </a:pattFill>
        </p:spPr>
        <p:txBody>
          <a:bodyPr anchor="ctr" anchorCtr="1">
            <a:normAutofit/>
          </a:bodyPr>
          <a:lstStyle>
            <a:lvl1pPr marL="0" indent="0">
              <a:buNone/>
              <a:defRPr sz="1600"/>
            </a:lvl1pPr>
          </a:lstStyle>
          <a:p>
            <a:r>
              <a:rPr lang="en-US" dirty="0"/>
              <a:t>Click icon to insert graphic</a:t>
            </a:r>
          </a:p>
        </p:txBody>
      </p:sp>
      <p:sp>
        <p:nvSpPr>
          <p:cNvPr id="13" name="Picture Placeholder 4">
            <a:extLst>
              <a:ext uri="{FF2B5EF4-FFF2-40B4-BE49-F238E27FC236}">
                <a16:creationId xmlns:a16="http://schemas.microsoft.com/office/drawing/2014/main" id="{7131862D-9CE5-4EE1-BB4D-41FE7D579A65}"/>
              </a:ext>
            </a:extLst>
          </p:cNvPr>
          <p:cNvSpPr>
            <a:spLocks noGrp="1" noChangeAspect="1"/>
          </p:cNvSpPr>
          <p:nvPr>
            <p:ph type="pic" sz="quarter" idx="20" hasCustomPrompt="1"/>
          </p:nvPr>
        </p:nvSpPr>
        <p:spPr>
          <a:xfrm>
            <a:off x="228599" y="4598616"/>
            <a:ext cx="2807208" cy="1361070"/>
          </a:xfrm>
          <a:pattFill prst="lgCheck">
            <a:fgClr>
              <a:schemeClr val="bg2"/>
            </a:fgClr>
            <a:bgClr>
              <a:schemeClr val="bg1"/>
            </a:bgClr>
          </a:pattFill>
        </p:spPr>
        <p:txBody>
          <a:bodyPr anchor="ctr" anchorCtr="1">
            <a:normAutofit/>
          </a:bodyPr>
          <a:lstStyle>
            <a:lvl1pPr marL="0" indent="0">
              <a:buNone/>
              <a:defRPr sz="1600"/>
            </a:lvl1pPr>
          </a:lstStyle>
          <a:p>
            <a:r>
              <a:rPr lang="en-US" dirty="0"/>
              <a:t>Click icon to insert graphic</a:t>
            </a:r>
          </a:p>
        </p:txBody>
      </p:sp>
      <p:sp>
        <p:nvSpPr>
          <p:cNvPr id="16" name="Picture Placeholder 4">
            <a:extLst>
              <a:ext uri="{FF2B5EF4-FFF2-40B4-BE49-F238E27FC236}">
                <a16:creationId xmlns:a16="http://schemas.microsoft.com/office/drawing/2014/main" id="{A111537A-AB41-417F-B168-57AFCC60DD9F}"/>
              </a:ext>
            </a:extLst>
          </p:cNvPr>
          <p:cNvSpPr>
            <a:spLocks noGrp="1" noChangeAspect="1"/>
          </p:cNvSpPr>
          <p:nvPr>
            <p:ph type="pic" sz="quarter" idx="16" hasCustomPrompt="1"/>
          </p:nvPr>
        </p:nvSpPr>
        <p:spPr>
          <a:xfrm>
            <a:off x="3168395" y="4598616"/>
            <a:ext cx="2807208" cy="1361070"/>
          </a:xfrm>
          <a:pattFill prst="lgCheck">
            <a:fgClr>
              <a:schemeClr val="bg2"/>
            </a:fgClr>
            <a:bgClr>
              <a:schemeClr val="bg1"/>
            </a:bgClr>
          </a:pattFill>
        </p:spPr>
        <p:txBody>
          <a:bodyPr anchor="ctr" anchorCtr="1">
            <a:normAutofit/>
          </a:bodyPr>
          <a:lstStyle>
            <a:lvl1pPr marL="0" marR="0" indent="0" algn="l"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graphic</a:t>
            </a:r>
          </a:p>
        </p:txBody>
      </p:sp>
      <p:sp>
        <p:nvSpPr>
          <p:cNvPr id="18" name="Text Placeholder 13">
            <a:extLst>
              <a:ext uri="{FF2B5EF4-FFF2-40B4-BE49-F238E27FC236}">
                <a16:creationId xmlns:a16="http://schemas.microsoft.com/office/drawing/2014/main" id="{7BFCA3F3-A865-4964-9B94-6752080F0D0E}"/>
              </a:ext>
            </a:extLst>
          </p:cNvPr>
          <p:cNvSpPr>
            <a:spLocks noGrp="1"/>
          </p:cNvSpPr>
          <p:nvPr>
            <p:ph type="body" sz="quarter" idx="19" hasCustomPrompt="1"/>
          </p:nvPr>
        </p:nvSpPr>
        <p:spPr>
          <a:xfrm>
            <a:off x="228600" y="1411410"/>
            <a:ext cx="8686800" cy="619132"/>
          </a:xfrm>
          <a:solidFill>
            <a:schemeClr val="bg2">
              <a:alpha val="50000"/>
            </a:schemeClr>
          </a:solidFill>
          <a:ln>
            <a:noFill/>
          </a:ln>
        </p:spPr>
        <p:txBody>
          <a:bodyPr lIns="182880" tIns="45720" rIns="137160" bIns="45720" anchor="ctr" anchorCtr="0">
            <a:normAutofit/>
          </a:bodyPr>
          <a:lstStyle>
            <a:lvl1pPr marL="0" indent="0">
              <a:buNone/>
              <a:defRPr sz="1800" i="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subtitle</a:t>
            </a:r>
          </a:p>
        </p:txBody>
      </p:sp>
      <p:sp>
        <p:nvSpPr>
          <p:cNvPr id="19" name="Title 11">
            <a:extLst>
              <a:ext uri="{FF2B5EF4-FFF2-40B4-BE49-F238E27FC236}">
                <a16:creationId xmlns:a16="http://schemas.microsoft.com/office/drawing/2014/main" id="{96E5F53A-EF2E-4ECC-812D-378F6755A4D8}"/>
              </a:ext>
            </a:extLst>
          </p:cNvPr>
          <p:cNvSpPr>
            <a:spLocks noGrp="1"/>
          </p:cNvSpPr>
          <p:nvPr>
            <p:ph type="title"/>
          </p:nvPr>
        </p:nvSpPr>
        <p:spPr>
          <a:xfrm>
            <a:off x="228601" y="228599"/>
            <a:ext cx="8686797" cy="1087111"/>
          </a:xfrm>
          <a:noFill/>
        </p:spPr>
        <p:txBody>
          <a:bodyPr lIns="228600" tIns="91440" rIns="182880" bIns="91440">
            <a:normAutofit/>
          </a:bodyPr>
          <a:lstStyle>
            <a:lvl1pPr>
              <a:defRPr sz="3000">
                <a:solidFill>
                  <a:schemeClr val="tx1"/>
                </a:solidFill>
              </a:defRPr>
            </a:lvl1pPr>
          </a:lstStyle>
          <a:p>
            <a:endParaRPr lang="en-US" dirty="0"/>
          </a:p>
        </p:txBody>
      </p:sp>
      <p:cxnSp>
        <p:nvCxnSpPr>
          <p:cNvPr id="20" name="Straight Connector 19">
            <a:extLst>
              <a:ext uri="{FF2B5EF4-FFF2-40B4-BE49-F238E27FC236}">
                <a16:creationId xmlns:a16="http://schemas.microsoft.com/office/drawing/2014/main" id="{59A00906-DACB-4E64-859C-76EF13811FC7}"/>
              </a:ext>
            </a:extLst>
          </p:cNvPr>
          <p:cNvCxnSpPr>
            <a:cxnSpLocks/>
          </p:cNvCxnSpPr>
          <p:nvPr userDrawn="1"/>
        </p:nvCxnSpPr>
        <p:spPr>
          <a:xfrm>
            <a:off x="228600" y="1276905"/>
            <a:ext cx="8686798"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B6E098B-AA67-4CB4-BC06-68BE2622B342}"/>
              </a:ext>
            </a:extLst>
          </p:cNvPr>
          <p:cNvCxnSpPr>
            <a:cxnSpLocks/>
          </p:cNvCxnSpPr>
          <p:nvPr userDrawn="1"/>
        </p:nvCxnSpPr>
        <p:spPr>
          <a:xfrm>
            <a:off x="228600" y="271459"/>
            <a:ext cx="8686798"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485853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228600"/>
            <a:ext cx="8686800" cy="1371600"/>
          </a:xfrm>
          <a:solidFill>
            <a:schemeClr val="tx1"/>
          </a:solidFill>
        </p:spPr>
        <p:txBody>
          <a:bodyPr lIns="310896" tIns="91440" rIns="228600" bIns="91440"/>
          <a:lstStyle>
            <a:lvl1pPr>
              <a:defRPr>
                <a:solidFill>
                  <a:schemeClr val="bg1"/>
                </a:solidFill>
              </a:defRPr>
            </a:lvl1pPr>
          </a:lstStyle>
          <a:p>
            <a:r>
              <a:rPr lang="en-US" dirty="0"/>
              <a:t>Click to add title</a:t>
            </a:r>
          </a:p>
        </p:txBody>
      </p:sp>
      <p:sp>
        <p:nvSpPr>
          <p:cNvPr id="3" name="Content Placeholder 2"/>
          <p:cNvSpPr>
            <a:spLocks noGrp="1"/>
          </p:cNvSpPr>
          <p:nvPr>
            <p:ph idx="1" hasCustomPrompt="1"/>
          </p:nvPr>
        </p:nvSpPr>
        <p:spPr>
          <a:xfrm>
            <a:off x="228600" y="1713689"/>
            <a:ext cx="6196463" cy="4382311"/>
          </a:xfrm>
          <a:solidFill>
            <a:schemeClr val="bg1">
              <a:lumMod val="95000"/>
            </a:schemeClr>
          </a:solidFill>
        </p:spPr>
        <p:txBody>
          <a:bodyPr lIns="301752" tIns="228600" rIns="274320" bIns="228600"/>
          <a:lstStyle>
            <a:lvl1pPr>
              <a:spcBef>
                <a:spcPts val="800"/>
              </a:spcBef>
              <a:defRPr baseline="0"/>
            </a:lvl1pPr>
            <a:lvl2pPr>
              <a:spcBef>
                <a:spcPts val="800"/>
              </a:spcBef>
              <a:defRPr sz="2200"/>
            </a:lvl2pPr>
            <a:lvl3pPr>
              <a:spcBef>
                <a:spcPts val="800"/>
              </a:spcBef>
              <a:defRPr sz="2000"/>
            </a:lvl3pPr>
            <a:lvl4pPr>
              <a:spcBef>
                <a:spcPts val="800"/>
              </a:spcBef>
              <a:defRPr sz="1800"/>
            </a:lvl4pPr>
            <a:lvl5pPr>
              <a:spcBef>
                <a:spcPts val="800"/>
              </a:spcBef>
              <a:defRPr sz="16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0" hasCustomPrompt="1"/>
          </p:nvPr>
        </p:nvSpPr>
        <p:spPr>
          <a:xfrm>
            <a:off x="6538552" y="1713688"/>
            <a:ext cx="2376847" cy="4382312"/>
          </a:xfrm>
          <a:pattFill prst="lgCheck">
            <a:fgClr>
              <a:schemeClr val="bg2"/>
            </a:fgClr>
            <a:bgClr>
              <a:schemeClr val="bg1"/>
            </a:bgClr>
          </a:pattFill>
        </p:spPr>
        <p:txBody>
          <a:bodyPr anchor="ctr" anchorCtr="1">
            <a:normAutofit/>
          </a:bodyPr>
          <a:lstStyle>
            <a:lvl1pPr marL="0" indent="0">
              <a:buNone/>
              <a:defRPr sz="2000"/>
            </a:lvl1pPr>
          </a:lstStyle>
          <a:p>
            <a:r>
              <a:rPr lang="en-US" dirty="0"/>
              <a:t>Click icon to </a:t>
            </a:r>
            <a:br>
              <a:rPr lang="en-US" dirty="0"/>
            </a:br>
            <a:r>
              <a:rPr lang="en-US" dirty="0"/>
              <a:t>insert graphic</a:t>
            </a:r>
          </a:p>
        </p:txBody>
      </p:sp>
      <p:sp>
        <p:nvSpPr>
          <p:cNvPr id="4" name="Footer Placeholder 3">
            <a:extLst>
              <a:ext uri="{FF2B5EF4-FFF2-40B4-BE49-F238E27FC236}">
                <a16:creationId xmlns:a16="http://schemas.microsoft.com/office/drawing/2014/main" id="{D8EC73FA-3AD9-4139-B5F4-E6B4383A7055}"/>
              </a:ext>
            </a:extLst>
          </p:cNvPr>
          <p:cNvSpPr>
            <a:spLocks noGrp="1"/>
          </p:cNvSpPr>
          <p:nvPr>
            <p:ph type="ftr" sz="quarter" idx="11"/>
          </p:nvPr>
        </p:nvSpPr>
        <p:spPr/>
        <p:txBody>
          <a:bodyPr/>
          <a:lstStyle/>
          <a:p>
            <a:endParaRPr lang="en-US" dirty="0"/>
          </a:p>
        </p:txBody>
      </p:sp>
      <p:sp>
        <p:nvSpPr>
          <p:cNvPr id="8" name="Slide Number Placeholder 5">
            <a:extLst>
              <a:ext uri="{FF2B5EF4-FFF2-40B4-BE49-F238E27FC236}">
                <a16:creationId xmlns:a16="http://schemas.microsoft.com/office/drawing/2014/main" id="{BED0A24D-73B2-4D41-B314-47B2E64B18B8}"/>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Tree>
    <p:extLst>
      <p:ext uri="{BB962C8B-B14F-4D97-AF65-F5344CB8AC3E}">
        <p14:creationId xmlns:p14="http://schemas.microsoft.com/office/powerpoint/2010/main" val="687827632"/>
      </p:ext>
    </p:extLst>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L17">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8059B285-0679-4954-813C-A2BD856DF981}"/>
              </a:ext>
            </a:extLst>
          </p:cNvPr>
          <p:cNvSpPr>
            <a:spLocks noGrp="1"/>
          </p:cNvSpPr>
          <p:nvPr>
            <p:ph type="body" sz="quarter" idx="19" hasCustomPrompt="1"/>
          </p:nvPr>
        </p:nvSpPr>
        <p:spPr>
          <a:xfrm>
            <a:off x="228600" y="1411410"/>
            <a:ext cx="8686800" cy="619132"/>
          </a:xfrm>
          <a:solidFill>
            <a:schemeClr val="bg2">
              <a:alpha val="50000"/>
            </a:schemeClr>
          </a:solidFill>
          <a:ln>
            <a:noFill/>
          </a:ln>
        </p:spPr>
        <p:txBody>
          <a:bodyPr lIns="182880" tIns="45720" rIns="137160" bIns="45720" anchor="ctr" anchorCtr="0">
            <a:normAutofit/>
          </a:bodyPr>
          <a:lstStyle>
            <a:lvl1pPr marL="0" indent="0">
              <a:buNone/>
              <a:defRPr sz="1800" i="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subtitle</a:t>
            </a:r>
          </a:p>
        </p:txBody>
      </p:sp>
      <p:sp>
        <p:nvSpPr>
          <p:cNvPr id="10" name="Content Placeholder 2"/>
          <p:cNvSpPr>
            <a:spLocks noGrp="1"/>
          </p:cNvSpPr>
          <p:nvPr>
            <p:ph idx="17" hasCustomPrompt="1"/>
          </p:nvPr>
        </p:nvSpPr>
        <p:spPr>
          <a:xfrm>
            <a:off x="228600" y="2133600"/>
            <a:ext cx="8686798" cy="2196606"/>
          </a:xfrm>
        </p:spPr>
        <p:txBody>
          <a:bodyPr lIns="182880" tIns="137160" rIns="182880" bIns="182880" numCol="2" spcCol="365760">
            <a:normAutofit/>
          </a:bodyPr>
          <a:lstStyle>
            <a:lvl1pPr marL="0" indent="0">
              <a:spcBef>
                <a:spcPts val="1000"/>
              </a:spcBef>
              <a:buNone/>
              <a:defRPr sz="1600" b="0" i="0" baseline="0"/>
            </a:lvl1pPr>
            <a:lvl2pPr marL="457200" indent="0">
              <a:spcBef>
                <a:spcPts val="1000"/>
              </a:spcBef>
              <a:buNone/>
              <a:defRPr sz="1800"/>
            </a:lvl2pPr>
            <a:lvl3pPr marL="914400" indent="0">
              <a:spcBef>
                <a:spcPts val="1000"/>
              </a:spcBef>
              <a:buNone/>
              <a:defRPr sz="1800"/>
            </a:lvl3pPr>
            <a:lvl4pPr marL="1371600" indent="0">
              <a:spcBef>
                <a:spcPts val="1000"/>
              </a:spcBef>
              <a:buNone/>
              <a:defRPr sz="1800"/>
            </a:lvl4pPr>
            <a:lvl5pPr marL="1828800" indent="0">
              <a:spcBef>
                <a:spcPts val="1000"/>
              </a:spcBef>
              <a:buNone/>
              <a:defRPr sz="1800"/>
            </a:lvl5pPr>
          </a:lstStyle>
          <a:p>
            <a:pPr lvl="0"/>
            <a:r>
              <a:rPr lang="en-US" dirty="0"/>
              <a:t>Click to add content in paragraph form</a:t>
            </a:r>
            <a:br>
              <a:rPr lang="en-US" dirty="0"/>
            </a:br>
            <a:r>
              <a:rPr lang="en-US" dirty="0"/>
              <a:t>(auto-populates into two columns)</a:t>
            </a:r>
          </a:p>
        </p:txBody>
      </p:sp>
      <p:sp>
        <p:nvSpPr>
          <p:cNvPr id="2" name="Footer Placeholder 1">
            <a:extLst>
              <a:ext uri="{FF2B5EF4-FFF2-40B4-BE49-F238E27FC236}">
                <a16:creationId xmlns:a16="http://schemas.microsoft.com/office/drawing/2014/main" id="{F42081B9-405E-4CD9-B23A-495B63D52CB6}"/>
              </a:ext>
            </a:extLst>
          </p:cNvPr>
          <p:cNvSpPr>
            <a:spLocks noGrp="1"/>
          </p:cNvSpPr>
          <p:nvPr>
            <p:ph type="ftr" sz="quarter" idx="18"/>
          </p:nvPr>
        </p:nvSpPr>
        <p:spPr/>
        <p:txBody>
          <a:bodyPr/>
          <a:lstStyle/>
          <a:p>
            <a:endParaRPr lang="en-US" dirty="0"/>
          </a:p>
        </p:txBody>
      </p:sp>
      <p:sp>
        <p:nvSpPr>
          <p:cNvPr id="9" name="Slide Number Placeholder 5">
            <a:extLst>
              <a:ext uri="{FF2B5EF4-FFF2-40B4-BE49-F238E27FC236}">
                <a16:creationId xmlns:a16="http://schemas.microsoft.com/office/drawing/2014/main" id="{D83A8681-91BA-49E5-B8C2-67538775CBA2}"/>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12" name="Picture Placeholder 4">
            <a:extLst>
              <a:ext uri="{FF2B5EF4-FFF2-40B4-BE49-F238E27FC236}">
                <a16:creationId xmlns:a16="http://schemas.microsoft.com/office/drawing/2014/main" id="{0979043D-11F4-4BFF-B524-64CB119E6750}"/>
              </a:ext>
            </a:extLst>
          </p:cNvPr>
          <p:cNvSpPr>
            <a:spLocks noGrp="1" noChangeAspect="1"/>
          </p:cNvSpPr>
          <p:nvPr>
            <p:ph type="pic" sz="quarter" idx="13" hasCustomPrompt="1"/>
          </p:nvPr>
        </p:nvSpPr>
        <p:spPr>
          <a:xfrm>
            <a:off x="6108190" y="4598616"/>
            <a:ext cx="2807208" cy="1361070"/>
          </a:xfrm>
          <a:pattFill prst="lgCheck">
            <a:fgClr>
              <a:schemeClr val="bg2"/>
            </a:fgClr>
            <a:bgClr>
              <a:schemeClr val="bg1"/>
            </a:bgClr>
          </a:pattFill>
        </p:spPr>
        <p:txBody>
          <a:bodyPr anchor="ctr" anchorCtr="1">
            <a:normAutofit/>
          </a:bodyPr>
          <a:lstStyle>
            <a:lvl1pPr marL="0" indent="0">
              <a:buNone/>
              <a:defRPr sz="1600"/>
            </a:lvl1pPr>
          </a:lstStyle>
          <a:p>
            <a:r>
              <a:rPr lang="en-US" dirty="0"/>
              <a:t>Click icon to insert graphic</a:t>
            </a:r>
          </a:p>
        </p:txBody>
      </p:sp>
      <p:sp>
        <p:nvSpPr>
          <p:cNvPr id="13" name="Picture Placeholder 4">
            <a:extLst>
              <a:ext uri="{FF2B5EF4-FFF2-40B4-BE49-F238E27FC236}">
                <a16:creationId xmlns:a16="http://schemas.microsoft.com/office/drawing/2014/main" id="{0789BAD5-9A74-4660-A40D-9F3A15103D64}"/>
              </a:ext>
            </a:extLst>
          </p:cNvPr>
          <p:cNvSpPr>
            <a:spLocks noGrp="1" noChangeAspect="1"/>
          </p:cNvSpPr>
          <p:nvPr>
            <p:ph type="pic" sz="quarter" idx="20" hasCustomPrompt="1"/>
          </p:nvPr>
        </p:nvSpPr>
        <p:spPr>
          <a:xfrm>
            <a:off x="228599" y="4598616"/>
            <a:ext cx="2807208" cy="1361070"/>
          </a:xfrm>
          <a:pattFill prst="lgCheck">
            <a:fgClr>
              <a:schemeClr val="bg2"/>
            </a:fgClr>
            <a:bgClr>
              <a:schemeClr val="bg1"/>
            </a:bgClr>
          </a:pattFill>
        </p:spPr>
        <p:txBody>
          <a:bodyPr anchor="ctr" anchorCtr="1">
            <a:normAutofit/>
          </a:bodyPr>
          <a:lstStyle>
            <a:lvl1pPr marL="0" indent="0">
              <a:buNone/>
              <a:defRPr sz="1600"/>
            </a:lvl1pPr>
          </a:lstStyle>
          <a:p>
            <a:r>
              <a:rPr lang="en-US" dirty="0"/>
              <a:t>Click icon to insert graphic</a:t>
            </a:r>
          </a:p>
        </p:txBody>
      </p:sp>
      <p:sp>
        <p:nvSpPr>
          <p:cNvPr id="16" name="Picture Placeholder 4">
            <a:extLst>
              <a:ext uri="{FF2B5EF4-FFF2-40B4-BE49-F238E27FC236}">
                <a16:creationId xmlns:a16="http://schemas.microsoft.com/office/drawing/2014/main" id="{C3FB9E43-D525-46AD-9A22-43B38A11FF04}"/>
              </a:ext>
            </a:extLst>
          </p:cNvPr>
          <p:cNvSpPr>
            <a:spLocks noGrp="1" noChangeAspect="1"/>
          </p:cNvSpPr>
          <p:nvPr>
            <p:ph type="pic" sz="quarter" idx="16" hasCustomPrompt="1"/>
          </p:nvPr>
        </p:nvSpPr>
        <p:spPr>
          <a:xfrm>
            <a:off x="3168395" y="4598616"/>
            <a:ext cx="2807208" cy="1361070"/>
          </a:xfrm>
          <a:pattFill prst="lgCheck">
            <a:fgClr>
              <a:schemeClr val="bg2"/>
            </a:fgClr>
            <a:bgClr>
              <a:schemeClr val="bg1"/>
            </a:bgClr>
          </a:pattFill>
        </p:spPr>
        <p:txBody>
          <a:bodyPr anchor="ctr" anchorCtr="1">
            <a:normAutofit/>
          </a:bodyPr>
          <a:lstStyle>
            <a:lvl1pPr marL="0" marR="0" indent="0" algn="l"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graphic</a:t>
            </a:r>
          </a:p>
        </p:txBody>
      </p:sp>
      <p:cxnSp>
        <p:nvCxnSpPr>
          <p:cNvPr id="17" name="Straight Connector 16">
            <a:extLst>
              <a:ext uri="{FF2B5EF4-FFF2-40B4-BE49-F238E27FC236}">
                <a16:creationId xmlns:a16="http://schemas.microsoft.com/office/drawing/2014/main" id="{4070AF0F-CDDC-4420-A51A-56CE22A1CB6E}"/>
              </a:ext>
            </a:extLst>
          </p:cNvPr>
          <p:cNvCxnSpPr>
            <a:cxnSpLocks/>
          </p:cNvCxnSpPr>
          <p:nvPr userDrawn="1"/>
        </p:nvCxnSpPr>
        <p:spPr>
          <a:xfrm>
            <a:off x="228599" y="4466524"/>
            <a:ext cx="8686800"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1" name="Title 11">
            <a:extLst>
              <a:ext uri="{FF2B5EF4-FFF2-40B4-BE49-F238E27FC236}">
                <a16:creationId xmlns:a16="http://schemas.microsoft.com/office/drawing/2014/main" id="{9B8A468E-3254-4973-ADED-27CA6EF07B58}"/>
              </a:ext>
            </a:extLst>
          </p:cNvPr>
          <p:cNvSpPr>
            <a:spLocks noGrp="1"/>
          </p:cNvSpPr>
          <p:nvPr>
            <p:ph type="title"/>
          </p:nvPr>
        </p:nvSpPr>
        <p:spPr>
          <a:xfrm>
            <a:off x="228601" y="228599"/>
            <a:ext cx="8686797" cy="1087111"/>
          </a:xfrm>
          <a:noFill/>
        </p:spPr>
        <p:txBody>
          <a:bodyPr lIns="228600" tIns="91440" rIns="182880" bIns="91440">
            <a:normAutofit/>
          </a:bodyPr>
          <a:lstStyle>
            <a:lvl1pPr>
              <a:defRPr sz="3000">
                <a:solidFill>
                  <a:schemeClr val="tx1"/>
                </a:solidFill>
              </a:defRPr>
            </a:lvl1pPr>
          </a:lstStyle>
          <a:p>
            <a:endParaRPr lang="en-US" dirty="0"/>
          </a:p>
        </p:txBody>
      </p:sp>
      <p:cxnSp>
        <p:nvCxnSpPr>
          <p:cNvPr id="18" name="Straight Connector 17">
            <a:extLst>
              <a:ext uri="{FF2B5EF4-FFF2-40B4-BE49-F238E27FC236}">
                <a16:creationId xmlns:a16="http://schemas.microsoft.com/office/drawing/2014/main" id="{306E19AA-E488-4A57-8646-08BF7C8E7F73}"/>
              </a:ext>
            </a:extLst>
          </p:cNvPr>
          <p:cNvCxnSpPr>
            <a:cxnSpLocks/>
          </p:cNvCxnSpPr>
          <p:nvPr userDrawn="1"/>
        </p:nvCxnSpPr>
        <p:spPr>
          <a:xfrm>
            <a:off x="228600" y="1276905"/>
            <a:ext cx="8686798"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8EEAA40-B304-427D-9284-A58956351F24}"/>
              </a:ext>
            </a:extLst>
          </p:cNvPr>
          <p:cNvCxnSpPr>
            <a:cxnSpLocks/>
          </p:cNvCxnSpPr>
          <p:nvPr userDrawn="1"/>
        </p:nvCxnSpPr>
        <p:spPr>
          <a:xfrm>
            <a:off x="228600" y="271459"/>
            <a:ext cx="8686798"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256061"/>
      </p:ext>
    </p:extLst>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L18">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8059B285-0679-4954-813C-A2BD856DF981}"/>
              </a:ext>
            </a:extLst>
          </p:cNvPr>
          <p:cNvSpPr>
            <a:spLocks noGrp="1"/>
          </p:cNvSpPr>
          <p:nvPr>
            <p:ph type="body" sz="quarter" idx="19" hasCustomPrompt="1"/>
          </p:nvPr>
        </p:nvSpPr>
        <p:spPr>
          <a:xfrm>
            <a:off x="228600" y="1411410"/>
            <a:ext cx="8686800" cy="619132"/>
          </a:xfrm>
          <a:solidFill>
            <a:schemeClr val="bg2">
              <a:alpha val="50000"/>
            </a:schemeClr>
          </a:solidFill>
          <a:ln>
            <a:noFill/>
          </a:ln>
        </p:spPr>
        <p:txBody>
          <a:bodyPr lIns="182880" tIns="45720" rIns="137160" bIns="45720" anchor="ctr" anchorCtr="0">
            <a:normAutofit/>
          </a:bodyPr>
          <a:lstStyle>
            <a:lvl1pPr marL="0" indent="0">
              <a:buNone/>
              <a:defRPr sz="1800" i="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subtitle</a:t>
            </a:r>
          </a:p>
        </p:txBody>
      </p:sp>
      <p:sp>
        <p:nvSpPr>
          <p:cNvPr id="10" name="Content Placeholder 2"/>
          <p:cNvSpPr>
            <a:spLocks noGrp="1"/>
          </p:cNvSpPr>
          <p:nvPr>
            <p:ph idx="17" hasCustomPrompt="1"/>
          </p:nvPr>
        </p:nvSpPr>
        <p:spPr>
          <a:xfrm>
            <a:off x="2514600" y="2133600"/>
            <a:ext cx="6400798" cy="3955786"/>
          </a:xfrm>
        </p:spPr>
        <p:txBody>
          <a:bodyPr lIns="137160" tIns="137160" rIns="137160" bIns="182880">
            <a:normAutofit/>
          </a:bodyPr>
          <a:lstStyle>
            <a:lvl1pPr marL="0" indent="0">
              <a:spcBef>
                <a:spcPts val="1000"/>
              </a:spcBef>
              <a:buNone/>
              <a:defRPr sz="1600" b="0" i="0" baseline="0"/>
            </a:lvl1pPr>
            <a:lvl2pPr marL="457200" indent="0">
              <a:spcBef>
                <a:spcPts val="1000"/>
              </a:spcBef>
              <a:buNone/>
              <a:defRPr sz="1800"/>
            </a:lvl2pPr>
            <a:lvl3pPr marL="914400" indent="0">
              <a:spcBef>
                <a:spcPts val="1000"/>
              </a:spcBef>
              <a:buNone/>
              <a:defRPr sz="1800"/>
            </a:lvl3pPr>
            <a:lvl4pPr marL="1371600" indent="0">
              <a:spcBef>
                <a:spcPts val="1000"/>
              </a:spcBef>
              <a:buNone/>
              <a:defRPr sz="1800"/>
            </a:lvl4pPr>
            <a:lvl5pPr marL="1828800" indent="0">
              <a:spcBef>
                <a:spcPts val="1000"/>
              </a:spcBef>
              <a:buNone/>
              <a:defRPr sz="1800"/>
            </a:lvl5pPr>
          </a:lstStyle>
          <a:p>
            <a:pPr lvl="0"/>
            <a:r>
              <a:rPr lang="en-US" dirty="0"/>
              <a:t>Click to add content in paragraph form</a:t>
            </a:r>
          </a:p>
        </p:txBody>
      </p:sp>
      <p:sp>
        <p:nvSpPr>
          <p:cNvPr id="2" name="Footer Placeholder 1">
            <a:extLst>
              <a:ext uri="{FF2B5EF4-FFF2-40B4-BE49-F238E27FC236}">
                <a16:creationId xmlns:a16="http://schemas.microsoft.com/office/drawing/2014/main" id="{F42081B9-405E-4CD9-B23A-495B63D52CB6}"/>
              </a:ext>
            </a:extLst>
          </p:cNvPr>
          <p:cNvSpPr>
            <a:spLocks noGrp="1"/>
          </p:cNvSpPr>
          <p:nvPr>
            <p:ph type="ftr" sz="quarter" idx="18"/>
          </p:nvPr>
        </p:nvSpPr>
        <p:spPr/>
        <p:txBody>
          <a:bodyPr/>
          <a:lstStyle/>
          <a:p>
            <a:endParaRPr lang="en-US" dirty="0"/>
          </a:p>
        </p:txBody>
      </p:sp>
      <p:sp>
        <p:nvSpPr>
          <p:cNvPr id="9" name="Slide Number Placeholder 5">
            <a:extLst>
              <a:ext uri="{FF2B5EF4-FFF2-40B4-BE49-F238E27FC236}">
                <a16:creationId xmlns:a16="http://schemas.microsoft.com/office/drawing/2014/main" id="{D83A8681-91BA-49E5-B8C2-67538775CBA2}"/>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12" name="Picture Placeholder 4">
            <a:extLst>
              <a:ext uri="{FF2B5EF4-FFF2-40B4-BE49-F238E27FC236}">
                <a16:creationId xmlns:a16="http://schemas.microsoft.com/office/drawing/2014/main" id="{0979043D-11F4-4BFF-B524-64CB119E6750}"/>
              </a:ext>
            </a:extLst>
          </p:cNvPr>
          <p:cNvSpPr>
            <a:spLocks noGrp="1" noChangeAspect="1"/>
          </p:cNvSpPr>
          <p:nvPr>
            <p:ph type="pic" sz="quarter" idx="13" hasCustomPrompt="1"/>
          </p:nvPr>
        </p:nvSpPr>
        <p:spPr>
          <a:xfrm>
            <a:off x="234358" y="4836658"/>
            <a:ext cx="2127842" cy="1252728"/>
          </a:xfrm>
          <a:pattFill prst="lgCheck">
            <a:fgClr>
              <a:schemeClr val="bg2"/>
            </a:fgClr>
            <a:bgClr>
              <a:schemeClr val="bg1"/>
            </a:bgClr>
          </a:pattFill>
        </p:spPr>
        <p:txBody>
          <a:bodyPr anchor="ctr" anchorCtr="1">
            <a:normAutofit/>
          </a:bodyPr>
          <a:lstStyle>
            <a:lvl1pPr marL="0" indent="0">
              <a:buNone/>
              <a:defRPr sz="1600"/>
            </a:lvl1pPr>
          </a:lstStyle>
          <a:p>
            <a:r>
              <a:rPr lang="en-US" dirty="0"/>
              <a:t>Click icon to insert graphic</a:t>
            </a:r>
          </a:p>
        </p:txBody>
      </p:sp>
      <p:sp>
        <p:nvSpPr>
          <p:cNvPr id="13" name="Picture Placeholder 4">
            <a:extLst>
              <a:ext uri="{FF2B5EF4-FFF2-40B4-BE49-F238E27FC236}">
                <a16:creationId xmlns:a16="http://schemas.microsoft.com/office/drawing/2014/main" id="{0789BAD5-9A74-4660-A40D-9F3A15103D64}"/>
              </a:ext>
            </a:extLst>
          </p:cNvPr>
          <p:cNvSpPr>
            <a:spLocks noGrp="1" noChangeAspect="1"/>
          </p:cNvSpPr>
          <p:nvPr>
            <p:ph type="pic" sz="quarter" idx="20" hasCustomPrompt="1"/>
          </p:nvPr>
        </p:nvSpPr>
        <p:spPr>
          <a:xfrm>
            <a:off x="234358" y="2133600"/>
            <a:ext cx="2127842" cy="1252728"/>
          </a:xfrm>
          <a:pattFill prst="lgCheck">
            <a:fgClr>
              <a:schemeClr val="bg2"/>
            </a:fgClr>
            <a:bgClr>
              <a:schemeClr val="bg1"/>
            </a:bgClr>
          </a:pattFill>
        </p:spPr>
        <p:txBody>
          <a:bodyPr anchor="ctr" anchorCtr="1">
            <a:normAutofit/>
          </a:bodyPr>
          <a:lstStyle>
            <a:lvl1pPr marL="0" indent="0">
              <a:buNone/>
              <a:defRPr sz="1600"/>
            </a:lvl1pPr>
          </a:lstStyle>
          <a:p>
            <a:r>
              <a:rPr lang="en-US" dirty="0"/>
              <a:t>Click icon to insert graphic</a:t>
            </a:r>
          </a:p>
        </p:txBody>
      </p:sp>
      <p:sp>
        <p:nvSpPr>
          <p:cNvPr id="16" name="Picture Placeholder 4">
            <a:extLst>
              <a:ext uri="{FF2B5EF4-FFF2-40B4-BE49-F238E27FC236}">
                <a16:creationId xmlns:a16="http://schemas.microsoft.com/office/drawing/2014/main" id="{C3FB9E43-D525-46AD-9A22-43B38A11FF04}"/>
              </a:ext>
            </a:extLst>
          </p:cNvPr>
          <p:cNvSpPr>
            <a:spLocks noGrp="1" noChangeAspect="1"/>
          </p:cNvSpPr>
          <p:nvPr>
            <p:ph type="pic" sz="quarter" idx="16" hasCustomPrompt="1"/>
          </p:nvPr>
        </p:nvSpPr>
        <p:spPr>
          <a:xfrm>
            <a:off x="234359" y="3485129"/>
            <a:ext cx="2127841" cy="1252728"/>
          </a:xfrm>
          <a:pattFill prst="lgCheck">
            <a:fgClr>
              <a:schemeClr val="bg2"/>
            </a:fgClr>
            <a:bgClr>
              <a:schemeClr val="bg1"/>
            </a:bgClr>
          </a:pattFill>
        </p:spPr>
        <p:txBody>
          <a:bodyPr anchor="ctr" anchorCtr="1">
            <a:normAutofit/>
          </a:bodyPr>
          <a:lstStyle>
            <a:lvl1pPr marL="0" marR="0" indent="0" algn="l"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graphic</a:t>
            </a:r>
          </a:p>
        </p:txBody>
      </p:sp>
      <p:sp>
        <p:nvSpPr>
          <p:cNvPr id="11" name="Title 11">
            <a:extLst>
              <a:ext uri="{FF2B5EF4-FFF2-40B4-BE49-F238E27FC236}">
                <a16:creationId xmlns:a16="http://schemas.microsoft.com/office/drawing/2014/main" id="{E23C7989-4381-43F2-82F9-E8101F2CDCE9}"/>
              </a:ext>
            </a:extLst>
          </p:cNvPr>
          <p:cNvSpPr>
            <a:spLocks noGrp="1"/>
          </p:cNvSpPr>
          <p:nvPr>
            <p:ph type="title"/>
          </p:nvPr>
        </p:nvSpPr>
        <p:spPr>
          <a:xfrm>
            <a:off x="228601" y="228599"/>
            <a:ext cx="8686797" cy="1087111"/>
          </a:xfrm>
          <a:noFill/>
        </p:spPr>
        <p:txBody>
          <a:bodyPr lIns="228600" tIns="91440" rIns="182880" bIns="91440">
            <a:normAutofit/>
          </a:bodyPr>
          <a:lstStyle>
            <a:lvl1pPr>
              <a:defRPr sz="3000">
                <a:solidFill>
                  <a:schemeClr val="tx1"/>
                </a:solidFill>
              </a:defRPr>
            </a:lvl1pPr>
          </a:lstStyle>
          <a:p>
            <a:endParaRPr lang="en-US" dirty="0"/>
          </a:p>
        </p:txBody>
      </p:sp>
      <p:cxnSp>
        <p:nvCxnSpPr>
          <p:cNvPr id="17" name="Straight Connector 16">
            <a:extLst>
              <a:ext uri="{FF2B5EF4-FFF2-40B4-BE49-F238E27FC236}">
                <a16:creationId xmlns:a16="http://schemas.microsoft.com/office/drawing/2014/main" id="{29663E00-2D0D-458A-87D5-B2A7A384EB2A}"/>
              </a:ext>
            </a:extLst>
          </p:cNvPr>
          <p:cNvCxnSpPr>
            <a:cxnSpLocks/>
          </p:cNvCxnSpPr>
          <p:nvPr userDrawn="1"/>
        </p:nvCxnSpPr>
        <p:spPr>
          <a:xfrm>
            <a:off x="228600" y="1276905"/>
            <a:ext cx="8686798"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9257FBA-7EA8-45C8-BE2C-DDD36DADBF59}"/>
              </a:ext>
            </a:extLst>
          </p:cNvPr>
          <p:cNvCxnSpPr>
            <a:cxnSpLocks/>
          </p:cNvCxnSpPr>
          <p:nvPr userDrawn="1"/>
        </p:nvCxnSpPr>
        <p:spPr>
          <a:xfrm>
            <a:off x="228600" y="271459"/>
            <a:ext cx="8686798"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3865354"/>
      </p:ext>
    </p:extLst>
  </p:cSld>
  <p:clrMapOvr>
    <a:masterClrMapping/>
  </p:clrMapOvr>
  <p:transitio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L19">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8059B285-0679-4954-813C-A2BD856DF981}"/>
              </a:ext>
            </a:extLst>
          </p:cNvPr>
          <p:cNvSpPr>
            <a:spLocks noGrp="1"/>
          </p:cNvSpPr>
          <p:nvPr>
            <p:ph type="body" sz="quarter" idx="19" hasCustomPrompt="1"/>
          </p:nvPr>
        </p:nvSpPr>
        <p:spPr>
          <a:xfrm>
            <a:off x="228600" y="1411410"/>
            <a:ext cx="8686800" cy="619132"/>
          </a:xfrm>
          <a:solidFill>
            <a:schemeClr val="bg2">
              <a:alpha val="50000"/>
            </a:schemeClr>
          </a:solidFill>
          <a:ln>
            <a:noFill/>
          </a:ln>
        </p:spPr>
        <p:txBody>
          <a:bodyPr lIns="182880" tIns="45720" rIns="137160" bIns="45720" anchor="ctr" anchorCtr="0">
            <a:normAutofit/>
          </a:bodyPr>
          <a:lstStyle>
            <a:lvl1pPr marL="0" indent="0">
              <a:buNone/>
              <a:defRPr sz="1800" i="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subtitle</a:t>
            </a:r>
          </a:p>
        </p:txBody>
      </p:sp>
      <p:sp>
        <p:nvSpPr>
          <p:cNvPr id="10" name="Content Placeholder 2"/>
          <p:cNvSpPr>
            <a:spLocks noGrp="1"/>
          </p:cNvSpPr>
          <p:nvPr>
            <p:ph idx="17" hasCustomPrompt="1"/>
          </p:nvPr>
        </p:nvSpPr>
        <p:spPr>
          <a:xfrm>
            <a:off x="228600" y="2133600"/>
            <a:ext cx="6400798" cy="3955786"/>
          </a:xfrm>
        </p:spPr>
        <p:txBody>
          <a:bodyPr lIns="182880" tIns="137160" rIns="137160" bIns="182880">
            <a:normAutofit/>
          </a:bodyPr>
          <a:lstStyle>
            <a:lvl1pPr marL="0" indent="0">
              <a:spcBef>
                <a:spcPts val="1000"/>
              </a:spcBef>
              <a:buNone/>
              <a:defRPr sz="1600" b="0" i="0" baseline="0"/>
            </a:lvl1pPr>
            <a:lvl2pPr marL="457200" indent="0">
              <a:spcBef>
                <a:spcPts val="1000"/>
              </a:spcBef>
              <a:buNone/>
              <a:defRPr sz="1800"/>
            </a:lvl2pPr>
            <a:lvl3pPr marL="914400" indent="0">
              <a:spcBef>
                <a:spcPts val="1000"/>
              </a:spcBef>
              <a:buNone/>
              <a:defRPr sz="1800"/>
            </a:lvl3pPr>
            <a:lvl4pPr marL="1371600" indent="0">
              <a:spcBef>
                <a:spcPts val="1000"/>
              </a:spcBef>
              <a:buNone/>
              <a:defRPr sz="1800"/>
            </a:lvl4pPr>
            <a:lvl5pPr marL="1828800" indent="0">
              <a:spcBef>
                <a:spcPts val="1000"/>
              </a:spcBef>
              <a:buNone/>
              <a:defRPr sz="1800"/>
            </a:lvl5pPr>
          </a:lstStyle>
          <a:p>
            <a:pPr lvl="0"/>
            <a:r>
              <a:rPr lang="en-US" dirty="0"/>
              <a:t>Click to add content in paragraph form</a:t>
            </a:r>
          </a:p>
        </p:txBody>
      </p:sp>
      <p:sp>
        <p:nvSpPr>
          <p:cNvPr id="2" name="Footer Placeholder 1">
            <a:extLst>
              <a:ext uri="{FF2B5EF4-FFF2-40B4-BE49-F238E27FC236}">
                <a16:creationId xmlns:a16="http://schemas.microsoft.com/office/drawing/2014/main" id="{F42081B9-405E-4CD9-B23A-495B63D52CB6}"/>
              </a:ext>
            </a:extLst>
          </p:cNvPr>
          <p:cNvSpPr>
            <a:spLocks noGrp="1"/>
          </p:cNvSpPr>
          <p:nvPr>
            <p:ph type="ftr" sz="quarter" idx="18"/>
          </p:nvPr>
        </p:nvSpPr>
        <p:spPr/>
        <p:txBody>
          <a:bodyPr/>
          <a:lstStyle/>
          <a:p>
            <a:endParaRPr lang="en-US" dirty="0"/>
          </a:p>
        </p:txBody>
      </p:sp>
      <p:sp>
        <p:nvSpPr>
          <p:cNvPr id="9" name="Slide Number Placeholder 5">
            <a:extLst>
              <a:ext uri="{FF2B5EF4-FFF2-40B4-BE49-F238E27FC236}">
                <a16:creationId xmlns:a16="http://schemas.microsoft.com/office/drawing/2014/main" id="{D83A8681-91BA-49E5-B8C2-67538775CBA2}"/>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12" name="Picture Placeholder 4">
            <a:extLst>
              <a:ext uri="{FF2B5EF4-FFF2-40B4-BE49-F238E27FC236}">
                <a16:creationId xmlns:a16="http://schemas.microsoft.com/office/drawing/2014/main" id="{0979043D-11F4-4BFF-B524-64CB119E6750}"/>
              </a:ext>
            </a:extLst>
          </p:cNvPr>
          <p:cNvSpPr>
            <a:spLocks noGrp="1" noChangeAspect="1"/>
          </p:cNvSpPr>
          <p:nvPr>
            <p:ph type="pic" sz="quarter" idx="13" hasCustomPrompt="1"/>
          </p:nvPr>
        </p:nvSpPr>
        <p:spPr>
          <a:xfrm>
            <a:off x="6787556" y="4836658"/>
            <a:ext cx="2127842" cy="1252728"/>
          </a:xfrm>
          <a:pattFill prst="lgCheck">
            <a:fgClr>
              <a:schemeClr val="bg2"/>
            </a:fgClr>
            <a:bgClr>
              <a:schemeClr val="bg1"/>
            </a:bgClr>
          </a:pattFill>
        </p:spPr>
        <p:txBody>
          <a:bodyPr anchor="ctr" anchorCtr="1">
            <a:normAutofit/>
          </a:bodyPr>
          <a:lstStyle>
            <a:lvl1pPr marL="0" indent="0">
              <a:buNone/>
              <a:defRPr sz="1600"/>
            </a:lvl1pPr>
          </a:lstStyle>
          <a:p>
            <a:r>
              <a:rPr lang="en-US" dirty="0"/>
              <a:t>Click icon to insert graphic</a:t>
            </a:r>
          </a:p>
        </p:txBody>
      </p:sp>
      <p:sp>
        <p:nvSpPr>
          <p:cNvPr id="13" name="Picture Placeholder 4">
            <a:extLst>
              <a:ext uri="{FF2B5EF4-FFF2-40B4-BE49-F238E27FC236}">
                <a16:creationId xmlns:a16="http://schemas.microsoft.com/office/drawing/2014/main" id="{0789BAD5-9A74-4660-A40D-9F3A15103D64}"/>
              </a:ext>
            </a:extLst>
          </p:cNvPr>
          <p:cNvSpPr>
            <a:spLocks noGrp="1" noChangeAspect="1"/>
          </p:cNvSpPr>
          <p:nvPr>
            <p:ph type="pic" sz="quarter" idx="20" hasCustomPrompt="1"/>
          </p:nvPr>
        </p:nvSpPr>
        <p:spPr>
          <a:xfrm>
            <a:off x="6787556" y="2133600"/>
            <a:ext cx="2127842" cy="1252728"/>
          </a:xfrm>
          <a:pattFill prst="lgCheck">
            <a:fgClr>
              <a:schemeClr val="bg2"/>
            </a:fgClr>
            <a:bgClr>
              <a:schemeClr val="bg1"/>
            </a:bgClr>
          </a:pattFill>
        </p:spPr>
        <p:txBody>
          <a:bodyPr anchor="ctr" anchorCtr="1">
            <a:normAutofit/>
          </a:bodyPr>
          <a:lstStyle>
            <a:lvl1pPr marL="0" indent="0">
              <a:buNone/>
              <a:defRPr sz="1600"/>
            </a:lvl1pPr>
          </a:lstStyle>
          <a:p>
            <a:r>
              <a:rPr lang="en-US" dirty="0"/>
              <a:t>Click icon to insert graphic</a:t>
            </a:r>
          </a:p>
        </p:txBody>
      </p:sp>
      <p:sp>
        <p:nvSpPr>
          <p:cNvPr id="16" name="Picture Placeholder 4">
            <a:extLst>
              <a:ext uri="{FF2B5EF4-FFF2-40B4-BE49-F238E27FC236}">
                <a16:creationId xmlns:a16="http://schemas.microsoft.com/office/drawing/2014/main" id="{C3FB9E43-D525-46AD-9A22-43B38A11FF04}"/>
              </a:ext>
            </a:extLst>
          </p:cNvPr>
          <p:cNvSpPr>
            <a:spLocks noGrp="1" noChangeAspect="1"/>
          </p:cNvSpPr>
          <p:nvPr>
            <p:ph type="pic" sz="quarter" idx="16" hasCustomPrompt="1"/>
          </p:nvPr>
        </p:nvSpPr>
        <p:spPr>
          <a:xfrm>
            <a:off x="6787557" y="3485129"/>
            <a:ext cx="2127841" cy="1252728"/>
          </a:xfrm>
          <a:pattFill prst="lgCheck">
            <a:fgClr>
              <a:schemeClr val="bg2"/>
            </a:fgClr>
            <a:bgClr>
              <a:schemeClr val="bg1"/>
            </a:bgClr>
          </a:pattFill>
        </p:spPr>
        <p:txBody>
          <a:bodyPr anchor="ctr" anchorCtr="1">
            <a:normAutofit/>
          </a:bodyPr>
          <a:lstStyle>
            <a:lvl1pPr marL="0" marR="0" indent="0" algn="l"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graphic</a:t>
            </a:r>
          </a:p>
        </p:txBody>
      </p:sp>
      <p:sp>
        <p:nvSpPr>
          <p:cNvPr id="11" name="Title 11">
            <a:extLst>
              <a:ext uri="{FF2B5EF4-FFF2-40B4-BE49-F238E27FC236}">
                <a16:creationId xmlns:a16="http://schemas.microsoft.com/office/drawing/2014/main" id="{31F75D3B-E232-4725-9222-CCE76442D8D4}"/>
              </a:ext>
            </a:extLst>
          </p:cNvPr>
          <p:cNvSpPr>
            <a:spLocks noGrp="1"/>
          </p:cNvSpPr>
          <p:nvPr>
            <p:ph type="title"/>
          </p:nvPr>
        </p:nvSpPr>
        <p:spPr>
          <a:xfrm>
            <a:off x="228601" y="228599"/>
            <a:ext cx="8686797" cy="1087111"/>
          </a:xfrm>
          <a:noFill/>
        </p:spPr>
        <p:txBody>
          <a:bodyPr lIns="228600" tIns="91440" rIns="182880" bIns="91440">
            <a:normAutofit/>
          </a:bodyPr>
          <a:lstStyle>
            <a:lvl1pPr>
              <a:defRPr sz="3000">
                <a:solidFill>
                  <a:schemeClr val="tx1"/>
                </a:solidFill>
              </a:defRPr>
            </a:lvl1pPr>
          </a:lstStyle>
          <a:p>
            <a:endParaRPr lang="en-US" dirty="0"/>
          </a:p>
        </p:txBody>
      </p:sp>
      <p:cxnSp>
        <p:nvCxnSpPr>
          <p:cNvPr id="17" name="Straight Connector 16">
            <a:extLst>
              <a:ext uri="{FF2B5EF4-FFF2-40B4-BE49-F238E27FC236}">
                <a16:creationId xmlns:a16="http://schemas.microsoft.com/office/drawing/2014/main" id="{7ABF0235-B483-42DF-9CEE-85A190C59D57}"/>
              </a:ext>
            </a:extLst>
          </p:cNvPr>
          <p:cNvCxnSpPr>
            <a:cxnSpLocks/>
          </p:cNvCxnSpPr>
          <p:nvPr userDrawn="1"/>
        </p:nvCxnSpPr>
        <p:spPr>
          <a:xfrm>
            <a:off x="228600" y="1276905"/>
            <a:ext cx="8686798"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4E1FD9A-21D5-4F11-A478-D5EE46E0A182}"/>
              </a:ext>
            </a:extLst>
          </p:cNvPr>
          <p:cNvCxnSpPr>
            <a:cxnSpLocks/>
          </p:cNvCxnSpPr>
          <p:nvPr userDrawn="1"/>
        </p:nvCxnSpPr>
        <p:spPr>
          <a:xfrm>
            <a:off x="228600" y="271459"/>
            <a:ext cx="8686798"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0496551"/>
      </p:ext>
    </p:extLst>
  </p:cSld>
  <p:clrMapOvr>
    <a:masterClrMapping/>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L20">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8059B285-0679-4954-813C-A2BD856DF981}"/>
              </a:ext>
            </a:extLst>
          </p:cNvPr>
          <p:cNvSpPr>
            <a:spLocks noGrp="1"/>
          </p:cNvSpPr>
          <p:nvPr>
            <p:ph type="body" sz="quarter" idx="19" hasCustomPrompt="1"/>
          </p:nvPr>
        </p:nvSpPr>
        <p:spPr>
          <a:xfrm>
            <a:off x="228600" y="1411410"/>
            <a:ext cx="8686800" cy="619132"/>
          </a:xfrm>
          <a:solidFill>
            <a:schemeClr val="bg2">
              <a:alpha val="50000"/>
            </a:schemeClr>
          </a:solidFill>
          <a:ln>
            <a:noFill/>
          </a:ln>
        </p:spPr>
        <p:txBody>
          <a:bodyPr lIns="182880" tIns="45720" rIns="137160" bIns="45720" anchor="ctr" anchorCtr="0">
            <a:normAutofit/>
          </a:bodyPr>
          <a:lstStyle>
            <a:lvl1pPr marL="0" indent="0">
              <a:buNone/>
              <a:defRPr sz="1800" i="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subtitle</a:t>
            </a:r>
          </a:p>
        </p:txBody>
      </p:sp>
      <p:sp>
        <p:nvSpPr>
          <p:cNvPr id="10" name="Content Placeholder 2"/>
          <p:cNvSpPr>
            <a:spLocks noGrp="1"/>
          </p:cNvSpPr>
          <p:nvPr>
            <p:ph idx="17" hasCustomPrompt="1"/>
          </p:nvPr>
        </p:nvSpPr>
        <p:spPr>
          <a:xfrm>
            <a:off x="2514600" y="2133600"/>
            <a:ext cx="6400798" cy="3955786"/>
          </a:xfrm>
        </p:spPr>
        <p:txBody>
          <a:bodyPr lIns="137160" tIns="137160" rIns="137160" bIns="182880">
            <a:normAutofit/>
          </a:bodyPr>
          <a:lstStyle>
            <a:lvl1pPr marL="0" indent="0">
              <a:spcBef>
                <a:spcPts val="1000"/>
              </a:spcBef>
              <a:buNone/>
              <a:defRPr sz="1600" b="0" i="0" baseline="0"/>
            </a:lvl1pPr>
            <a:lvl2pPr marL="457200" indent="0">
              <a:spcBef>
                <a:spcPts val="1000"/>
              </a:spcBef>
              <a:buNone/>
              <a:defRPr sz="1800"/>
            </a:lvl2pPr>
            <a:lvl3pPr marL="914400" indent="0">
              <a:spcBef>
                <a:spcPts val="1000"/>
              </a:spcBef>
              <a:buNone/>
              <a:defRPr sz="1800"/>
            </a:lvl3pPr>
            <a:lvl4pPr marL="1371600" indent="0">
              <a:spcBef>
                <a:spcPts val="1000"/>
              </a:spcBef>
              <a:buNone/>
              <a:defRPr sz="1800"/>
            </a:lvl4pPr>
            <a:lvl5pPr marL="1828800" indent="0">
              <a:spcBef>
                <a:spcPts val="1000"/>
              </a:spcBef>
              <a:buNone/>
              <a:defRPr sz="1800"/>
            </a:lvl5pPr>
          </a:lstStyle>
          <a:p>
            <a:pPr lvl="0"/>
            <a:r>
              <a:rPr lang="en-US" dirty="0"/>
              <a:t>Click to add content in paragraph form</a:t>
            </a:r>
          </a:p>
        </p:txBody>
      </p:sp>
      <p:sp>
        <p:nvSpPr>
          <p:cNvPr id="2" name="Footer Placeholder 1">
            <a:extLst>
              <a:ext uri="{FF2B5EF4-FFF2-40B4-BE49-F238E27FC236}">
                <a16:creationId xmlns:a16="http://schemas.microsoft.com/office/drawing/2014/main" id="{F42081B9-405E-4CD9-B23A-495B63D52CB6}"/>
              </a:ext>
            </a:extLst>
          </p:cNvPr>
          <p:cNvSpPr>
            <a:spLocks noGrp="1"/>
          </p:cNvSpPr>
          <p:nvPr>
            <p:ph type="ftr" sz="quarter" idx="18"/>
          </p:nvPr>
        </p:nvSpPr>
        <p:spPr/>
        <p:txBody>
          <a:bodyPr/>
          <a:lstStyle/>
          <a:p>
            <a:endParaRPr lang="en-US" dirty="0"/>
          </a:p>
        </p:txBody>
      </p:sp>
      <p:sp>
        <p:nvSpPr>
          <p:cNvPr id="9" name="Slide Number Placeholder 5">
            <a:extLst>
              <a:ext uri="{FF2B5EF4-FFF2-40B4-BE49-F238E27FC236}">
                <a16:creationId xmlns:a16="http://schemas.microsoft.com/office/drawing/2014/main" id="{D83A8681-91BA-49E5-B8C2-67538775CBA2}"/>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13" name="Picture Placeholder 4">
            <a:extLst>
              <a:ext uri="{FF2B5EF4-FFF2-40B4-BE49-F238E27FC236}">
                <a16:creationId xmlns:a16="http://schemas.microsoft.com/office/drawing/2014/main" id="{0789BAD5-9A74-4660-A40D-9F3A15103D64}"/>
              </a:ext>
            </a:extLst>
          </p:cNvPr>
          <p:cNvSpPr>
            <a:spLocks noGrp="1" noChangeAspect="1"/>
          </p:cNvSpPr>
          <p:nvPr>
            <p:ph type="pic" sz="quarter" idx="20" hasCustomPrompt="1"/>
          </p:nvPr>
        </p:nvSpPr>
        <p:spPr>
          <a:xfrm>
            <a:off x="234356" y="2133600"/>
            <a:ext cx="2121494" cy="1921384"/>
          </a:xfrm>
          <a:pattFill prst="lgCheck">
            <a:fgClr>
              <a:schemeClr val="bg2"/>
            </a:fgClr>
            <a:bgClr>
              <a:schemeClr val="bg1"/>
            </a:bgClr>
          </a:pattFill>
        </p:spPr>
        <p:txBody>
          <a:bodyPr anchor="ctr" anchorCtr="1">
            <a:normAutofit/>
          </a:bodyPr>
          <a:lstStyle>
            <a:lvl1pPr marL="0" indent="0">
              <a:buNone/>
              <a:defRPr sz="1600"/>
            </a:lvl1pPr>
          </a:lstStyle>
          <a:p>
            <a:r>
              <a:rPr lang="en-US" dirty="0"/>
              <a:t>Click icon to insert graphic</a:t>
            </a:r>
          </a:p>
        </p:txBody>
      </p:sp>
      <p:sp>
        <p:nvSpPr>
          <p:cNvPr id="16" name="Picture Placeholder 4">
            <a:extLst>
              <a:ext uri="{FF2B5EF4-FFF2-40B4-BE49-F238E27FC236}">
                <a16:creationId xmlns:a16="http://schemas.microsoft.com/office/drawing/2014/main" id="{C3FB9E43-D525-46AD-9A22-43B38A11FF04}"/>
              </a:ext>
            </a:extLst>
          </p:cNvPr>
          <p:cNvSpPr>
            <a:spLocks noGrp="1" noChangeAspect="1"/>
          </p:cNvSpPr>
          <p:nvPr>
            <p:ph type="pic" sz="quarter" idx="16" hasCustomPrompt="1"/>
          </p:nvPr>
        </p:nvSpPr>
        <p:spPr>
          <a:xfrm>
            <a:off x="234356" y="4168002"/>
            <a:ext cx="2121494" cy="1921384"/>
          </a:xfrm>
          <a:pattFill prst="lgCheck">
            <a:fgClr>
              <a:schemeClr val="bg2"/>
            </a:fgClr>
            <a:bgClr>
              <a:schemeClr val="bg1"/>
            </a:bgClr>
          </a:pattFill>
        </p:spPr>
        <p:txBody>
          <a:bodyPr anchor="ctr" anchorCtr="1">
            <a:normAutofit/>
          </a:bodyPr>
          <a:lstStyle>
            <a:lvl1pPr marL="0" marR="0" indent="0" algn="l"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graphic</a:t>
            </a:r>
          </a:p>
        </p:txBody>
      </p:sp>
      <p:sp>
        <p:nvSpPr>
          <p:cNvPr id="11" name="Title 11">
            <a:extLst>
              <a:ext uri="{FF2B5EF4-FFF2-40B4-BE49-F238E27FC236}">
                <a16:creationId xmlns:a16="http://schemas.microsoft.com/office/drawing/2014/main" id="{1DE2346A-7853-46C0-96BF-A4D27357E6F4}"/>
              </a:ext>
            </a:extLst>
          </p:cNvPr>
          <p:cNvSpPr>
            <a:spLocks noGrp="1"/>
          </p:cNvSpPr>
          <p:nvPr>
            <p:ph type="title"/>
          </p:nvPr>
        </p:nvSpPr>
        <p:spPr>
          <a:xfrm>
            <a:off x="228601" y="228599"/>
            <a:ext cx="8686797" cy="1087111"/>
          </a:xfrm>
          <a:noFill/>
        </p:spPr>
        <p:txBody>
          <a:bodyPr lIns="228600" tIns="91440" rIns="182880" bIns="91440">
            <a:normAutofit/>
          </a:bodyPr>
          <a:lstStyle>
            <a:lvl1pPr>
              <a:defRPr sz="3000">
                <a:solidFill>
                  <a:schemeClr val="tx1"/>
                </a:solidFill>
              </a:defRPr>
            </a:lvl1pPr>
          </a:lstStyle>
          <a:p>
            <a:endParaRPr lang="en-US" dirty="0"/>
          </a:p>
        </p:txBody>
      </p:sp>
      <p:cxnSp>
        <p:nvCxnSpPr>
          <p:cNvPr id="12" name="Straight Connector 11">
            <a:extLst>
              <a:ext uri="{FF2B5EF4-FFF2-40B4-BE49-F238E27FC236}">
                <a16:creationId xmlns:a16="http://schemas.microsoft.com/office/drawing/2014/main" id="{BED191F0-61C4-4A51-8C7F-6007D25D504B}"/>
              </a:ext>
            </a:extLst>
          </p:cNvPr>
          <p:cNvCxnSpPr>
            <a:cxnSpLocks/>
          </p:cNvCxnSpPr>
          <p:nvPr userDrawn="1"/>
        </p:nvCxnSpPr>
        <p:spPr>
          <a:xfrm>
            <a:off x="228600" y="1276905"/>
            <a:ext cx="8686798"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B6D086-76C6-49BE-89DA-B949475AE60E}"/>
              </a:ext>
            </a:extLst>
          </p:cNvPr>
          <p:cNvCxnSpPr>
            <a:cxnSpLocks/>
          </p:cNvCxnSpPr>
          <p:nvPr userDrawn="1"/>
        </p:nvCxnSpPr>
        <p:spPr>
          <a:xfrm>
            <a:off x="228600" y="271459"/>
            <a:ext cx="8686798"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630403"/>
      </p:ext>
    </p:extLst>
  </p:cSld>
  <p:clrMapOvr>
    <a:masterClrMapping/>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L21">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8059B285-0679-4954-813C-A2BD856DF981}"/>
              </a:ext>
            </a:extLst>
          </p:cNvPr>
          <p:cNvSpPr>
            <a:spLocks noGrp="1"/>
          </p:cNvSpPr>
          <p:nvPr>
            <p:ph type="body" sz="quarter" idx="19" hasCustomPrompt="1"/>
          </p:nvPr>
        </p:nvSpPr>
        <p:spPr>
          <a:xfrm>
            <a:off x="228600" y="1411410"/>
            <a:ext cx="8686800" cy="619132"/>
          </a:xfrm>
          <a:solidFill>
            <a:schemeClr val="bg2">
              <a:alpha val="50000"/>
            </a:schemeClr>
          </a:solidFill>
          <a:ln>
            <a:noFill/>
          </a:ln>
        </p:spPr>
        <p:txBody>
          <a:bodyPr lIns="182880" tIns="45720" rIns="137160" bIns="45720" anchor="ctr" anchorCtr="0">
            <a:normAutofit/>
          </a:bodyPr>
          <a:lstStyle>
            <a:lvl1pPr marL="0" indent="0">
              <a:buNone/>
              <a:defRPr sz="1800" i="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subtitle</a:t>
            </a:r>
          </a:p>
        </p:txBody>
      </p:sp>
      <p:sp>
        <p:nvSpPr>
          <p:cNvPr id="10" name="Content Placeholder 2"/>
          <p:cNvSpPr>
            <a:spLocks noGrp="1"/>
          </p:cNvSpPr>
          <p:nvPr>
            <p:ph idx="17" hasCustomPrompt="1"/>
          </p:nvPr>
        </p:nvSpPr>
        <p:spPr>
          <a:xfrm>
            <a:off x="228600" y="2133600"/>
            <a:ext cx="6400798" cy="3955786"/>
          </a:xfrm>
        </p:spPr>
        <p:txBody>
          <a:bodyPr lIns="182880" tIns="137160" rIns="137160" bIns="182880">
            <a:normAutofit/>
          </a:bodyPr>
          <a:lstStyle>
            <a:lvl1pPr marL="0" indent="0">
              <a:spcBef>
                <a:spcPts val="1000"/>
              </a:spcBef>
              <a:buNone/>
              <a:defRPr sz="1600" b="0" i="0" baseline="0"/>
            </a:lvl1pPr>
            <a:lvl2pPr marL="457200" indent="0">
              <a:spcBef>
                <a:spcPts val="1000"/>
              </a:spcBef>
              <a:buNone/>
              <a:defRPr sz="1800"/>
            </a:lvl2pPr>
            <a:lvl3pPr marL="914400" indent="0">
              <a:spcBef>
                <a:spcPts val="1000"/>
              </a:spcBef>
              <a:buNone/>
              <a:defRPr sz="1800"/>
            </a:lvl3pPr>
            <a:lvl4pPr marL="1371600" indent="0">
              <a:spcBef>
                <a:spcPts val="1000"/>
              </a:spcBef>
              <a:buNone/>
              <a:defRPr sz="1800"/>
            </a:lvl4pPr>
            <a:lvl5pPr marL="1828800" indent="0">
              <a:spcBef>
                <a:spcPts val="1000"/>
              </a:spcBef>
              <a:buNone/>
              <a:defRPr sz="1800"/>
            </a:lvl5pPr>
          </a:lstStyle>
          <a:p>
            <a:pPr lvl="0"/>
            <a:r>
              <a:rPr lang="en-US" dirty="0"/>
              <a:t>Click to add content in paragraph form</a:t>
            </a:r>
          </a:p>
        </p:txBody>
      </p:sp>
      <p:sp>
        <p:nvSpPr>
          <p:cNvPr id="2" name="Footer Placeholder 1">
            <a:extLst>
              <a:ext uri="{FF2B5EF4-FFF2-40B4-BE49-F238E27FC236}">
                <a16:creationId xmlns:a16="http://schemas.microsoft.com/office/drawing/2014/main" id="{F42081B9-405E-4CD9-B23A-495B63D52CB6}"/>
              </a:ext>
            </a:extLst>
          </p:cNvPr>
          <p:cNvSpPr>
            <a:spLocks noGrp="1"/>
          </p:cNvSpPr>
          <p:nvPr>
            <p:ph type="ftr" sz="quarter" idx="18"/>
          </p:nvPr>
        </p:nvSpPr>
        <p:spPr/>
        <p:txBody>
          <a:bodyPr/>
          <a:lstStyle/>
          <a:p>
            <a:endParaRPr lang="en-US" dirty="0"/>
          </a:p>
        </p:txBody>
      </p:sp>
      <p:sp>
        <p:nvSpPr>
          <p:cNvPr id="9" name="Slide Number Placeholder 5">
            <a:extLst>
              <a:ext uri="{FF2B5EF4-FFF2-40B4-BE49-F238E27FC236}">
                <a16:creationId xmlns:a16="http://schemas.microsoft.com/office/drawing/2014/main" id="{D83A8681-91BA-49E5-B8C2-67538775CBA2}"/>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13" name="Picture Placeholder 4">
            <a:extLst>
              <a:ext uri="{FF2B5EF4-FFF2-40B4-BE49-F238E27FC236}">
                <a16:creationId xmlns:a16="http://schemas.microsoft.com/office/drawing/2014/main" id="{0789BAD5-9A74-4660-A40D-9F3A15103D64}"/>
              </a:ext>
            </a:extLst>
          </p:cNvPr>
          <p:cNvSpPr>
            <a:spLocks noGrp="1" noChangeAspect="1"/>
          </p:cNvSpPr>
          <p:nvPr>
            <p:ph type="pic" sz="quarter" idx="20" hasCustomPrompt="1"/>
          </p:nvPr>
        </p:nvSpPr>
        <p:spPr>
          <a:xfrm>
            <a:off x="6793904" y="2133600"/>
            <a:ext cx="2121494" cy="1921384"/>
          </a:xfrm>
          <a:pattFill prst="lgCheck">
            <a:fgClr>
              <a:schemeClr val="bg2"/>
            </a:fgClr>
            <a:bgClr>
              <a:schemeClr val="bg1"/>
            </a:bgClr>
          </a:pattFill>
        </p:spPr>
        <p:txBody>
          <a:bodyPr anchor="ctr" anchorCtr="1">
            <a:normAutofit/>
          </a:bodyPr>
          <a:lstStyle>
            <a:lvl1pPr marL="0" indent="0">
              <a:buNone/>
              <a:defRPr sz="1600"/>
            </a:lvl1pPr>
          </a:lstStyle>
          <a:p>
            <a:r>
              <a:rPr lang="en-US" dirty="0"/>
              <a:t>Click icon to insert graphic</a:t>
            </a:r>
          </a:p>
        </p:txBody>
      </p:sp>
      <p:sp>
        <p:nvSpPr>
          <p:cNvPr id="16" name="Picture Placeholder 4">
            <a:extLst>
              <a:ext uri="{FF2B5EF4-FFF2-40B4-BE49-F238E27FC236}">
                <a16:creationId xmlns:a16="http://schemas.microsoft.com/office/drawing/2014/main" id="{C3FB9E43-D525-46AD-9A22-43B38A11FF04}"/>
              </a:ext>
            </a:extLst>
          </p:cNvPr>
          <p:cNvSpPr>
            <a:spLocks noGrp="1" noChangeAspect="1"/>
          </p:cNvSpPr>
          <p:nvPr>
            <p:ph type="pic" sz="quarter" idx="16" hasCustomPrompt="1"/>
          </p:nvPr>
        </p:nvSpPr>
        <p:spPr>
          <a:xfrm>
            <a:off x="6793904" y="4168002"/>
            <a:ext cx="2121494" cy="1921384"/>
          </a:xfrm>
          <a:pattFill prst="lgCheck">
            <a:fgClr>
              <a:schemeClr val="bg2"/>
            </a:fgClr>
            <a:bgClr>
              <a:schemeClr val="bg1"/>
            </a:bgClr>
          </a:pattFill>
        </p:spPr>
        <p:txBody>
          <a:bodyPr anchor="ctr" anchorCtr="1">
            <a:normAutofit/>
          </a:bodyPr>
          <a:lstStyle>
            <a:lvl1pPr marL="0" marR="0" indent="0" algn="l"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graphic</a:t>
            </a:r>
          </a:p>
        </p:txBody>
      </p:sp>
      <p:sp>
        <p:nvSpPr>
          <p:cNvPr id="11" name="Title 11">
            <a:extLst>
              <a:ext uri="{FF2B5EF4-FFF2-40B4-BE49-F238E27FC236}">
                <a16:creationId xmlns:a16="http://schemas.microsoft.com/office/drawing/2014/main" id="{B13EBFF1-949F-4246-9FE8-48B37ECDF651}"/>
              </a:ext>
            </a:extLst>
          </p:cNvPr>
          <p:cNvSpPr>
            <a:spLocks noGrp="1"/>
          </p:cNvSpPr>
          <p:nvPr>
            <p:ph type="title"/>
          </p:nvPr>
        </p:nvSpPr>
        <p:spPr>
          <a:xfrm>
            <a:off x="228601" y="228599"/>
            <a:ext cx="8686797" cy="1087111"/>
          </a:xfrm>
          <a:noFill/>
        </p:spPr>
        <p:txBody>
          <a:bodyPr lIns="228600" tIns="91440" rIns="182880" bIns="91440">
            <a:normAutofit/>
          </a:bodyPr>
          <a:lstStyle>
            <a:lvl1pPr>
              <a:defRPr sz="3000">
                <a:solidFill>
                  <a:schemeClr val="tx1"/>
                </a:solidFill>
              </a:defRPr>
            </a:lvl1pPr>
          </a:lstStyle>
          <a:p>
            <a:endParaRPr lang="en-US" dirty="0"/>
          </a:p>
        </p:txBody>
      </p:sp>
      <p:cxnSp>
        <p:nvCxnSpPr>
          <p:cNvPr id="12" name="Straight Connector 11">
            <a:extLst>
              <a:ext uri="{FF2B5EF4-FFF2-40B4-BE49-F238E27FC236}">
                <a16:creationId xmlns:a16="http://schemas.microsoft.com/office/drawing/2014/main" id="{BB3766B0-670C-432F-B05E-8131CC67C3E4}"/>
              </a:ext>
            </a:extLst>
          </p:cNvPr>
          <p:cNvCxnSpPr>
            <a:cxnSpLocks/>
          </p:cNvCxnSpPr>
          <p:nvPr userDrawn="1"/>
        </p:nvCxnSpPr>
        <p:spPr>
          <a:xfrm>
            <a:off x="228600" y="1276905"/>
            <a:ext cx="8686798"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8137E3A-B632-4112-B70E-C4BCE343E35E}"/>
              </a:ext>
            </a:extLst>
          </p:cNvPr>
          <p:cNvCxnSpPr>
            <a:cxnSpLocks/>
          </p:cNvCxnSpPr>
          <p:nvPr userDrawn="1"/>
        </p:nvCxnSpPr>
        <p:spPr>
          <a:xfrm>
            <a:off x="228600" y="271459"/>
            <a:ext cx="8686798"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6028391"/>
      </p:ext>
    </p:extLst>
  </p:cSld>
  <p:clrMapOvr>
    <a:masterClrMapping/>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L22">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8059B285-0679-4954-813C-A2BD856DF981}"/>
              </a:ext>
            </a:extLst>
          </p:cNvPr>
          <p:cNvSpPr>
            <a:spLocks noGrp="1"/>
          </p:cNvSpPr>
          <p:nvPr>
            <p:ph type="body" sz="quarter" idx="19" hasCustomPrompt="1"/>
          </p:nvPr>
        </p:nvSpPr>
        <p:spPr>
          <a:xfrm>
            <a:off x="228600" y="1411410"/>
            <a:ext cx="8686800" cy="619132"/>
          </a:xfrm>
          <a:solidFill>
            <a:schemeClr val="bg2">
              <a:alpha val="50000"/>
            </a:schemeClr>
          </a:solidFill>
          <a:ln>
            <a:noFill/>
          </a:ln>
        </p:spPr>
        <p:txBody>
          <a:bodyPr lIns="182880" tIns="45720" rIns="137160" bIns="45720" anchor="ctr" anchorCtr="0">
            <a:normAutofit/>
          </a:bodyPr>
          <a:lstStyle>
            <a:lvl1pPr marL="0" indent="0">
              <a:buNone/>
              <a:defRPr sz="1800" i="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subtitle</a:t>
            </a:r>
          </a:p>
        </p:txBody>
      </p:sp>
      <p:sp>
        <p:nvSpPr>
          <p:cNvPr id="10" name="Content Placeholder 2"/>
          <p:cNvSpPr>
            <a:spLocks noGrp="1"/>
          </p:cNvSpPr>
          <p:nvPr>
            <p:ph idx="17" hasCustomPrompt="1"/>
          </p:nvPr>
        </p:nvSpPr>
        <p:spPr>
          <a:xfrm>
            <a:off x="228600" y="2133600"/>
            <a:ext cx="6109724" cy="3955786"/>
          </a:xfrm>
        </p:spPr>
        <p:txBody>
          <a:bodyPr lIns="182880" tIns="137160" rIns="137160" bIns="182880">
            <a:normAutofit/>
          </a:bodyPr>
          <a:lstStyle>
            <a:lvl1pPr marL="0" indent="0">
              <a:spcBef>
                <a:spcPts val="1000"/>
              </a:spcBef>
              <a:buNone/>
              <a:defRPr sz="1600" b="0" i="0" baseline="0"/>
            </a:lvl1pPr>
            <a:lvl2pPr marL="457200" indent="0">
              <a:spcBef>
                <a:spcPts val="1000"/>
              </a:spcBef>
              <a:buNone/>
              <a:defRPr sz="1800"/>
            </a:lvl2pPr>
            <a:lvl3pPr marL="914400" indent="0">
              <a:spcBef>
                <a:spcPts val="1000"/>
              </a:spcBef>
              <a:buNone/>
              <a:defRPr sz="1800"/>
            </a:lvl3pPr>
            <a:lvl4pPr marL="1371600" indent="0">
              <a:spcBef>
                <a:spcPts val="1000"/>
              </a:spcBef>
              <a:buNone/>
              <a:defRPr sz="1800"/>
            </a:lvl4pPr>
            <a:lvl5pPr marL="1828800" indent="0">
              <a:spcBef>
                <a:spcPts val="1000"/>
              </a:spcBef>
              <a:buNone/>
              <a:defRPr sz="1800"/>
            </a:lvl5pPr>
          </a:lstStyle>
          <a:p>
            <a:pPr lvl="0"/>
            <a:r>
              <a:rPr lang="en-US" dirty="0"/>
              <a:t>Click to add content in paragraph form</a:t>
            </a:r>
          </a:p>
        </p:txBody>
      </p:sp>
      <p:sp>
        <p:nvSpPr>
          <p:cNvPr id="2" name="Footer Placeholder 1">
            <a:extLst>
              <a:ext uri="{FF2B5EF4-FFF2-40B4-BE49-F238E27FC236}">
                <a16:creationId xmlns:a16="http://schemas.microsoft.com/office/drawing/2014/main" id="{F42081B9-405E-4CD9-B23A-495B63D52CB6}"/>
              </a:ext>
            </a:extLst>
          </p:cNvPr>
          <p:cNvSpPr>
            <a:spLocks noGrp="1"/>
          </p:cNvSpPr>
          <p:nvPr>
            <p:ph type="ftr" sz="quarter" idx="18"/>
          </p:nvPr>
        </p:nvSpPr>
        <p:spPr/>
        <p:txBody>
          <a:bodyPr/>
          <a:lstStyle/>
          <a:p>
            <a:endParaRPr lang="en-US" dirty="0"/>
          </a:p>
        </p:txBody>
      </p:sp>
      <p:sp>
        <p:nvSpPr>
          <p:cNvPr id="9" name="Slide Number Placeholder 5">
            <a:extLst>
              <a:ext uri="{FF2B5EF4-FFF2-40B4-BE49-F238E27FC236}">
                <a16:creationId xmlns:a16="http://schemas.microsoft.com/office/drawing/2014/main" id="{D83A8681-91BA-49E5-B8C2-67538775CBA2}"/>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11" name="Text Placeholder 6">
            <a:extLst>
              <a:ext uri="{FF2B5EF4-FFF2-40B4-BE49-F238E27FC236}">
                <a16:creationId xmlns:a16="http://schemas.microsoft.com/office/drawing/2014/main" id="{9702CE8B-7108-49E0-96DC-8CC62485CB5B}"/>
              </a:ext>
            </a:extLst>
          </p:cNvPr>
          <p:cNvSpPr>
            <a:spLocks noGrp="1"/>
          </p:cNvSpPr>
          <p:nvPr>
            <p:ph type="body" sz="quarter" idx="12" hasCustomPrompt="1"/>
          </p:nvPr>
        </p:nvSpPr>
        <p:spPr>
          <a:xfrm>
            <a:off x="6553200" y="2842886"/>
            <a:ext cx="2362200" cy="3246500"/>
          </a:xfrm>
        </p:spPr>
        <p:txBody>
          <a:bodyPr lIns="228600" rIns="228600" bIns="182880">
            <a:normAutofit/>
          </a:bodyPr>
          <a:lstStyle>
            <a:lvl1pPr marL="0" indent="0">
              <a:buNone/>
              <a:defRPr sz="2000" b="0" i="1"/>
            </a:lvl1pPr>
          </a:lstStyle>
          <a:p>
            <a:pPr lvl="0"/>
            <a:r>
              <a:rPr lang="en-US" dirty="0"/>
              <a:t>Click to </a:t>
            </a:r>
            <a:br>
              <a:rPr lang="en-US" dirty="0"/>
            </a:br>
            <a:r>
              <a:rPr lang="en-US" dirty="0"/>
              <a:t>insert quote</a:t>
            </a:r>
          </a:p>
        </p:txBody>
      </p:sp>
      <p:cxnSp>
        <p:nvCxnSpPr>
          <p:cNvPr id="12" name="Straight Connector 11">
            <a:extLst>
              <a:ext uri="{FF2B5EF4-FFF2-40B4-BE49-F238E27FC236}">
                <a16:creationId xmlns:a16="http://schemas.microsoft.com/office/drawing/2014/main" id="{6CDE61BD-BC3B-490F-B97D-5E735EC7BBA5}"/>
              </a:ext>
            </a:extLst>
          </p:cNvPr>
          <p:cNvCxnSpPr>
            <a:cxnSpLocks/>
          </p:cNvCxnSpPr>
          <p:nvPr userDrawn="1"/>
        </p:nvCxnSpPr>
        <p:spPr>
          <a:xfrm flipH="1">
            <a:off x="6556502" y="2139282"/>
            <a:ext cx="32306" cy="3956718"/>
          </a:xfrm>
          <a:prstGeom prst="line">
            <a:avLst/>
          </a:prstGeom>
          <a:ln w="7620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1947F867-D342-4806-986C-2D604977208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768076" y="2366921"/>
            <a:ext cx="457124" cy="315415"/>
          </a:xfrm>
          <a:prstGeom prst="rect">
            <a:avLst/>
          </a:prstGeom>
        </p:spPr>
      </p:pic>
      <p:sp>
        <p:nvSpPr>
          <p:cNvPr id="13" name="Title 11">
            <a:extLst>
              <a:ext uri="{FF2B5EF4-FFF2-40B4-BE49-F238E27FC236}">
                <a16:creationId xmlns:a16="http://schemas.microsoft.com/office/drawing/2014/main" id="{DD18DCFA-A348-4398-89CE-11EFE6ED306A}"/>
              </a:ext>
            </a:extLst>
          </p:cNvPr>
          <p:cNvSpPr>
            <a:spLocks noGrp="1"/>
          </p:cNvSpPr>
          <p:nvPr>
            <p:ph type="title"/>
          </p:nvPr>
        </p:nvSpPr>
        <p:spPr>
          <a:xfrm>
            <a:off x="228601" y="228599"/>
            <a:ext cx="8686797" cy="1087111"/>
          </a:xfrm>
          <a:noFill/>
        </p:spPr>
        <p:txBody>
          <a:bodyPr lIns="228600" tIns="91440" rIns="182880" bIns="91440">
            <a:normAutofit/>
          </a:bodyPr>
          <a:lstStyle>
            <a:lvl1pPr>
              <a:defRPr sz="3000">
                <a:solidFill>
                  <a:schemeClr val="tx1"/>
                </a:solidFill>
              </a:defRPr>
            </a:lvl1pPr>
          </a:lstStyle>
          <a:p>
            <a:endParaRPr lang="en-US" dirty="0"/>
          </a:p>
        </p:txBody>
      </p:sp>
      <p:cxnSp>
        <p:nvCxnSpPr>
          <p:cNvPr id="16" name="Straight Connector 15">
            <a:extLst>
              <a:ext uri="{FF2B5EF4-FFF2-40B4-BE49-F238E27FC236}">
                <a16:creationId xmlns:a16="http://schemas.microsoft.com/office/drawing/2014/main" id="{81BBDE69-080E-48FF-8A0D-D153274BAEEB}"/>
              </a:ext>
            </a:extLst>
          </p:cNvPr>
          <p:cNvCxnSpPr>
            <a:cxnSpLocks/>
          </p:cNvCxnSpPr>
          <p:nvPr userDrawn="1"/>
        </p:nvCxnSpPr>
        <p:spPr>
          <a:xfrm>
            <a:off x="228600" y="1276905"/>
            <a:ext cx="8686798"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434D2A2-85F3-4620-922E-59BE65E4E9E2}"/>
              </a:ext>
            </a:extLst>
          </p:cNvPr>
          <p:cNvCxnSpPr>
            <a:cxnSpLocks/>
          </p:cNvCxnSpPr>
          <p:nvPr userDrawn="1"/>
        </p:nvCxnSpPr>
        <p:spPr>
          <a:xfrm>
            <a:off x="228600" y="271459"/>
            <a:ext cx="8686798"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6621779"/>
      </p:ext>
    </p:extLst>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L23">
    <p:spTree>
      <p:nvGrpSpPr>
        <p:cNvPr id="1" name=""/>
        <p:cNvGrpSpPr/>
        <p:nvPr/>
      </p:nvGrpSpPr>
      <p:grpSpPr>
        <a:xfrm>
          <a:off x="0" y="0"/>
          <a:ext cx="0" cy="0"/>
          <a:chOff x="0" y="0"/>
          <a:chExt cx="0" cy="0"/>
        </a:xfrm>
      </p:grpSpPr>
      <p:sp>
        <p:nvSpPr>
          <p:cNvPr id="10" name="Content Placeholder 2"/>
          <p:cNvSpPr>
            <a:spLocks noGrp="1"/>
          </p:cNvSpPr>
          <p:nvPr>
            <p:ph idx="17" hasCustomPrompt="1"/>
          </p:nvPr>
        </p:nvSpPr>
        <p:spPr>
          <a:xfrm>
            <a:off x="228600" y="2133600"/>
            <a:ext cx="8686798" cy="3962400"/>
          </a:xfrm>
        </p:spPr>
        <p:txBody>
          <a:bodyPr lIns="182880" tIns="137160" rIns="182880" bIns="274320">
            <a:normAutofit/>
          </a:bodyPr>
          <a:lstStyle>
            <a:lvl1pPr marL="0" indent="0">
              <a:spcBef>
                <a:spcPts val="1000"/>
              </a:spcBef>
              <a:buNone/>
              <a:defRPr sz="1600" b="0" i="0" baseline="0"/>
            </a:lvl1pPr>
            <a:lvl2pPr marL="457200" indent="0">
              <a:spcBef>
                <a:spcPts val="1000"/>
              </a:spcBef>
              <a:buNone/>
              <a:defRPr sz="1800"/>
            </a:lvl2pPr>
            <a:lvl3pPr marL="914400" indent="0">
              <a:spcBef>
                <a:spcPts val="1000"/>
              </a:spcBef>
              <a:buNone/>
              <a:defRPr sz="1800"/>
            </a:lvl3pPr>
            <a:lvl4pPr marL="1371600" indent="0">
              <a:spcBef>
                <a:spcPts val="1000"/>
              </a:spcBef>
              <a:buNone/>
              <a:defRPr sz="1800"/>
            </a:lvl4pPr>
            <a:lvl5pPr marL="1828800" indent="0">
              <a:spcBef>
                <a:spcPts val="1000"/>
              </a:spcBef>
              <a:buNone/>
              <a:defRPr sz="1800"/>
            </a:lvl5pPr>
          </a:lstStyle>
          <a:p>
            <a:pPr lvl="0"/>
            <a:r>
              <a:rPr lang="en-US" dirty="0"/>
              <a:t>Click to add content in paragraph form</a:t>
            </a:r>
          </a:p>
        </p:txBody>
      </p:sp>
      <p:sp>
        <p:nvSpPr>
          <p:cNvPr id="2" name="Footer Placeholder 1">
            <a:extLst>
              <a:ext uri="{FF2B5EF4-FFF2-40B4-BE49-F238E27FC236}">
                <a16:creationId xmlns:a16="http://schemas.microsoft.com/office/drawing/2014/main" id="{F42081B9-405E-4CD9-B23A-495B63D52CB6}"/>
              </a:ext>
            </a:extLst>
          </p:cNvPr>
          <p:cNvSpPr>
            <a:spLocks noGrp="1"/>
          </p:cNvSpPr>
          <p:nvPr>
            <p:ph type="ftr" sz="quarter" idx="18"/>
          </p:nvPr>
        </p:nvSpPr>
        <p:spPr/>
        <p:txBody>
          <a:bodyPr/>
          <a:lstStyle/>
          <a:p>
            <a:endParaRPr lang="en-US" dirty="0"/>
          </a:p>
        </p:txBody>
      </p:sp>
      <p:sp>
        <p:nvSpPr>
          <p:cNvPr id="9" name="Slide Number Placeholder 5">
            <a:extLst>
              <a:ext uri="{FF2B5EF4-FFF2-40B4-BE49-F238E27FC236}">
                <a16:creationId xmlns:a16="http://schemas.microsoft.com/office/drawing/2014/main" id="{D83A8681-91BA-49E5-B8C2-67538775CBA2}"/>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8" name="Text Placeholder 13">
            <a:extLst>
              <a:ext uri="{FF2B5EF4-FFF2-40B4-BE49-F238E27FC236}">
                <a16:creationId xmlns:a16="http://schemas.microsoft.com/office/drawing/2014/main" id="{403556CF-F409-4068-9453-B212AD86D0B4}"/>
              </a:ext>
            </a:extLst>
          </p:cNvPr>
          <p:cNvSpPr>
            <a:spLocks noGrp="1"/>
          </p:cNvSpPr>
          <p:nvPr>
            <p:ph type="body" sz="quarter" idx="19" hasCustomPrompt="1"/>
          </p:nvPr>
        </p:nvSpPr>
        <p:spPr>
          <a:xfrm>
            <a:off x="228600" y="1411410"/>
            <a:ext cx="8686800" cy="619132"/>
          </a:xfrm>
          <a:solidFill>
            <a:schemeClr val="bg2">
              <a:alpha val="50000"/>
            </a:schemeClr>
          </a:solidFill>
          <a:ln>
            <a:noFill/>
          </a:ln>
        </p:spPr>
        <p:txBody>
          <a:bodyPr lIns="182880" tIns="45720" rIns="137160" bIns="45720" anchor="ctr" anchorCtr="0">
            <a:normAutofit/>
          </a:bodyPr>
          <a:lstStyle>
            <a:lvl1pPr marL="0" indent="0">
              <a:buNone/>
              <a:defRPr sz="1800" i="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subtitle</a:t>
            </a:r>
          </a:p>
        </p:txBody>
      </p:sp>
      <p:sp>
        <p:nvSpPr>
          <p:cNvPr id="11" name="Title 11">
            <a:extLst>
              <a:ext uri="{FF2B5EF4-FFF2-40B4-BE49-F238E27FC236}">
                <a16:creationId xmlns:a16="http://schemas.microsoft.com/office/drawing/2014/main" id="{F3566215-6AB1-4803-8B04-1BE456E40E74}"/>
              </a:ext>
            </a:extLst>
          </p:cNvPr>
          <p:cNvSpPr>
            <a:spLocks noGrp="1"/>
          </p:cNvSpPr>
          <p:nvPr>
            <p:ph type="title"/>
          </p:nvPr>
        </p:nvSpPr>
        <p:spPr>
          <a:xfrm>
            <a:off x="228601" y="228599"/>
            <a:ext cx="8686797" cy="1087111"/>
          </a:xfrm>
          <a:noFill/>
        </p:spPr>
        <p:txBody>
          <a:bodyPr lIns="228600" tIns="91440" rIns="182880" bIns="91440">
            <a:normAutofit/>
          </a:bodyPr>
          <a:lstStyle>
            <a:lvl1pPr>
              <a:defRPr sz="3000">
                <a:solidFill>
                  <a:schemeClr val="tx1"/>
                </a:solidFill>
              </a:defRPr>
            </a:lvl1pPr>
          </a:lstStyle>
          <a:p>
            <a:endParaRPr lang="en-US" dirty="0"/>
          </a:p>
        </p:txBody>
      </p:sp>
      <p:cxnSp>
        <p:nvCxnSpPr>
          <p:cNvPr id="12" name="Straight Connector 11">
            <a:extLst>
              <a:ext uri="{FF2B5EF4-FFF2-40B4-BE49-F238E27FC236}">
                <a16:creationId xmlns:a16="http://schemas.microsoft.com/office/drawing/2014/main" id="{E7D3BA47-9FB7-454D-92B7-5280F7D32847}"/>
              </a:ext>
            </a:extLst>
          </p:cNvPr>
          <p:cNvCxnSpPr>
            <a:cxnSpLocks/>
          </p:cNvCxnSpPr>
          <p:nvPr userDrawn="1"/>
        </p:nvCxnSpPr>
        <p:spPr>
          <a:xfrm>
            <a:off x="228600" y="1276905"/>
            <a:ext cx="8686798"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4FCA863-DA20-4D58-81B8-139943F659E4}"/>
              </a:ext>
            </a:extLst>
          </p:cNvPr>
          <p:cNvCxnSpPr>
            <a:cxnSpLocks/>
          </p:cNvCxnSpPr>
          <p:nvPr userDrawn="1"/>
        </p:nvCxnSpPr>
        <p:spPr>
          <a:xfrm>
            <a:off x="228600" y="271459"/>
            <a:ext cx="8686798"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9050305"/>
      </p:ext>
    </p:extLst>
  </p:cSld>
  <p:clrMapOvr>
    <a:masterClrMapping/>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L24">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8059B285-0679-4954-813C-A2BD856DF981}"/>
              </a:ext>
            </a:extLst>
          </p:cNvPr>
          <p:cNvSpPr>
            <a:spLocks noGrp="1"/>
          </p:cNvSpPr>
          <p:nvPr>
            <p:ph type="body" sz="quarter" idx="19" hasCustomPrompt="1"/>
          </p:nvPr>
        </p:nvSpPr>
        <p:spPr>
          <a:xfrm>
            <a:off x="228600" y="1411410"/>
            <a:ext cx="8686800" cy="619132"/>
          </a:xfrm>
          <a:solidFill>
            <a:schemeClr val="bg2">
              <a:alpha val="50000"/>
            </a:schemeClr>
          </a:solidFill>
          <a:ln>
            <a:noFill/>
          </a:ln>
        </p:spPr>
        <p:txBody>
          <a:bodyPr lIns="182880" tIns="45720" rIns="137160" bIns="45720" anchor="ctr" anchorCtr="0">
            <a:normAutofit/>
          </a:bodyPr>
          <a:lstStyle>
            <a:lvl1pPr marL="0" indent="0">
              <a:buNone/>
              <a:defRPr sz="1800" i="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subtitle</a:t>
            </a:r>
          </a:p>
        </p:txBody>
      </p:sp>
      <p:sp>
        <p:nvSpPr>
          <p:cNvPr id="10" name="Content Placeholder 2"/>
          <p:cNvSpPr>
            <a:spLocks noGrp="1"/>
          </p:cNvSpPr>
          <p:nvPr>
            <p:ph idx="17" hasCustomPrompt="1"/>
          </p:nvPr>
        </p:nvSpPr>
        <p:spPr>
          <a:xfrm>
            <a:off x="228600" y="2133600"/>
            <a:ext cx="8686798" cy="3962400"/>
          </a:xfrm>
        </p:spPr>
        <p:txBody>
          <a:bodyPr lIns="182880" tIns="137160" rIns="182880" bIns="274320">
            <a:normAutofit/>
          </a:bodyPr>
          <a:lstStyle>
            <a:lvl1pPr marL="0" indent="0">
              <a:spcBef>
                <a:spcPts val="1000"/>
              </a:spcBef>
              <a:buNone/>
              <a:defRPr sz="1600" b="0" i="0" baseline="0"/>
            </a:lvl1pPr>
            <a:lvl2pPr marL="457200" indent="0">
              <a:spcBef>
                <a:spcPts val="1000"/>
              </a:spcBef>
              <a:buNone/>
              <a:defRPr sz="1800"/>
            </a:lvl2pPr>
            <a:lvl3pPr marL="914400" indent="0">
              <a:spcBef>
                <a:spcPts val="1000"/>
              </a:spcBef>
              <a:buNone/>
              <a:defRPr sz="1800"/>
            </a:lvl3pPr>
            <a:lvl4pPr marL="1371600" indent="0">
              <a:spcBef>
                <a:spcPts val="1000"/>
              </a:spcBef>
              <a:buNone/>
              <a:defRPr sz="1800"/>
            </a:lvl4pPr>
            <a:lvl5pPr marL="1828800" indent="0">
              <a:spcBef>
                <a:spcPts val="1000"/>
              </a:spcBef>
              <a:buNone/>
              <a:defRPr sz="1800"/>
            </a:lvl5pPr>
          </a:lstStyle>
          <a:p>
            <a:pPr lvl="0"/>
            <a:r>
              <a:rPr lang="en-US" dirty="0"/>
              <a:t>Click to add content in paragraph form</a:t>
            </a:r>
          </a:p>
        </p:txBody>
      </p:sp>
      <p:sp>
        <p:nvSpPr>
          <p:cNvPr id="2" name="Footer Placeholder 1">
            <a:extLst>
              <a:ext uri="{FF2B5EF4-FFF2-40B4-BE49-F238E27FC236}">
                <a16:creationId xmlns:a16="http://schemas.microsoft.com/office/drawing/2014/main" id="{F42081B9-405E-4CD9-B23A-495B63D52CB6}"/>
              </a:ext>
            </a:extLst>
          </p:cNvPr>
          <p:cNvSpPr>
            <a:spLocks noGrp="1"/>
          </p:cNvSpPr>
          <p:nvPr>
            <p:ph type="ftr" sz="quarter" idx="18"/>
          </p:nvPr>
        </p:nvSpPr>
        <p:spPr/>
        <p:txBody>
          <a:bodyPr/>
          <a:lstStyle/>
          <a:p>
            <a:endParaRPr lang="en-US" dirty="0"/>
          </a:p>
        </p:txBody>
      </p:sp>
      <p:sp>
        <p:nvSpPr>
          <p:cNvPr id="9" name="Slide Number Placeholder 5">
            <a:extLst>
              <a:ext uri="{FF2B5EF4-FFF2-40B4-BE49-F238E27FC236}">
                <a16:creationId xmlns:a16="http://schemas.microsoft.com/office/drawing/2014/main" id="{D83A8681-91BA-49E5-B8C2-67538775CBA2}"/>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7" name="Picture Placeholder 6">
            <a:extLst>
              <a:ext uri="{FF2B5EF4-FFF2-40B4-BE49-F238E27FC236}">
                <a16:creationId xmlns:a16="http://schemas.microsoft.com/office/drawing/2014/main" id="{DFF414AB-AB17-462F-9D39-92418F2D06D7}"/>
              </a:ext>
            </a:extLst>
          </p:cNvPr>
          <p:cNvSpPr>
            <a:spLocks noGrp="1"/>
          </p:cNvSpPr>
          <p:nvPr>
            <p:ph type="pic" sz="quarter" idx="11" hasCustomPrompt="1"/>
          </p:nvPr>
        </p:nvSpPr>
        <p:spPr>
          <a:xfrm>
            <a:off x="6400464" y="228601"/>
            <a:ext cx="2514937" cy="1087907"/>
          </a:xfrm>
          <a:custGeom>
            <a:avLst/>
            <a:gdLst>
              <a:gd name="connsiteX0" fmla="*/ 463699 w 2514937"/>
              <a:gd name="connsiteY0" fmla="*/ 0 h 1087907"/>
              <a:gd name="connsiteX1" fmla="*/ 2514937 w 2514937"/>
              <a:gd name="connsiteY1" fmla="*/ 0 h 1087907"/>
              <a:gd name="connsiteX2" fmla="*/ 2514937 w 2514937"/>
              <a:gd name="connsiteY2" fmla="*/ 1087907 h 1087907"/>
              <a:gd name="connsiteX3" fmla="*/ 0 w 2514937"/>
              <a:gd name="connsiteY3" fmla="*/ 1087907 h 1087907"/>
              <a:gd name="connsiteX4" fmla="*/ 171390 w 2514937"/>
              <a:gd name="connsiteY4" fmla="*/ 685800 h 1087907"/>
              <a:gd name="connsiteX5" fmla="*/ 463699 w 2514937"/>
              <a:gd name="connsiteY5" fmla="*/ 0 h 108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4937" h="1087907">
                <a:moveTo>
                  <a:pt x="463699" y="0"/>
                </a:moveTo>
                <a:lnTo>
                  <a:pt x="2514937" y="0"/>
                </a:lnTo>
                <a:lnTo>
                  <a:pt x="2514937" y="1087907"/>
                </a:lnTo>
                <a:lnTo>
                  <a:pt x="0" y="1087907"/>
                </a:lnTo>
                <a:lnTo>
                  <a:pt x="171390" y="685800"/>
                </a:lnTo>
                <a:cubicBezTo>
                  <a:pt x="266644" y="457200"/>
                  <a:pt x="361897" y="228600"/>
                  <a:pt x="463699" y="0"/>
                </a:cubicBezTo>
                <a:close/>
              </a:path>
            </a:pathLst>
          </a:custGeom>
          <a:pattFill prst="lgCheck">
            <a:fgClr>
              <a:schemeClr val="bg2"/>
            </a:fgClr>
            <a:bgClr>
              <a:schemeClr val="bg1"/>
            </a:bgClr>
          </a:pattFill>
        </p:spPr>
        <p:txBody>
          <a:bodyPr wrap="square" anchor="ctr" anchorCtr="0">
            <a:noAutofit/>
          </a:bodyPr>
          <a:lstStyle>
            <a:lvl1pPr marL="0" indent="0" algn="ctr">
              <a:buNone/>
              <a:defRPr sz="2000"/>
            </a:lvl1pPr>
          </a:lstStyle>
          <a:p>
            <a:r>
              <a:rPr lang="en-US" dirty="0"/>
              <a:t>Click icon to </a:t>
            </a:r>
            <a:br>
              <a:rPr lang="en-US" dirty="0"/>
            </a:br>
            <a:r>
              <a:rPr lang="en-US" dirty="0"/>
              <a:t>insert graphic</a:t>
            </a:r>
          </a:p>
        </p:txBody>
      </p:sp>
      <p:sp>
        <p:nvSpPr>
          <p:cNvPr id="11" name="Title 11">
            <a:extLst>
              <a:ext uri="{FF2B5EF4-FFF2-40B4-BE49-F238E27FC236}">
                <a16:creationId xmlns:a16="http://schemas.microsoft.com/office/drawing/2014/main" id="{69A40893-EE88-4804-877B-158C36C10863}"/>
              </a:ext>
            </a:extLst>
          </p:cNvPr>
          <p:cNvSpPr>
            <a:spLocks noGrp="1"/>
          </p:cNvSpPr>
          <p:nvPr>
            <p:ph type="title"/>
          </p:nvPr>
        </p:nvSpPr>
        <p:spPr>
          <a:xfrm>
            <a:off x="228601" y="228599"/>
            <a:ext cx="6248399" cy="1087111"/>
          </a:xfrm>
          <a:noFill/>
        </p:spPr>
        <p:txBody>
          <a:bodyPr lIns="228600" tIns="91440" rIns="182880" bIns="91440">
            <a:normAutofit/>
          </a:bodyPr>
          <a:lstStyle>
            <a:lvl1pPr>
              <a:defRPr sz="3000">
                <a:solidFill>
                  <a:schemeClr val="tx1"/>
                </a:solidFill>
              </a:defRPr>
            </a:lvl1pPr>
          </a:lstStyle>
          <a:p>
            <a:endParaRPr lang="en-US" dirty="0"/>
          </a:p>
        </p:txBody>
      </p:sp>
      <p:cxnSp>
        <p:nvCxnSpPr>
          <p:cNvPr id="12" name="Straight Connector 11">
            <a:extLst>
              <a:ext uri="{FF2B5EF4-FFF2-40B4-BE49-F238E27FC236}">
                <a16:creationId xmlns:a16="http://schemas.microsoft.com/office/drawing/2014/main" id="{A14F2F7E-8240-48AE-8ED3-A0466D738947}"/>
              </a:ext>
            </a:extLst>
          </p:cNvPr>
          <p:cNvCxnSpPr>
            <a:cxnSpLocks/>
          </p:cNvCxnSpPr>
          <p:nvPr userDrawn="1"/>
        </p:nvCxnSpPr>
        <p:spPr>
          <a:xfrm>
            <a:off x="228600" y="1276905"/>
            <a:ext cx="6076950"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9D389B0-4C68-49C9-A37A-1515FE45A5AC}"/>
              </a:ext>
            </a:extLst>
          </p:cNvPr>
          <p:cNvCxnSpPr>
            <a:cxnSpLocks/>
          </p:cNvCxnSpPr>
          <p:nvPr userDrawn="1"/>
        </p:nvCxnSpPr>
        <p:spPr>
          <a:xfrm>
            <a:off x="228600" y="271459"/>
            <a:ext cx="6503500"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4840408"/>
      </p:ext>
    </p:extLst>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L25">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8059B285-0679-4954-813C-A2BD856DF981}"/>
              </a:ext>
            </a:extLst>
          </p:cNvPr>
          <p:cNvSpPr>
            <a:spLocks noGrp="1"/>
          </p:cNvSpPr>
          <p:nvPr>
            <p:ph type="body" sz="quarter" idx="19" hasCustomPrompt="1"/>
          </p:nvPr>
        </p:nvSpPr>
        <p:spPr>
          <a:xfrm>
            <a:off x="228600" y="1411410"/>
            <a:ext cx="8686800" cy="619132"/>
          </a:xfrm>
          <a:solidFill>
            <a:schemeClr val="bg2">
              <a:alpha val="50000"/>
            </a:schemeClr>
          </a:solidFill>
          <a:ln>
            <a:noFill/>
          </a:ln>
        </p:spPr>
        <p:txBody>
          <a:bodyPr lIns="182880" tIns="45720" rIns="137160" bIns="45720" anchor="ctr" anchorCtr="0">
            <a:normAutofit/>
          </a:bodyPr>
          <a:lstStyle>
            <a:lvl1pPr marL="0" indent="0">
              <a:buNone/>
              <a:defRPr sz="1800" i="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subtitle</a:t>
            </a:r>
          </a:p>
        </p:txBody>
      </p:sp>
      <p:sp>
        <p:nvSpPr>
          <p:cNvPr id="10" name="Content Placeholder 2"/>
          <p:cNvSpPr>
            <a:spLocks noGrp="1"/>
          </p:cNvSpPr>
          <p:nvPr>
            <p:ph idx="17" hasCustomPrompt="1"/>
          </p:nvPr>
        </p:nvSpPr>
        <p:spPr>
          <a:xfrm>
            <a:off x="228600" y="2133600"/>
            <a:ext cx="8686798" cy="3962400"/>
          </a:xfrm>
        </p:spPr>
        <p:txBody>
          <a:bodyPr lIns="182880" tIns="137160" rIns="182880" bIns="274320" numCol="2" spcCol="365760">
            <a:normAutofit/>
          </a:bodyPr>
          <a:lstStyle>
            <a:lvl1pPr marL="0" indent="0">
              <a:spcBef>
                <a:spcPts val="1000"/>
              </a:spcBef>
              <a:buNone/>
              <a:defRPr sz="1600" b="0" i="0" baseline="0"/>
            </a:lvl1pPr>
            <a:lvl2pPr marL="457200" indent="0">
              <a:spcBef>
                <a:spcPts val="1000"/>
              </a:spcBef>
              <a:buNone/>
              <a:defRPr sz="1800"/>
            </a:lvl2pPr>
            <a:lvl3pPr marL="914400" indent="0">
              <a:spcBef>
                <a:spcPts val="1000"/>
              </a:spcBef>
              <a:buNone/>
              <a:defRPr sz="1800"/>
            </a:lvl3pPr>
            <a:lvl4pPr marL="1371600" indent="0">
              <a:spcBef>
                <a:spcPts val="1000"/>
              </a:spcBef>
              <a:buNone/>
              <a:defRPr sz="1800"/>
            </a:lvl4pPr>
            <a:lvl5pPr marL="1828800" indent="0">
              <a:spcBef>
                <a:spcPts val="1000"/>
              </a:spcBef>
              <a:buNone/>
              <a:defRPr sz="1800"/>
            </a:lvl5pPr>
          </a:lstStyle>
          <a:p>
            <a:pPr lvl="0"/>
            <a:r>
              <a:rPr lang="en-US" dirty="0"/>
              <a:t>Click to add content in paragraph form</a:t>
            </a:r>
            <a:br>
              <a:rPr lang="en-US" dirty="0"/>
            </a:br>
            <a:r>
              <a:rPr lang="en-US" dirty="0"/>
              <a:t>(auto-populates into two columns)</a:t>
            </a:r>
          </a:p>
        </p:txBody>
      </p:sp>
      <p:sp>
        <p:nvSpPr>
          <p:cNvPr id="2" name="Footer Placeholder 1">
            <a:extLst>
              <a:ext uri="{FF2B5EF4-FFF2-40B4-BE49-F238E27FC236}">
                <a16:creationId xmlns:a16="http://schemas.microsoft.com/office/drawing/2014/main" id="{F42081B9-405E-4CD9-B23A-495B63D52CB6}"/>
              </a:ext>
            </a:extLst>
          </p:cNvPr>
          <p:cNvSpPr>
            <a:spLocks noGrp="1"/>
          </p:cNvSpPr>
          <p:nvPr>
            <p:ph type="ftr" sz="quarter" idx="18"/>
          </p:nvPr>
        </p:nvSpPr>
        <p:spPr/>
        <p:txBody>
          <a:bodyPr/>
          <a:lstStyle/>
          <a:p>
            <a:endParaRPr lang="en-US" dirty="0"/>
          </a:p>
        </p:txBody>
      </p:sp>
      <p:sp>
        <p:nvSpPr>
          <p:cNvPr id="9" name="Slide Number Placeholder 5">
            <a:extLst>
              <a:ext uri="{FF2B5EF4-FFF2-40B4-BE49-F238E27FC236}">
                <a16:creationId xmlns:a16="http://schemas.microsoft.com/office/drawing/2014/main" id="{D83A8681-91BA-49E5-B8C2-67538775CBA2}"/>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12" name="Title 11">
            <a:extLst>
              <a:ext uri="{FF2B5EF4-FFF2-40B4-BE49-F238E27FC236}">
                <a16:creationId xmlns:a16="http://schemas.microsoft.com/office/drawing/2014/main" id="{46E66FA0-10B6-426F-9CCC-05CD5978809D}"/>
              </a:ext>
            </a:extLst>
          </p:cNvPr>
          <p:cNvSpPr>
            <a:spLocks noGrp="1"/>
          </p:cNvSpPr>
          <p:nvPr>
            <p:ph type="title"/>
          </p:nvPr>
        </p:nvSpPr>
        <p:spPr>
          <a:xfrm>
            <a:off x="228601" y="228599"/>
            <a:ext cx="8686797" cy="1087111"/>
          </a:xfrm>
          <a:noFill/>
        </p:spPr>
        <p:txBody>
          <a:bodyPr lIns="228600" tIns="91440" rIns="182880" bIns="91440">
            <a:normAutofit/>
          </a:bodyPr>
          <a:lstStyle>
            <a:lvl1pPr>
              <a:defRPr sz="3000">
                <a:solidFill>
                  <a:schemeClr val="tx1"/>
                </a:solidFill>
              </a:defRPr>
            </a:lvl1pPr>
          </a:lstStyle>
          <a:p>
            <a:endParaRPr lang="en-US" dirty="0"/>
          </a:p>
        </p:txBody>
      </p:sp>
      <p:cxnSp>
        <p:nvCxnSpPr>
          <p:cNvPr id="13" name="Straight Connector 12">
            <a:extLst>
              <a:ext uri="{FF2B5EF4-FFF2-40B4-BE49-F238E27FC236}">
                <a16:creationId xmlns:a16="http://schemas.microsoft.com/office/drawing/2014/main" id="{BF3CB9A7-5F2C-4659-B1D1-5B9945089C19}"/>
              </a:ext>
            </a:extLst>
          </p:cNvPr>
          <p:cNvCxnSpPr>
            <a:cxnSpLocks/>
          </p:cNvCxnSpPr>
          <p:nvPr userDrawn="1"/>
        </p:nvCxnSpPr>
        <p:spPr>
          <a:xfrm>
            <a:off x="228600" y="1276905"/>
            <a:ext cx="8686798"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C9C964C-3444-449E-A7BE-DD4DF916BBCB}"/>
              </a:ext>
            </a:extLst>
          </p:cNvPr>
          <p:cNvCxnSpPr>
            <a:cxnSpLocks/>
          </p:cNvCxnSpPr>
          <p:nvPr userDrawn="1"/>
        </p:nvCxnSpPr>
        <p:spPr>
          <a:xfrm>
            <a:off x="228600" y="271459"/>
            <a:ext cx="8686798"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3450227"/>
      </p:ext>
    </p:extLst>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L26">
    <p:spTree>
      <p:nvGrpSpPr>
        <p:cNvPr id="1" name=""/>
        <p:cNvGrpSpPr/>
        <p:nvPr/>
      </p:nvGrpSpPr>
      <p:grpSpPr>
        <a:xfrm>
          <a:off x="0" y="0"/>
          <a:ext cx="0" cy="0"/>
          <a:chOff x="0" y="0"/>
          <a:chExt cx="0" cy="0"/>
        </a:xfrm>
      </p:grpSpPr>
      <p:sp>
        <p:nvSpPr>
          <p:cNvPr id="10" name="Content Placeholder 2"/>
          <p:cNvSpPr>
            <a:spLocks noGrp="1"/>
          </p:cNvSpPr>
          <p:nvPr>
            <p:ph idx="17" hasCustomPrompt="1"/>
          </p:nvPr>
        </p:nvSpPr>
        <p:spPr>
          <a:xfrm>
            <a:off x="228600" y="2133600"/>
            <a:ext cx="8686798" cy="3962400"/>
          </a:xfrm>
        </p:spPr>
        <p:txBody>
          <a:bodyPr lIns="182880" tIns="137160" rIns="182880" bIns="274320" numCol="2" spcCol="365760">
            <a:normAutofit/>
          </a:bodyPr>
          <a:lstStyle>
            <a:lvl1pPr marL="0" indent="0">
              <a:spcBef>
                <a:spcPts val="1000"/>
              </a:spcBef>
              <a:buNone/>
              <a:defRPr sz="1600" b="0" i="0" baseline="0"/>
            </a:lvl1pPr>
            <a:lvl2pPr marL="457200" indent="0">
              <a:spcBef>
                <a:spcPts val="1000"/>
              </a:spcBef>
              <a:buNone/>
              <a:defRPr sz="1800"/>
            </a:lvl2pPr>
            <a:lvl3pPr marL="914400" indent="0">
              <a:spcBef>
                <a:spcPts val="1000"/>
              </a:spcBef>
              <a:buNone/>
              <a:defRPr sz="1800"/>
            </a:lvl3pPr>
            <a:lvl4pPr marL="1371600" indent="0">
              <a:spcBef>
                <a:spcPts val="1000"/>
              </a:spcBef>
              <a:buNone/>
              <a:defRPr sz="1800"/>
            </a:lvl4pPr>
            <a:lvl5pPr marL="1828800" indent="0">
              <a:spcBef>
                <a:spcPts val="1000"/>
              </a:spcBef>
              <a:buNone/>
              <a:defRPr sz="1800"/>
            </a:lvl5pPr>
          </a:lstStyle>
          <a:p>
            <a:pPr lvl="0"/>
            <a:r>
              <a:rPr lang="en-US" dirty="0"/>
              <a:t>Click to add content in paragraph form</a:t>
            </a:r>
            <a:br>
              <a:rPr lang="en-US" dirty="0"/>
            </a:br>
            <a:r>
              <a:rPr lang="en-US" dirty="0"/>
              <a:t>(auto-populates into two columns)</a:t>
            </a:r>
          </a:p>
        </p:txBody>
      </p:sp>
      <p:sp>
        <p:nvSpPr>
          <p:cNvPr id="2" name="Footer Placeholder 1">
            <a:extLst>
              <a:ext uri="{FF2B5EF4-FFF2-40B4-BE49-F238E27FC236}">
                <a16:creationId xmlns:a16="http://schemas.microsoft.com/office/drawing/2014/main" id="{F42081B9-405E-4CD9-B23A-495B63D52CB6}"/>
              </a:ext>
            </a:extLst>
          </p:cNvPr>
          <p:cNvSpPr>
            <a:spLocks noGrp="1"/>
          </p:cNvSpPr>
          <p:nvPr>
            <p:ph type="ftr" sz="quarter" idx="18"/>
          </p:nvPr>
        </p:nvSpPr>
        <p:spPr/>
        <p:txBody>
          <a:bodyPr/>
          <a:lstStyle/>
          <a:p>
            <a:endParaRPr lang="en-US" dirty="0"/>
          </a:p>
        </p:txBody>
      </p:sp>
      <p:sp>
        <p:nvSpPr>
          <p:cNvPr id="9" name="Slide Number Placeholder 5">
            <a:extLst>
              <a:ext uri="{FF2B5EF4-FFF2-40B4-BE49-F238E27FC236}">
                <a16:creationId xmlns:a16="http://schemas.microsoft.com/office/drawing/2014/main" id="{D83A8681-91BA-49E5-B8C2-67538775CBA2}"/>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17" name="Picture Placeholder 16">
            <a:extLst>
              <a:ext uri="{FF2B5EF4-FFF2-40B4-BE49-F238E27FC236}">
                <a16:creationId xmlns:a16="http://schemas.microsoft.com/office/drawing/2014/main" id="{F6264FE9-1E74-4B64-880D-5B9F98FF9038}"/>
              </a:ext>
            </a:extLst>
          </p:cNvPr>
          <p:cNvSpPr>
            <a:spLocks noGrp="1"/>
          </p:cNvSpPr>
          <p:nvPr>
            <p:ph type="pic" sz="quarter" idx="11" hasCustomPrompt="1"/>
          </p:nvPr>
        </p:nvSpPr>
        <p:spPr>
          <a:xfrm>
            <a:off x="6400464" y="228601"/>
            <a:ext cx="2514937" cy="1087907"/>
          </a:xfrm>
          <a:custGeom>
            <a:avLst/>
            <a:gdLst>
              <a:gd name="connsiteX0" fmla="*/ 463699 w 2514937"/>
              <a:gd name="connsiteY0" fmla="*/ 0 h 1087907"/>
              <a:gd name="connsiteX1" fmla="*/ 2514937 w 2514937"/>
              <a:gd name="connsiteY1" fmla="*/ 0 h 1087907"/>
              <a:gd name="connsiteX2" fmla="*/ 2514937 w 2514937"/>
              <a:gd name="connsiteY2" fmla="*/ 1087907 h 1087907"/>
              <a:gd name="connsiteX3" fmla="*/ 0 w 2514937"/>
              <a:gd name="connsiteY3" fmla="*/ 1087907 h 1087907"/>
              <a:gd name="connsiteX4" fmla="*/ 171390 w 2514937"/>
              <a:gd name="connsiteY4" fmla="*/ 685800 h 1087907"/>
              <a:gd name="connsiteX5" fmla="*/ 463699 w 2514937"/>
              <a:gd name="connsiteY5" fmla="*/ 0 h 108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4937" h="1087907">
                <a:moveTo>
                  <a:pt x="463699" y="0"/>
                </a:moveTo>
                <a:lnTo>
                  <a:pt x="2514937" y="0"/>
                </a:lnTo>
                <a:lnTo>
                  <a:pt x="2514937" y="1087907"/>
                </a:lnTo>
                <a:lnTo>
                  <a:pt x="0" y="1087907"/>
                </a:lnTo>
                <a:lnTo>
                  <a:pt x="171390" y="685800"/>
                </a:lnTo>
                <a:cubicBezTo>
                  <a:pt x="266644" y="457200"/>
                  <a:pt x="361897" y="228600"/>
                  <a:pt x="463699" y="0"/>
                </a:cubicBezTo>
                <a:close/>
              </a:path>
            </a:pathLst>
          </a:custGeom>
          <a:pattFill prst="lgCheck">
            <a:fgClr>
              <a:schemeClr val="bg2"/>
            </a:fgClr>
            <a:bgClr>
              <a:schemeClr val="bg1"/>
            </a:bgClr>
          </a:pattFill>
        </p:spPr>
        <p:txBody>
          <a:bodyPr wrap="square" anchor="ctr" anchorCtr="0">
            <a:noAutofit/>
          </a:bodyPr>
          <a:lstStyle>
            <a:lvl1pPr marL="0" indent="0" algn="ctr">
              <a:buNone/>
              <a:defRPr sz="2000"/>
            </a:lvl1pPr>
          </a:lstStyle>
          <a:p>
            <a:r>
              <a:rPr lang="en-US" dirty="0"/>
              <a:t>Click icon to </a:t>
            </a:r>
            <a:br>
              <a:rPr lang="en-US" dirty="0"/>
            </a:br>
            <a:r>
              <a:rPr lang="en-US" dirty="0"/>
              <a:t>insert graphic</a:t>
            </a:r>
          </a:p>
        </p:txBody>
      </p:sp>
      <p:sp>
        <p:nvSpPr>
          <p:cNvPr id="11" name="Title 11">
            <a:extLst>
              <a:ext uri="{FF2B5EF4-FFF2-40B4-BE49-F238E27FC236}">
                <a16:creationId xmlns:a16="http://schemas.microsoft.com/office/drawing/2014/main" id="{2AB56E3E-7AE3-4B85-B770-02C9C0CF9A25}"/>
              </a:ext>
            </a:extLst>
          </p:cNvPr>
          <p:cNvSpPr>
            <a:spLocks noGrp="1"/>
          </p:cNvSpPr>
          <p:nvPr>
            <p:ph type="title"/>
          </p:nvPr>
        </p:nvSpPr>
        <p:spPr>
          <a:xfrm>
            <a:off x="228601" y="228599"/>
            <a:ext cx="6248399" cy="1087111"/>
          </a:xfrm>
          <a:noFill/>
        </p:spPr>
        <p:txBody>
          <a:bodyPr lIns="228600" tIns="91440" rIns="182880" bIns="91440">
            <a:normAutofit/>
          </a:bodyPr>
          <a:lstStyle>
            <a:lvl1pPr>
              <a:defRPr sz="3000">
                <a:solidFill>
                  <a:schemeClr val="tx1"/>
                </a:solidFill>
              </a:defRPr>
            </a:lvl1pPr>
          </a:lstStyle>
          <a:p>
            <a:endParaRPr lang="en-US" dirty="0"/>
          </a:p>
        </p:txBody>
      </p:sp>
      <p:sp>
        <p:nvSpPr>
          <p:cNvPr id="13" name="Text Placeholder 13">
            <a:extLst>
              <a:ext uri="{FF2B5EF4-FFF2-40B4-BE49-F238E27FC236}">
                <a16:creationId xmlns:a16="http://schemas.microsoft.com/office/drawing/2014/main" id="{D4DDBE13-9CD1-490E-9D27-64368358C994}"/>
              </a:ext>
            </a:extLst>
          </p:cNvPr>
          <p:cNvSpPr>
            <a:spLocks noGrp="1"/>
          </p:cNvSpPr>
          <p:nvPr>
            <p:ph type="body" sz="quarter" idx="19" hasCustomPrompt="1"/>
          </p:nvPr>
        </p:nvSpPr>
        <p:spPr>
          <a:xfrm>
            <a:off x="228600" y="1411410"/>
            <a:ext cx="8686800" cy="619132"/>
          </a:xfrm>
          <a:solidFill>
            <a:schemeClr val="bg2">
              <a:alpha val="50000"/>
            </a:schemeClr>
          </a:solidFill>
          <a:ln>
            <a:noFill/>
          </a:ln>
        </p:spPr>
        <p:txBody>
          <a:bodyPr lIns="182880" tIns="45720" rIns="137160" bIns="45720" anchor="ctr" anchorCtr="0">
            <a:normAutofit/>
          </a:bodyPr>
          <a:lstStyle>
            <a:lvl1pPr marL="0" indent="0">
              <a:buNone/>
              <a:defRPr sz="1800" i="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subtitle</a:t>
            </a:r>
          </a:p>
        </p:txBody>
      </p:sp>
      <p:cxnSp>
        <p:nvCxnSpPr>
          <p:cNvPr id="15" name="Straight Connector 14">
            <a:extLst>
              <a:ext uri="{FF2B5EF4-FFF2-40B4-BE49-F238E27FC236}">
                <a16:creationId xmlns:a16="http://schemas.microsoft.com/office/drawing/2014/main" id="{15414914-0815-4677-B9BB-FEBD201EC123}"/>
              </a:ext>
            </a:extLst>
          </p:cNvPr>
          <p:cNvCxnSpPr>
            <a:cxnSpLocks/>
          </p:cNvCxnSpPr>
          <p:nvPr userDrawn="1"/>
        </p:nvCxnSpPr>
        <p:spPr>
          <a:xfrm>
            <a:off x="228600" y="1276905"/>
            <a:ext cx="6076950"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8DA5DFC-58FD-4078-8931-090A7094AFAC}"/>
              </a:ext>
            </a:extLst>
          </p:cNvPr>
          <p:cNvCxnSpPr>
            <a:cxnSpLocks/>
          </p:cNvCxnSpPr>
          <p:nvPr userDrawn="1"/>
        </p:nvCxnSpPr>
        <p:spPr>
          <a:xfrm>
            <a:off x="228600" y="271459"/>
            <a:ext cx="6503500"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239039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228600"/>
            <a:ext cx="8686800" cy="1371600"/>
          </a:xfrm>
          <a:solidFill>
            <a:schemeClr val="tx1"/>
          </a:solidFill>
        </p:spPr>
        <p:txBody>
          <a:bodyPr lIns="310896" tIns="91440" rIns="228600" bIns="91440"/>
          <a:lstStyle>
            <a:lvl1pPr>
              <a:defRPr>
                <a:solidFill>
                  <a:schemeClr val="bg1"/>
                </a:solidFill>
              </a:defRPr>
            </a:lvl1pPr>
          </a:lstStyle>
          <a:p>
            <a:r>
              <a:rPr lang="en-US" dirty="0"/>
              <a:t>Click to add title</a:t>
            </a:r>
          </a:p>
        </p:txBody>
      </p:sp>
      <p:sp>
        <p:nvSpPr>
          <p:cNvPr id="3" name="Content Placeholder 2"/>
          <p:cNvSpPr>
            <a:spLocks noGrp="1"/>
          </p:cNvSpPr>
          <p:nvPr>
            <p:ph idx="1" hasCustomPrompt="1"/>
          </p:nvPr>
        </p:nvSpPr>
        <p:spPr>
          <a:xfrm>
            <a:off x="2718936" y="1713689"/>
            <a:ext cx="6196463" cy="4382311"/>
          </a:xfrm>
          <a:solidFill>
            <a:schemeClr val="bg1">
              <a:lumMod val="95000"/>
            </a:schemeClr>
          </a:solidFill>
        </p:spPr>
        <p:txBody>
          <a:bodyPr lIns="274320" tIns="228600" rIns="274320" bIns="228600"/>
          <a:lstStyle>
            <a:lvl1pPr>
              <a:spcBef>
                <a:spcPts val="800"/>
              </a:spcBef>
              <a:defRPr baseline="0"/>
            </a:lvl1pPr>
            <a:lvl2pPr>
              <a:spcBef>
                <a:spcPts val="800"/>
              </a:spcBef>
              <a:defRPr sz="2200"/>
            </a:lvl2pPr>
            <a:lvl3pPr>
              <a:spcBef>
                <a:spcPts val="800"/>
              </a:spcBef>
              <a:defRPr sz="2000"/>
            </a:lvl3pPr>
            <a:lvl4pPr>
              <a:spcBef>
                <a:spcPts val="800"/>
              </a:spcBef>
              <a:defRPr sz="1800"/>
            </a:lvl4pPr>
            <a:lvl5pPr>
              <a:spcBef>
                <a:spcPts val="800"/>
              </a:spcBef>
              <a:defRPr sz="16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0" hasCustomPrompt="1"/>
          </p:nvPr>
        </p:nvSpPr>
        <p:spPr>
          <a:xfrm>
            <a:off x="228600" y="1713688"/>
            <a:ext cx="2376847" cy="4382312"/>
          </a:xfrm>
          <a:pattFill prst="lgCheck">
            <a:fgClr>
              <a:schemeClr val="bg2"/>
            </a:fgClr>
            <a:bgClr>
              <a:schemeClr val="bg1"/>
            </a:bgClr>
          </a:pattFill>
        </p:spPr>
        <p:txBody>
          <a:bodyPr anchor="ctr" anchorCtr="1">
            <a:normAutofit/>
          </a:bodyPr>
          <a:lstStyle>
            <a:lvl1pPr marL="0" indent="0">
              <a:buNone/>
              <a:defRPr sz="2000"/>
            </a:lvl1pPr>
          </a:lstStyle>
          <a:p>
            <a:r>
              <a:rPr lang="en-US" dirty="0"/>
              <a:t>Click icon to </a:t>
            </a:r>
            <a:br>
              <a:rPr lang="en-US" dirty="0"/>
            </a:br>
            <a:r>
              <a:rPr lang="en-US" dirty="0"/>
              <a:t>insert graphic</a:t>
            </a:r>
          </a:p>
        </p:txBody>
      </p:sp>
      <p:sp>
        <p:nvSpPr>
          <p:cNvPr id="4" name="Footer Placeholder 3">
            <a:extLst>
              <a:ext uri="{FF2B5EF4-FFF2-40B4-BE49-F238E27FC236}">
                <a16:creationId xmlns:a16="http://schemas.microsoft.com/office/drawing/2014/main" id="{D8EC73FA-3AD9-4139-B5F4-E6B4383A7055}"/>
              </a:ext>
            </a:extLst>
          </p:cNvPr>
          <p:cNvSpPr>
            <a:spLocks noGrp="1"/>
          </p:cNvSpPr>
          <p:nvPr>
            <p:ph type="ftr" sz="quarter" idx="11"/>
          </p:nvPr>
        </p:nvSpPr>
        <p:spPr/>
        <p:txBody>
          <a:bodyPr/>
          <a:lstStyle/>
          <a:p>
            <a:endParaRPr lang="en-US" dirty="0"/>
          </a:p>
        </p:txBody>
      </p:sp>
      <p:sp>
        <p:nvSpPr>
          <p:cNvPr id="7" name="Slide Number Placeholder 5">
            <a:extLst>
              <a:ext uri="{FF2B5EF4-FFF2-40B4-BE49-F238E27FC236}">
                <a16:creationId xmlns:a16="http://schemas.microsoft.com/office/drawing/2014/main" id="{AE1CD20D-90C0-40AD-9425-CC895528A5E1}"/>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Tree>
    <p:extLst>
      <p:ext uri="{BB962C8B-B14F-4D97-AF65-F5344CB8AC3E}">
        <p14:creationId xmlns:p14="http://schemas.microsoft.com/office/powerpoint/2010/main" val="649553297"/>
      </p:ext>
    </p:extLst>
  </p:cSld>
  <p:clrMapOvr>
    <a:masterClrMapping/>
  </p:clrMapOvr>
  <p:transition>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L27">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228600"/>
            <a:ext cx="8686800" cy="1371600"/>
          </a:xfrm>
          <a:noFill/>
        </p:spPr>
        <p:txBody>
          <a:bodyPr lIns="310896" tIns="64008" rIns="91440" bIns="91440"/>
          <a:lstStyle>
            <a:lvl1pPr>
              <a:defRPr>
                <a:solidFill>
                  <a:schemeClr val="tx1"/>
                </a:solidFill>
              </a:defRPr>
            </a:lvl1pPr>
          </a:lstStyle>
          <a:p>
            <a:r>
              <a:rPr lang="en-US" dirty="0"/>
              <a:t>Click to add title</a:t>
            </a:r>
          </a:p>
        </p:txBody>
      </p:sp>
      <p:sp>
        <p:nvSpPr>
          <p:cNvPr id="3" name="Content Placeholder 2"/>
          <p:cNvSpPr>
            <a:spLocks noGrp="1"/>
          </p:cNvSpPr>
          <p:nvPr>
            <p:ph idx="1" hasCustomPrompt="1"/>
          </p:nvPr>
        </p:nvSpPr>
        <p:spPr>
          <a:xfrm>
            <a:off x="228600" y="1708150"/>
            <a:ext cx="4267200" cy="4387850"/>
          </a:xfrm>
          <a:noFill/>
        </p:spPr>
        <p:txBody>
          <a:bodyPr lIns="301752" tIns="228600" rIns="274320" bIns="228600"/>
          <a:lstStyle>
            <a:lvl1pPr marL="174625" indent="-174625">
              <a:spcBef>
                <a:spcPts val="800"/>
              </a:spcBef>
              <a:defRPr sz="2000" baseline="0"/>
            </a:lvl1pPr>
            <a:lvl2pPr marL="517525" indent="-174625">
              <a:spcBef>
                <a:spcPts val="800"/>
              </a:spcBef>
              <a:defRPr sz="1800"/>
            </a:lvl2pPr>
            <a:lvl3pPr marL="860425" indent="-174625">
              <a:spcBef>
                <a:spcPts val="800"/>
              </a:spcBef>
              <a:defRPr sz="1600"/>
            </a:lvl3pPr>
            <a:lvl4pPr marL="1143000" indent="-114300">
              <a:spcBef>
                <a:spcPts val="800"/>
              </a:spcBef>
              <a:defRPr sz="1400"/>
            </a:lvl4pPr>
            <a:lvl5pPr marL="1431925" indent="-114300">
              <a:spcBef>
                <a:spcPts val="800"/>
              </a:spcBef>
              <a:defRPr sz="14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4" name="Footer Placeholder 3">
            <a:extLst>
              <a:ext uri="{FF2B5EF4-FFF2-40B4-BE49-F238E27FC236}">
                <a16:creationId xmlns:a16="http://schemas.microsoft.com/office/drawing/2014/main" id="{3E05DF01-55CC-472D-821B-BB1B11E679E5}"/>
              </a:ext>
            </a:extLst>
          </p:cNvPr>
          <p:cNvSpPr>
            <a:spLocks noGrp="1"/>
          </p:cNvSpPr>
          <p:nvPr>
            <p:ph type="ftr" sz="quarter" idx="10"/>
          </p:nvPr>
        </p:nvSpPr>
        <p:spPr/>
        <p:txBody>
          <a:bodyPr/>
          <a:lstStyle/>
          <a:p>
            <a:endParaRPr lang="en-US" dirty="0"/>
          </a:p>
        </p:txBody>
      </p:sp>
      <p:sp>
        <p:nvSpPr>
          <p:cNvPr id="7" name="Content Placeholder 2">
            <a:extLst>
              <a:ext uri="{FF2B5EF4-FFF2-40B4-BE49-F238E27FC236}">
                <a16:creationId xmlns:a16="http://schemas.microsoft.com/office/drawing/2014/main" id="{26ABACA0-0827-447D-826A-A6EBDC6F9185}"/>
              </a:ext>
            </a:extLst>
          </p:cNvPr>
          <p:cNvSpPr>
            <a:spLocks noGrp="1"/>
          </p:cNvSpPr>
          <p:nvPr>
            <p:ph idx="11" hasCustomPrompt="1"/>
          </p:nvPr>
        </p:nvSpPr>
        <p:spPr>
          <a:xfrm>
            <a:off x="4648202" y="1708150"/>
            <a:ext cx="4267200" cy="4387850"/>
          </a:xfrm>
          <a:noFill/>
        </p:spPr>
        <p:txBody>
          <a:bodyPr lIns="301752" tIns="228600" rIns="274320" bIns="228600"/>
          <a:lstStyle>
            <a:lvl1pPr marL="174625" indent="-174625">
              <a:spcBef>
                <a:spcPts val="800"/>
              </a:spcBef>
              <a:defRPr sz="2000" baseline="0"/>
            </a:lvl1pPr>
            <a:lvl2pPr marL="517525" indent="-174625">
              <a:spcBef>
                <a:spcPts val="800"/>
              </a:spcBef>
              <a:defRPr sz="1800"/>
            </a:lvl2pPr>
            <a:lvl3pPr marL="860425" indent="-174625">
              <a:spcBef>
                <a:spcPts val="800"/>
              </a:spcBef>
              <a:defRPr sz="1600"/>
            </a:lvl3pPr>
            <a:lvl4pPr marL="1143000" indent="-114300">
              <a:spcBef>
                <a:spcPts val="800"/>
              </a:spcBef>
              <a:defRPr sz="1400"/>
            </a:lvl4pPr>
            <a:lvl5pPr marL="1431925" indent="-114300">
              <a:spcBef>
                <a:spcPts val="800"/>
              </a:spcBef>
              <a:defRPr sz="14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9F97D589-5044-4080-A52D-C8EB3EE73545}"/>
              </a:ext>
            </a:extLst>
          </p:cNvPr>
          <p:cNvCxnSpPr>
            <a:cxnSpLocks/>
          </p:cNvCxnSpPr>
          <p:nvPr userDrawn="1"/>
        </p:nvCxnSpPr>
        <p:spPr>
          <a:xfrm>
            <a:off x="228600" y="1562100"/>
            <a:ext cx="8686800"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228837B-70EE-4A7A-9C84-9515D4F30F54}"/>
              </a:ext>
            </a:extLst>
          </p:cNvPr>
          <p:cNvCxnSpPr>
            <a:cxnSpLocks/>
          </p:cNvCxnSpPr>
          <p:nvPr userDrawn="1"/>
        </p:nvCxnSpPr>
        <p:spPr>
          <a:xfrm>
            <a:off x="228600" y="271459"/>
            <a:ext cx="8686800"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795572"/>
      </p:ext>
    </p:extLst>
  </p:cSld>
  <p:clrMapOvr>
    <a:masterClrMapping/>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L28">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228600"/>
            <a:ext cx="8686800" cy="1371600"/>
          </a:xfrm>
          <a:noFill/>
        </p:spPr>
        <p:txBody>
          <a:bodyPr lIns="310896" tIns="64008" rIns="91440" bIns="91440"/>
          <a:lstStyle>
            <a:lvl1pPr>
              <a:defRPr>
                <a:solidFill>
                  <a:schemeClr val="tx1"/>
                </a:solidFill>
              </a:defRPr>
            </a:lvl1pPr>
          </a:lstStyle>
          <a:p>
            <a:r>
              <a:rPr lang="en-US" dirty="0"/>
              <a:t>Click to add title</a:t>
            </a:r>
          </a:p>
        </p:txBody>
      </p:sp>
      <p:sp>
        <p:nvSpPr>
          <p:cNvPr id="3" name="Content Placeholder 2"/>
          <p:cNvSpPr>
            <a:spLocks noGrp="1"/>
          </p:cNvSpPr>
          <p:nvPr>
            <p:ph idx="1" hasCustomPrompt="1"/>
          </p:nvPr>
        </p:nvSpPr>
        <p:spPr>
          <a:xfrm>
            <a:off x="228600" y="1708150"/>
            <a:ext cx="2807208" cy="4387850"/>
          </a:xfrm>
          <a:noFill/>
        </p:spPr>
        <p:txBody>
          <a:bodyPr lIns="137160" tIns="137160" rIns="137160" bIns="228600">
            <a:normAutofit/>
          </a:bodyPr>
          <a:lstStyle>
            <a:lvl1pPr marL="174625" indent="-174625">
              <a:spcBef>
                <a:spcPts val="800"/>
              </a:spcBef>
              <a:defRPr sz="1800" baseline="0"/>
            </a:lvl1pPr>
            <a:lvl2pPr marL="517525" indent="-174625">
              <a:spcBef>
                <a:spcPts val="800"/>
              </a:spcBef>
              <a:defRPr sz="1600"/>
            </a:lvl2pPr>
            <a:lvl3pPr marL="860425" indent="-174625">
              <a:spcBef>
                <a:spcPts val="800"/>
              </a:spcBef>
              <a:defRPr sz="1400"/>
            </a:lvl3pPr>
            <a:lvl4pPr marL="1143000" indent="-114300">
              <a:spcBef>
                <a:spcPts val="800"/>
              </a:spcBef>
              <a:defRPr sz="1200"/>
            </a:lvl4pPr>
            <a:lvl5pPr marL="1431925" indent="-114300">
              <a:spcBef>
                <a:spcPts val="800"/>
              </a:spcBef>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4" name="Footer Placeholder 3">
            <a:extLst>
              <a:ext uri="{FF2B5EF4-FFF2-40B4-BE49-F238E27FC236}">
                <a16:creationId xmlns:a16="http://schemas.microsoft.com/office/drawing/2014/main" id="{3E05DF01-55CC-472D-821B-BB1B11E679E5}"/>
              </a:ext>
            </a:extLst>
          </p:cNvPr>
          <p:cNvSpPr>
            <a:spLocks noGrp="1"/>
          </p:cNvSpPr>
          <p:nvPr>
            <p:ph type="ftr" sz="quarter" idx="10"/>
          </p:nvPr>
        </p:nvSpPr>
        <p:spPr/>
        <p:txBody>
          <a:bodyPr/>
          <a:lstStyle/>
          <a:p>
            <a:endParaRPr lang="en-US" dirty="0"/>
          </a:p>
        </p:txBody>
      </p:sp>
      <p:cxnSp>
        <p:nvCxnSpPr>
          <p:cNvPr id="8" name="Straight Connector 7">
            <a:extLst>
              <a:ext uri="{FF2B5EF4-FFF2-40B4-BE49-F238E27FC236}">
                <a16:creationId xmlns:a16="http://schemas.microsoft.com/office/drawing/2014/main" id="{9F97D589-5044-4080-A52D-C8EB3EE73545}"/>
              </a:ext>
            </a:extLst>
          </p:cNvPr>
          <p:cNvCxnSpPr>
            <a:cxnSpLocks/>
          </p:cNvCxnSpPr>
          <p:nvPr userDrawn="1"/>
        </p:nvCxnSpPr>
        <p:spPr>
          <a:xfrm>
            <a:off x="228600" y="1562100"/>
            <a:ext cx="8686800"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228837B-70EE-4A7A-9C84-9515D4F30F54}"/>
              </a:ext>
            </a:extLst>
          </p:cNvPr>
          <p:cNvCxnSpPr>
            <a:cxnSpLocks/>
          </p:cNvCxnSpPr>
          <p:nvPr userDrawn="1"/>
        </p:nvCxnSpPr>
        <p:spPr>
          <a:xfrm>
            <a:off x="228600" y="271459"/>
            <a:ext cx="8686800"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38B386B6-E0E2-459F-954C-3CEB710AC9F5}"/>
              </a:ext>
            </a:extLst>
          </p:cNvPr>
          <p:cNvSpPr>
            <a:spLocks noGrp="1"/>
          </p:cNvSpPr>
          <p:nvPr>
            <p:ph idx="11" hasCustomPrompt="1"/>
          </p:nvPr>
        </p:nvSpPr>
        <p:spPr>
          <a:xfrm>
            <a:off x="3168396" y="1708150"/>
            <a:ext cx="2807208" cy="4387850"/>
          </a:xfrm>
          <a:noFill/>
        </p:spPr>
        <p:txBody>
          <a:bodyPr lIns="137160" tIns="137160" rIns="137160" bIns="228600">
            <a:normAutofit/>
          </a:bodyPr>
          <a:lstStyle>
            <a:lvl1pPr marL="174625" indent="-174625">
              <a:spcBef>
                <a:spcPts val="800"/>
              </a:spcBef>
              <a:defRPr sz="1800" baseline="0"/>
            </a:lvl1pPr>
            <a:lvl2pPr marL="517525" indent="-174625">
              <a:spcBef>
                <a:spcPts val="800"/>
              </a:spcBef>
              <a:defRPr sz="1600"/>
            </a:lvl2pPr>
            <a:lvl3pPr marL="860425" indent="-174625">
              <a:spcBef>
                <a:spcPts val="800"/>
              </a:spcBef>
              <a:defRPr sz="1400"/>
            </a:lvl3pPr>
            <a:lvl4pPr marL="1143000" indent="-114300">
              <a:spcBef>
                <a:spcPts val="800"/>
              </a:spcBef>
              <a:defRPr sz="1200"/>
            </a:lvl4pPr>
            <a:lvl5pPr marL="1431925" indent="-114300">
              <a:spcBef>
                <a:spcPts val="800"/>
              </a:spcBef>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0D1A1907-EBA4-478F-B13C-9E3D3114BC49}"/>
              </a:ext>
            </a:extLst>
          </p:cNvPr>
          <p:cNvSpPr>
            <a:spLocks noGrp="1"/>
          </p:cNvSpPr>
          <p:nvPr>
            <p:ph idx="12" hasCustomPrompt="1"/>
          </p:nvPr>
        </p:nvSpPr>
        <p:spPr>
          <a:xfrm>
            <a:off x="6108192" y="1708150"/>
            <a:ext cx="2807208" cy="4387850"/>
          </a:xfrm>
          <a:noFill/>
        </p:spPr>
        <p:txBody>
          <a:bodyPr lIns="137160" tIns="137160" rIns="137160" bIns="228600">
            <a:normAutofit/>
          </a:bodyPr>
          <a:lstStyle>
            <a:lvl1pPr marL="174625" indent="-174625">
              <a:spcBef>
                <a:spcPts val="800"/>
              </a:spcBef>
              <a:defRPr sz="1800" baseline="0"/>
            </a:lvl1pPr>
            <a:lvl2pPr marL="517525" indent="-174625">
              <a:spcBef>
                <a:spcPts val="800"/>
              </a:spcBef>
              <a:defRPr sz="1600"/>
            </a:lvl2pPr>
            <a:lvl3pPr marL="860425" indent="-174625">
              <a:spcBef>
                <a:spcPts val="800"/>
              </a:spcBef>
              <a:defRPr sz="1400"/>
            </a:lvl3pPr>
            <a:lvl4pPr marL="1143000" indent="-114300">
              <a:spcBef>
                <a:spcPts val="800"/>
              </a:spcBef>
              <a:defRPr sz="1200"/>
            </a:lvl4pPr>
            <a:lvl5pPr marL="1431925" indent="-114300">
              <a:spcBef>
                <a:spcPts val="800"/>
              </a:spcBef>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136291"/>
      </p:ext>
    </p:extLst>
  </p:cSld>
  <p:clrMapOvr>
    <a:masterClrMapping/>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L29">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228600"/>
            <a:ext cx="8686800" cy="1371600"/>
          </a:xfrm>
          <a:noFill/>
        </p:spPr>
        <p:txBody>
          <a:bodyPr lIns="310896" tIns="64008" rIns="91440" bIns="91440"/>
          <a:lstStyle>
            <a:lvl1pPr>
              <a:defRPr>
                <a:solidFill>
                  <a:schemeClr val="tx1"/>
                </a:solidFill>
              </a:defRPr>
            </a:lvl1pPr>
          </a:lstStyle>
          <a:p>
            <a:r>
              <a:rPr lang="en-US" dirty="0"/>
              <a:t>Click to add title</a:t>
            </a:r>
          </a:p>
        </p:txBody>
      </p:sp>
      <p:sp>
        <p:nvSpPr>
          <p:cNvPr id="3" name="Content Placeholder 2"/>
          <p:cNvSpPr>
            <a:spLocks noGrp="1"/>
          </p:cNvSpPr>
          <p:nvPr>
            <p:ph idx="1" hasCustomPrompt="1"/>
          </p:nvPr>
        </p:nvSpPr>
        <p:spPr>
          <a:xfrm>
            <a:off x="228600" y="2286000"/>
            <a:ext cx="4267200" cy="3810000"/>
          </a:xfrm>
          <a:noFill/>
        </p:spPr>
        <p:txBody>
          <a:bodyPr lIns="137160" tIns="182880" rIns="274320" bIns="228600"/>
          <a:lstStyle>
            <a:lvl1pPr marL="174625" indent="-174625">
              <a:spcBef>
                <a:spcPts val="800"/>
              </a:spcBef>
              <a:defRPr sz="1600" baseline="0"/>
            </a:lvl1pPr>
            <a:lvl2pPr marL="517525" indent="-174625">
              <a:spcBef>
                <a:spcPts val="800"/>
              </a:spcBef>
              <a:defRPr sz="1600"/>
            </a:lvl2pPr>
            <a:lvl3pPr marL="860425" indent="-174625">
              <a:spcBef>
                <a:spcPts val="800"/>
              </a:spcBef>
              <a:defRPr sz="1400"/>
            </a:lvl3pPr>
            <a:lvl4pPr marL="1143000" indent="-114300">
              <a:spcBef>
                <a:spcPts val="800"/>
              </a:spcBef>
              <a:defRPr sz="1200"/>
            </a:lvl4pPr>
            <a:lvl5pPr marL="1431925" indent="-114300">
              <a:spcBef>
                <a:spcPts val="800"/>
              </a:spcBef>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4" name="Footer Placeholder 3">
            <a:extLst>
              <a:ext uri="{FF2B5EF4-FFF2-40B4-BE49-F238E27FC236}">
                <a16:creationId xmlns:a16="http://schemas.microsoft.com/office/drawing/2014/main" id="{3E05DF01-55CC-472D-821B-BB1B11E679E5}"/>
              </a:ext>
            </a:extLst>
          </p:cNvPr>
          <p:cNvSpPr>
            <a:spLocks noGrp="1"/>
          </p:cNvSpPr>
          <p:nvPr>
            <p:ph type="ftr" sz="quarter" idx="10"/>
          </p:nvPr>
        </p:nvSpPr>
        <p:spPr/>
        <p:txBody>
          <a:bodyPr/>
          <a:lstStyle/>
          <a:p>
            <a:endParaRPr lang="en-US" dirty="0"/>
          </a:p>
        </p:txBody>
      </p:sp>
      <p:sp>
        <p:nvSpPr>
          <p:cNvPr id="7" name="Content Placeholder 2">
            <a:extLst>
              <a:ext uri="{FF2B5EF4-FFF2-40B4-BE49-F238E27FC236}">
                <a16:creationId xmlns:a16="http://schemas.microsoft.com/office/drawing/2014/main" id="{26ABACA0-0827-447D-826A-A6EBDC6F9185}"/>
              </a:ext>
            </a:extLst>
          </p:cNvPr>
          <p:cNvSpPr>
            <a:spLocks noGrp="1"/>
          </p:cNvSpPr>
          <p:nvPr>
            <p:ph idx="11" hasCustomPrompt="1"/>
          </p:nvPr>
        </p:nvSpPr>
        <p:spPr>
          <a:xfrm>
            <a:off x="4648202" y="2286000"/>
            <a:ext cx="4267200" cy="3809999"/>
          </a:xfrm>
          <a:noFill/>
        </p:spPr>
        <p:txBody>
          <a:bodyPr lIns="137160" tIns="182880" rIns="274320" bIns="228600"/>
          <a:lstStyle>
            <a:lvl1pPr marL="174625" indent="-174625">
              <a:spcBef>
                <a:spcPts val="800"/>
              </a:spcBef>
              <a:defRPr sz="1600" baseline="0"/>
            </a:lvl1pPr>
            <a:lvl2pPr marL="517525" indent="-174625">
              <a:spcBef>
                <a:spcPts val="800"/>
              </a:spcBef>
              <a:defRPr sz="1600"/>
            </a:lvl2pPr>
            <a:lvl3pPr marL="860425" indent="-174625">
              <a:spcBef>
                <a:spcPts val="800"/>
              </a:spcBef>
              <a:defRPr sz="1400"/>
            </a:lvl3pPr>
            <a:lvl4pPr marL="1143000" indent="-114300">
              <a:spcBef>
                <a:spcPts val="800"/>
              </a:spcBef>
              <a:defRPr sz="1200"/>
            </a:lvl4pPr>
            <a:lvl5pPr marL="1431925" indent="-114300">
              <a:spcBef>
                <a:spcPts val="800"/>
              </a:spcBef>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9F97D589-5044-4080-A52D-C8EB3EE73545}"/>
              </a:ext>
            </a:extLst>
          </p:cNvPr>
          <p:cNvCxnSpPr>
            <a:cxnSpLocks/>
          </p:cNvCxnSpPr>
          <p:nvPr userDrawn="1"/>
        </p:nvCxnSpPr>
        <p:spPr>
          <a:xfrm>
            <a:off x="228600" y="1562100"/>
            <a:ext cx="8686800"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228837B-70EE-4A7A-9C84-9515D4F30F54}"/>
              </a:ext>
            </a:extLst>
          </p:cNvPr>
          <p:cNvCxnSpPr>
            <a:cxnSpLocks/>
          </p:cNvCxnSpPr>
          <p:nvPr userDrawn="1"/>
        </p:nvCxnSpPr>
        <p:spPr>
          <a:xfrm>
            <a:off x="228600" y="271459"/>
            <a:ext cx="8686800"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B76F244-43A9-4BF6-A3C4-84E7CEC79330}"/>
              </a:ext>
            </a:extLst>
          </p:cNvPr>
          <p:cNvSpPr>
            <a:spLocks noGrp="1"/>
          </p:cNvSpPr>
          <p:nvPr>
            <p:ph type="body" sz="quarter" idx="12" hasCustomPrompt="1"/>
          </p:nvPr>
        </p:nvSpPr>
        <p:spPr>
          <a:xfrm>
            <a:off x="228600" y="1790700"/>
            <a:ext cx="4267200" cy="419100"/>
          </a:xfrm>
          <a:solidFill>
            <a:schemeClr val="bg1">
              <a:lumMod val="95000"/>
            </a:schemeClr>
          </a:solidFill>
        </p:spPr>
        <p:txBody>
          <a:bodyPr lIns="137160" tIns="45720" rIns="137160" bIns="45720" anchor="ctr" anchorCtr="0">
            <a:normAutofit/>
          </a:bodyPr>
          <a:lstStyle>
            <a:lvl1pPr marL="0" indent="0">
              <a:buNone/>
              <a:defRPr sz="2000"/>
            </a:lvl1pPr>
          </a:lstStyle>
          <a:p>
            <a:pPr lvl="0"/>
            <a:r>
              <a:rPr lang="en-US" dirty="0"/>
              <a:t>Click to add title</a:t>
            </a:r>
          </a:p>
        </p:txBody>
      </p:sp>
      <p:sp>
        <p:nvSpPr>
          <p:cNvPr id="11" name="Text Placeholder 5">
            <a:extLst>
              <a:ext uri="{FF2B5EF4-FFF2-40B4-BE49-F238E27FC236}">
                <a16:creationId xmlns:a16="http://schemas.microsoft.com/office/drawing/2014/main" id="{8B7BEE8B-2D90-4193-9AB3-FC7720E9AC19}"/>
              </a:ext>
            </a:extLst>
          </p:cNvPr>
          <p:cNvSpPr>
            <a:spLocks noGrp="1"/>
          </p:cNvSpPr>
          <p:nvPr>
            <p:ph type="body" sz="quarter" idx="13" hasCustomPrompt="1"/>
          </p:nvPr>
        </p:nvSpPr>
        <p:spPr>
          <a:xfrm>
            <a:off x="4648200" y="1790700"/>
            <a:ext cx="4267200" cy="419100"/>
          </a:xfrm>
          <a:solidFill>
            <a:schemeClr val="bg1">
              <a:lumMod val="95000"/>
            </a:schemeClr>
          </a:solidFill>
        </p:spPr>
        <p:txBody>
          <a:bodyPr lIns="137160" tIns="45720" rIns="137160" bIns="45720" anchor="ctr" anchorCtr="0">
            <a:normAutofit/>
          </a:bodyPr>
          <a:lstStyle>
            <a:lvl1pPr marL="0" indent="0">
              <a:buNone/>
              <a:defRPr sz="2000"/>
            </a:lvl1pPr>
          </a:lstStyle>
          <a:p>
            <a:pPr lvl="0"/>
            <a:r>
              <a:rPr lang="en-US" dirty="0"/>
              <a:t>Click to add title</a:t>
            </a:r>
          </a:p>
        </p:txBody>
      </p:sp>
    </p:spTree>
    <p:extLst>
      <p:ext uri="{BB962C8B-B14F-4D97-AF65-F5344CB8AC3E}">
        <p14:creationId xmlns:p14="http://schemas.microsoft.com/office/powerpoint/2010/main" val="2904081548"/>
      </p:ext>
    </p:extLst>
  </p:cSld>
  <p:clrMapOvr>
    <a:masterClrMapping/>
  </p:clrMapOvr>
  <p:transitio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L30">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228600"/>
            <a:ext cx="8686800" cy="1371600"/>
          </a:xfrm>
          <a:noFill/>
        </p:spPr>
        <p:txBody>
          <a:bodyPr lIns="310896" tIns="64008" rIns="91440" bIns="91440"/>
          <a:lstStyle>
            <a:lvl1pPr>
              <a:defRPr>
                <a:solidFill>
                  <a:schemeClr val="tx1"/>
                </a:solidFill>
              </a:defRPr>
            </a:lvl1pPr>
          </a:lstStyle>
          <a:p>
            <a:r>
              <a:rPr lang="en-US" dirty="0"/>
              <a:t>Click to add title</a:t>
            </a:r>
          </a:p>
        </p:txBody>
      </p:sp>
      <p:sp>
        <p:nvSpPr>
          <p:cNvPr id="3" name="Content Placeholder 2"/>
          <p:cNvSpPr>
            <a:spLocks noGrp="1"/>
          </p:cNvSpPr>
          <p:nvPr>
            <p:ph idx="1" hasCustomPrompt="1"/>
          </p:nvPr>
        </p:nvSpPr>
        <p:spPr>
          <a:xfrm>
            <a:off x="228600" y="2286000"/>
            <a:ext cx="4267200" cy="3810000"/>
          </a:xfrm>
          <a:noFill/>
        </p:spPr>
        <p:txBody>
          <a:bodyPr lIns="137160" tIns="182880" rIns="274320" bIns="228600"/>
          <a:lstStyle>
            <a:lvl1pPr marL="0" indent="0">
              <a:spcBef>
                <a:spcPts val="800"/>
              </a:spcBef>
              <a:buNone/>
              <a:defRPr sz="1600" baseline="0"/>
            </a:lvl1pPr>
            <a:lvl2pPr marL="342900" indent="0">
              <a:spcBef>
                <a:spcPts val="800"/>
              </a:spcBef>
              <a:buNone/>
              <a:defRPr sz="1600"/>
            </a:lvl2pPr>
            <a:lvl3pPr marL="685800" indent="0">
              <a:spcBef>
                <a:spcPts val="800"/>
              </a:spcBef>
              <a:buNone/>
              <a:defRPr sz="1400"/>
            </a:lvl3pPr>
            <a:lvl4pPr marL="1028700" indent="0">
              <a:spcBef>
                <a:spcPts val="800"/>
              </a:spcBef>
              <a:buNone/>
              <a:defRPr sz="1200"/>
            </a:lvl4pPr>
            <a:lvl5pPr marL="1317625" indent="0">
              <a:spcBef>
                <a:spcPts val="800"/>
              </a:spcBef>
              <a:buNone/>
              <a:defRPr sz="1200"/>
            </a:lvl5pPr>
          </a:lstStyle>
          <a:p>
            <a:pPr lvl="0"/>
            <a:r>
              <a:rPr lang="en-US" dirty="0"/>
              <a:t>Click to add content in paragraph form</a:t>
            </a:r>
          </a:p>
        </p:txBody>
      </p:sp>
      <p:sp>
        <p:nvSpPr>
          <p:cNvPr id="9" name="Slide Number Placeholder 5"/>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4" name="Footer Placeholder 3">
            <a:extLst>
              <a:ext uri="{FF2B5EF4-FFF2-40B4-BE49-F238E27FC236}">
                <a16:creationId xmlns:a16="http://schemas.microsoft.com/office/drawing/2014/main" id="{3E05DF01-55CC-472D-821B-BB1B11E679E5}"/>
              </a:ext>
            </a:extLst>
          </p:cNvPr>
          <p:cNvSpPr>
            <a:spLocks noGrp="1"/>
          </p:cNvSpPr>
          <p:nvPr>
            <p:ph type="ftr" sz="quarter" idx="10"/>
          </p:nvPr>
        </p:nvSpPr>
        <p:spPr/>
        <p:txBody>
          <a:bodyPr/>
          <a:lstStyle/>
          <a:p>
            <a:endParaRPr lang="en-US" dirty="0"/>
          </a:p>
        </p:txBody>
      </p:sp>
      <p:sp>
        <p:nvSpPr>
          <p:cNvPr id="7" name="Content Placeholder 2">
            <a:extLst>
              <a:ext uri="{FF2B5EF4-FFF2-40B4-BE49-F238E27FC236}">
                <a16:creationId xmlns:a16="http://schemas.microsoft.com/office/drawing/2014/main" id="{26ABACA0-0827-447D-826A-A6EBDC6F9185}"/>
              </a:ext>
            </a:extLst>
          </p:cNvPr>
          <p:cNvSpPr>
            <a:spLocks noGrp="1"/>
          </p:cNvSpPr>
          <p:nvPr>
            <p:ph idx="11" hasCustomPrompt="1"/>
          </p:nvPr>
        </p:nvSpPr>
        <p:spPr>
          <a:xfrm>
            <a:off x="4648202" y="2286000"/>
            <a:ext cx="4267200" cy="3809999"/>
          </a:xfrm>
          <a:noFill/>
        </p:spPr>
        <p:txBody>
          <a:bodyPr lIns="137160" tIns="182880" rIns="274320" bIns="228600"/>
          <a:lstStyle>
            <a:lvl1pPr marL="0" indent="0">
              <a:spcBef>
                <a:spcPts val="800"/>
              </a:spcBef>
              <a:buNone/>
              <a:defRPr sz="1600" baseline="0"/>
            </a:lvl1pPr>
            <a:lvl2pPr marL="517525" indent="-174625">
              <a:spcBef>
                <a:spcPts val="800"/>
              </a:spcBef>
              <a:defRPr sz="1600"/>
            </a:lvl2pPr>
            <a:lvl3pPr marL="860425" indent="-174625">
              <a:spcBef>
                <a:spcPts val="800"/>
              </a:spcBef>
              <a:defRPr sz="1400"/>
            </a:lvl3pPr>
            <a:lvl4pPr marL="1143000" indent="-114300">
              <a:spcBef>
                <a:spcPts val="800"/>
              </a:spcBef>
              <a:defRPr sz="1200"/>
            </a:lvl4pPr>
            <a:lvl5pPr marL="1431925" indent="-114300">
              <a:spcBef>
                <a:spcPts val="800"/>
              </a:spcBef>
              <a:defRPr sz="1200"/>
            </a:lvl5pPr>
          </a:lstStyle>
          <a:p>
            <a:pPr lvl="0"/>
            <a:r>
              <a:rPr lang="en-US" dirty="0"/>
              <a:t>Click to add content in paragraph form</a:t>
            </a:r>
          </a:p>
        </p:txBody>
      </p:sp>
      <p:cxnSp>
        <p:nvCxnSpPr>
          <p:cNvPr id="8" name="Straight Connector 7">
            <a:extLst>
              <a:ext uri="{FF2B5EF4-FFF2-40B4-BE49-F238E27FC236}">
                <a16:creationId xmlns:a16="http://schemas.microsoft.com/office/drawing/2014/main" id="{9F97D589-5044-4080-A52D-C8EB3EE73545}"/>
              </a:ext>
            </a:extLst>
          </p:cNvPr>
          <p:cNvCxnSpPr>
            <a:cxnSpLocks/>
          </p:cNvCxnSpPr>
          <p:nvPr userDrawn="1"/>
        </p:nvCxnSpPr>
        <p:spPr>
          <a:xfrm>
            <a:off x="228600" y="1562100"/>
            <a:ext cx="8686800"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228837B-70EE-4A7A-9C84-9515D4F30F54}"/>
              </a:ext>
            </a:extLst>
          </p:cNvPr>
          <p:cNvCxnSpPr>
            <a:cxnSpLocks/>
          </p:cNvCxnSpPr>
          <p:nvPr userDrawn="1"/>
        </p:nvCxnSpPr>
        <p:spPr>
          <a:xfrm>
            <a:off x="228600" y="271459"/>
            <a:ext cx="8686800"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B76F244-43A9-4BF6-A3C4-84E7CEC79330}"/>
              </a:ext>
            </a:extLst>
          </p:cNvPr>
          <p:cNvSpPr>
            <a:spLocks noGrp="1"/>
          </p:cNvSpPr>
          <p:nvPr>
            <p:ph type="body" sz="quarter" idx="12" hasCustomPrompt="1"/>
          </p:nvPr>
        </p:nvSpPr>
        <p:spPr>
          <a:xfrm>
            <a:off x="228600" y="1790700"/>
            <a:ext cx="4267200" cy="419100"/>
          </a:xfrm>
          <a:solidFill>
            <a:schemeClr val="bg1">
              <a:lumMod val="95000"/>
            </a:schemeClr>
          </a:solidFill>
        </p:spPr>
        <p:txBody>
          <a:bodyPr lIns="137160" tIns="45720" rIns="137160" bIns="45720" anchor="ctr" anchorCtr="0">
            <a:normAutofit/>
          </a:bodyPr>
          <a:lstStyle>
            <a:lvl1pPr marL="0" indent="0">
              <a:buNone/>
              <a:defRPr sz="2000"/>
            </a:lvl1pPr>
          </a:lstStyle>
          <a:p>
            <a:pPr lvl="0"/>
            <a:r>
              <a:rPr lang="en-US" dirty="0"/>
              <a:t>Click to add title</a:t>
            </a:r>
          </a:p>
        </p:txBody>
      </p:sp>
      <p:sp>
        <p:nvSpPr>
          <p:cNvPr id="11" name="Text Placeholder 5">
            <a:extLst>
              <a:ext uri="{FF2B5EF4-FFF2-40B4-BE49-F238E27FC236}">
                <a16:creationId xmlns:a16="http://schemas.microsoft.com/office/drawing/2014/main" id="{8B7BEE8B-2D90-4193-9AB3-FC7720E9AC19}"/>
              </a:ext>
            </a:extLst>
          </p:cNvPr>
          <p:cNvSpPr>
            <a:spLocks noGrp="1"/>
          </p:cNvSpPr>
          <p:nvPr>
            <p:ph type="body" sz="quarter" idx="13" hasCustomPrompt="1"/>
          </p:nvPr>
        </p:nvSpPr>
        <p:spPr>
          <a:xfrm>
            <a:off x="4648200" y="1790700"/>
            <a:ext cx="4267200" cy="419100"/>
          </a:xfrm>
          <a:solidFill>
            <a:schemeClr val="bg1">
              <a:lumMod val="95000"/>
            </a:schemeClr>
          </a:solidFill>
        </p:spPr>
        <p:txBody>
          <a:bodyPr lIns="137160" tIns="45720" rIns="137160" bIns="45720" anchor="ctr" anchorCtr="0">
            <a:normAutofit/>
          </a:bodyPr>
          <a:lstStyle>
            <a:lvl1pPr marL="0" indent="0">
              <a:buNone/>
              <a:defRPr sz="2000"/>
            </a:lvl1pPr>
          </a:lstStyle>
          <a:p>
            <a:pPr lvl="0"/>
            <a:r>
              <a:rPr lang="en-US" dirty="0"/>
              <a:t>Click to add title</a:t>
            </a:r>
          </a:p>
        </p:txBody>
      </p:sp>
    </p:spTree>
    <p:extLst>
      <p:ext uri="{BB962C8B-B14F-4D97-AF65-F5344CB8AC3E}">
        <p14:creationId xmlns:p14="http://schemas.microsoft.com/office/powerpoint/2010/main" val="1355312572"/>
      </p:ext>
    </p:extLst>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L3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228600"/>
            <a:ext cx="8686800" cy="1371600"/>
          </a:xfrm>
          <a:noFill/>
        </p:spPr>
        <p:txBody>
          <a:bodyPr lIns="310896" tIns="64008" rIns="182880" bIns="91440"/>
          <a:lstStyle>
            <a:lvl1pPr>
              <a:defRPr>
                <a:solidFill>
                  <a:schemeClr val="tx1"/>
                </a:solidFill>
              </a:defRPr>
            </a:lvl1pPr>
          </a:lstStyle>
          <a:p>
            <a:r>
              <a:rPr lang="en-US" dirty="0"/>
              <a:t>Click to add title</a:t>
            </a:r>
          </a:p>
        </p:txBody>
      </p:sp>
      <p:sp>
        <p:nvSpPr>
          <p:cNvPr id="3" name="Content Placeholder 2"/>
          <p:cNvSpPr>
            <a:spLocks noGrp="1"/>
          </p:cNvSpPr>
          <p:nvPr>
            <p:ph idx="1" hasCustomPrompt="1"/>
          </p:nvPr>
        </p:nvSpPr>
        <p:spPr>
          <a:xfrm>
            <a:off x="228600" y="1708150"/>
            <a:ext cx="8686800" cy="4387850"/>
          </a:xfrm>
          <a:noFill/>
        </p:spPr>
        <p:txBody>
          <a:bodyPr lIns="182880" tIns="182880" rIns="182880" bIns="182880" numCol="2" spcCol="365760">
            <a:normAutofit/>
          </a:bodyPr>
          <a:lstStyle>
            <a:lvl1pPr marL="0" indent="0">
              <a:buNone/>
              <a:defRPr sz="16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 in paragraph form</a:t>
            </a:r>
            <a:br>
              <a:rPr lang="en-US" dirty="0"/>
            </a:br>
            <a:r>
              <a:rPr lang="en-US" dirty="0"/>
              <a:t>(auto-populates into two columns)</a:t>
            </a:r>
          </a:p>
        </p:txBody>
      </p:sp>
      <p:sp>
        <p:nvSpPr>
          <p:cNvPr id="9" name="Slide Number Placeholder 5"/>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4" name="Footer Placeholder 3">
            <a:extLst>
              <a:ext uri="{FF2B5EF4-FFF2-40B4-BE49-F238E27FC236}">
                <a16:creationId xmlns:a16="http://schemas.microsoft.com/office/drawing/2014/main" id="{3E05DF01-55CC-472D-821B-BB1B11E679E5}"/>
              </a:ext>
            </a:extLst>
          </p:cNvPr>
          <p:cNvSpPr>
            <a:spLocks noGrp="1"/>
          </p:cNvSpPr>
          <p:nvPr>
            <p:ph type="ftr" sz="quarter" idx="10"/>
          </p:nvPr>
        </p:nvSpPr>
        <p:spPr/>
        <p:txBody>
          <a:bodyPr/>
          <a:lstStyle/>
          <a:p>
            <a:endParaRPr lang="en-US" dirty="0"/>
          </a:p>
        </p:txBody>
      </p:sp>
      <p:cxnSp>
        <p:nvCxnSpPr>
          <p:cNvPr id="6" name="Straight Connector 5">
            <a:extLst>
              <a:ext uri="{FF2B5EF4-FFF2-40B4-BE49-F238E27FC236}">
                <a16:creationId xmlns:a16="http://schemas.microsoft.com/office/drawing/2014/main" id="{E883D0BB-BA4D-4370-B00D-41B9107E77EA}"/>
              </a:ext>
            </a:extLst>
          </p:cNvPr>
          <p:cNvCxnSpPr>
            <a:cxnSpLocks/>
          </p:cNvCxnSpPr>
          <p:nvPr userDrawn="1"/>
        </p:nvCxnSpPr>
        <p:spPr>
          <a:xfrm>
            <a:off x="228600" y="1562100"/>
            <a:ext cx="8686800"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894A852-BF3F-4DFC-8A8A-B7FDF98CF1F8}"/>
              </a:ext>
            </a:extLst>
          </p:cNvPr>
          <p:cNvCxnSpPr>
            <a:cxnSpLocks/>
          </p:cNvCxnSpPr>
          <p:nvPr userDrawn="1"/>
        </p:nvCxnSpPr>
        <p:spPr>
          <a:xfrm>
            <a:off x="228600" y="271459"/>
            <a:ext cx="8686800"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9774719"/>
      </p:ext>
    </p:extLst>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L3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43691A7B-92C6-4099-A916-897A05730C90}"/>
              </a:ext>
            </a:extLst>
          </p:cNvPr>
          <p:cNvSpPr>
            <a:spLocks noGrp="1"/>
          </p:cNvSpPr>
          <p:nvPr>
            <p:ph type="pic" sz="quarter" idx="11" hasCustomPrompt="1"/>
          </p:nvPr>
        </p:nvSpPr>
        <p:spPr>
          <a:xfrm>
            <a:off x="6279544" y="228600"/>
            <a:ext cx="2635856" cy="1371600"/>
          </a:xfrm>
          <a:custGeom>
            <a:avLst/>
            <a:gdLst>
              <a:gd name="connsiteX0" fmla="*/ 610812 w 2635856"/>
              <a:gd name="connsiteY0" fmla="*/ 0 h 1371600"/>
              <a:gd name="connsiteX1" fmla="*/ 2635856 w 2635856"/>
              <a:gd name="connsiteY1" fmla="*/ 0 h 1371600"/>
              <a:gd name="connsiteX2" fmla="*/ 2635856 w 2635856"/>
              <a:gd name="connsiteY2" fmla="*/ 1371600 h 1371600"/>
              <a:gd name="connsiteX3" fmla="*/ 0 w 2635856"/>
              <a:gd name="connsiteY3" fmla="*/ 1371600 h 1371600"/>
              <a:gd name="connsiteX0" fmla="*/ 584618 w 2635856"/>
              <a:gd name="connsiteY0" fmla="*/ 0 h 1371600"/>
              <a:gd name="connsiteX1" fmla="*/ 2635856 w 2635856"/>
              <a:gd name="connsiteY1" fmla="*/ 0 h 1371600"/>
              <a:gd name="connsiteX2" fmla="*/ 2635856 w 2635856"/>
              <a:gd name="connsiteY2" fmla="*/ 1371600 h 1371600"/>
              <a:gd name="connsiteX3" fmla="*/ 0 w 2635856"/>
              <a:gd name="connsiteY3" fmla="*/ 1371600 h 1371600"/>
              <a:gd name="connsiteX4" fmla="*/ 584618 w 2635856"/>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856" h="1371600">
                <a:moveTo>
                  <a:pt x="584618" y="0"/>
                </a:moveTo>
                <a:lnTo>
                  <a:pt x="2635856" y="0"/>
                </a:lnTo>
                <a:lnTo>
                  <a:pt x="2635856" y="1371600"/>
                </a:lnTo>
                <a:lnTo>
                  <a:pt x="0" y="1371600"/>
                </a:lnTo>
                <a:cubicBezTo>
                  <a:pt x="203604" y="914400"/>
                  <a:pt x="381014" y="457200"/>
                  <a:pt x="584618" y="0"/>
                </a:cubicBezTo>
                <a:close/>
              </a:path>
            </a:pathLst>
          </a:custGeom>
          <a:pattFill prst="lgCheck">
            <a:fgClr>
              <a:schemeClr val="bg2"/>
            </a:fgClr>
            <a:bgClr>
              <a:schemeClr val="bg1"/>
            </a:bgClr>
          </a:pattFill>
        </p:spPr>
        <p:txBody>
          <a:bodyPr wrap="square" anchor="ctr" anchorCtr="0">
            <a:noAutofit/>
          </a:bodyPr>
          <a:lstStyle>
            <a:lvl1pPr marL="0" indent="0" algn="ctr">
              <a:buNone/>
              <a:defRPr sz="2000"/>
            </a:lvl1pPr>
          </a:lstStyle>
          <a:p>
            <a:r>
              <a:rPr lang="en-US" dirty="0"/>
              <a:t>Click icon to </a:t>
            </a:r>
            <a:br>
              <a:rPr lang="en-US" dirty="0"/>
            </a:br>
            <a:r>
              <a:rPr lang="en-US" dirty="0"/>
              <a:t>insert graphic</a:t>
            </a:r>
          </a:p>
        </p:txBody>
      </p:sp>
      <p:sp>
        <p:nvSpPr>
          <p:cNvPr id="12" name="Title 11">
            <a:extLst>
              <a:ext uri="{FF2B5EF4-FFF2-40B4-BE49-F238E27FC236}">
                <a16:creationId xmlns:a16="http://schemas.microsoft.com/office/drawing/2014/main" id="{B6D98DA9-3CEE-4BC5-A29E-02F1AE74962D}"/>
              </a:ext>
            </a:extLst>
          </p:cNvPr>
          <p:cNvSpPr>
            <a:spLocks noGrp="1"/>
          </p:cNvSpPr>
          <p:nvPr>
            <p:ph type="title" hasCustomPrompt="1"/>
          </p:nvPr>
        </p:nvSpPr>
        <p:spPr>
          <a:xfrm>
            <a:off x="228601" y="228600"/>
            <a:ext cx="6503499" cy="1371600"/>
          </a:xfrm>
          <a:custGeom>
            <a:avLst/>
            <a:gdLst>
              <a:gd name="connsiteX0" fmla="*/ 0 w 6503499"/>
              <a:gd name="connsiteY0" fmla="*/ 0 h 1371600"/>
              <a:gd name="connsiteX1" fmla="*/ 6503499 w 6503499"/>
              <a:gd name="connsiteY1" fmla="*/ 0 h 1371600"/>
              <a:gd name="connsiteX2" fmla="*/ 5920364 w 6503499"/>
              <a:gd name="connsiteY2" fmla="*/ 1371600 h 1371600"/>
              <a:gd name="connsiteX3" fmla="*/ 0 w 6503499"/>
              <a:gd name="connsiteY3" fmla="*/ 1371600 h 1371600"/>
            </a:gdLst>
            <a:ahLst/>
            <a:cxnLst>
              <a:cxn ang="0">
                <a:pos x="connsiteX0" y="connsiteY0"/>
              </a:cxn>
              <a:cxn ang="0">
                <a:pos x="connsiteX1" y="connsiteY1"/>
              </a:cxn>
              <a:cxn ang="0">
                <a:pos x="connsiteX2" y="connsiteY2"/>
              </a:cxn>
              <a:cxn ang="0">
                <a:pos x="connsiteX3" y="connsiteY3"/>
              </a:cxn>
            </a:cxnLst>
            <a:rect l="l" t="t" r="r" b="b"/>
            <a:pathLst>
              <a:path w="6503499" h="1371600">
                <a:moveTo>
                  <a:pt x="0" y="0"/>
                </a:moveTo>
                <a:lnTo>
                  <a:pt x="6503499" y="0"/>
                </a:lnTo>
                <a:lnTo>
                  <a:pt x="5920364" y="1371600"/>
                </a:lnTo>
                <a:lnTo>
                  <a:pt x="0" y="1371600"/>
                </a:lnTo>
                <a:close/>
              </a:path>
            </a:pathLst>
          </a:custGeom>
          <a:noFill/>
        </p:spPr>
        <p:txBody>
          <a:bodyPr wrap="square" lIns="310896" tIns="64008" rIns="228600" bIns="91440">
            <a:noAutofit/>
          </a:bodyPr>
          <a:lstStyle>
            <a:lvl1pPr>
              <a:defRPr>
                <a:solidFill>
                  <a:schemeClr val="tx1"/>
                </a:solidFill>
              </a:defRPr>
            </a:lvl1pPr>
          </a:lstStyle>
          <a:p>
            <a:r>
              <a:rPr lang="en-US" dirty="0"/>
              <a:t>Click to add title</a:t>
            </a:r>
          </a:p>
        </p:txBody>
      </p:sp>
      <p:sp>
        <p:nvSpPr>
          <p:cNvPr id="9" name="Slide Number Placeholder 5"/>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4" name="Footer Placeholder 3">
            <a:extLst>
              <a:ext uri="{FF2B5EF4-FFF2-40B4-BE49-F238E27FC236}">
                <a16:creationId xmlns:a16="http://schemas.microsoft.com/office/drawing/2014/main" id="{3E05DF01-55CC-472D-821B-BB1B11E679E5}"/>
              </a:ext>
            </a:extLst>
          </p:cNvPr>
          <p:cNvSpPr>
            <a:spLocks noGrp="1"/>
          </p:cNvSpPr>
          <p:nvPr>
            <p:ph type="ftr" sz="quarter" idx="10"/>
          </p:nvPr>
        </p:nvSpPr>
        <p:spPr/>
        <p:txBody>
          <a:bodyPr/>
          <a:lstStyle/>
          <a:p>
            <a:endParaRPr lang="en-US" dirty="0"/>
          </a:p>
        </p:txBody>
      </p:sp>
      <p:sp>
        <p:nvSpPr>
          <p:cNvPr id="7" name="Content Placeholder 2">
            <a:extLst>
              <a:ext uri="{FF2B5EF4-FFF2-40B4-BE49-F238E27FC236}">
                <a16:creationId xmlns:a16="http://schemas.microsoft.com/office/drawing/2014/main" id="{5EA28716-D9FC-4906-893C-B84A0DD1B0AA}"/>
              </a:ext>
            </a:extLst>
          </p:cNvPr>
          <p:cNvSpPr>
            <a:spLocks noGrp="1"/>
          </p:cNvSpPr>
          <p:nvPr>
            <p:ph idx="1" hasCustomPrompt="1"/>
          </p:nvPr>
        </p:nvSpPr>
        <p:spPr>
          <a:xfrm>
            <a:off x="228600" y="1708150"/>
            <a:ext cx="8686800" cy="4387850"/>
          </a:xfrm>
          <a:noFill/>
        </p:spPr>
        <p:txBody>
          <a:bodyPr lIns="182880" tIns="182880" rIns="182880" bIns="182880" numCol="2" spcCol="365760">
            <a:normAutofit/>
          </a:bodyPr>
          <a:lstStyle>
            <a:lvl1pPr marL="0" indent="0">
              <a:buNone/>
              <a:defRPr sz="16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 in paragraph form</a:t>
            </a:r>
            <a:br>
              <a:rPr lang="en-US" dirty="0"/>
            </a:br>
            <a:r>
              <a:rPr lang="en-US" dirty="0"/>
              <a:t>(auto-populates into two columns)</a:t>
            </a:r>
          </a:p>
        </p:txBody>
      </p:sp>
      <p:cxnSp>
        <p:nvCxnSpPr>
          <p:cNvPr id="8" name="Straight Connector 7">
            <a:extLst>
              <a:ext uri="{FF2B5EF4-FFF2-40B4-BE49-F238E27FC236}">
                <a16:creationId xmlns:a16="http://schemas.microsoft.com/office/drawing/2014/main" id="{C96E6082-9C2F-43D6-A56C-859CA575878F}"/>
              </a:ext>
            </a:extLst>
          </p:cNvPr>
          <p:cNvCxnSpPr>
            <a:cxnSpLocks/>
          </p:cNvCxnSpPr>
          <p:nvPr userDrawn="1"/>
        </p:nvCxnSpPr>
        <p:spPr>
          <a:xfrm>
            <a:off x="228600" y="1562100"/>
            <a:ext cx="5943600"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6A4BB8D-546F-4DF5-A6A2-E45D7DAEBC7A}"/>
              </a:ext>
            </a:extLst>
          </p:cNvPr>
          <p:cNvCxnSpPr>
            <a:cxnSpLocks/>
          </p:cNvCxnSpPr>
          <p:nvPr userDrawn="1"/>
        </p:nvCxnSpPr>
        <p:spPr>
          <a:xfrm>
            <a:off x="228600" y="271459"/>
            <a:ext cx="6503500"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7266316"/>
      </p:ext>
    </p:extLst>
  </p:cSld>
  <p:clrMapOvr>
    <a:masterClrMapping/>
  </p:clrMapOvr>
  <p:transition>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L3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228600"/>
            <a:ext cx="8686800" cy="1371600"/>
          </a:xfrm>
          <a:noFill/>
        </p:spPr>
        <p:txBody>
          <a:bodyPr lIns="310896" tIns="64008" rIns="91440" bIns="91440"/>
          <a:lstStyle>
            <a:lvl1pPr>
              <a:defRPr>
                <a:solidFill>
                  <a:schemeClr val="tx1"/>
                </a:solidFill>
              </a:defRPr>
            </a:lvl1pPr>
          </a:lstStyle>
          <a:p>
            <a:r>
              <a:rPr lang="en-US" dirty="0"/>
              <a:t>Click to add title</a:t>
            </a:r>
          </a:p>
        </p:txBody>
      </p:sp>
      <p:sp>
        <p:nvSpPr>
          <p:cNvPr id="3" name="Content Placeholder 2"/>
          <p:cNvSpPr>
            <a:spLocks noGrp="1"/>
          </p:cNvSpPr>
          <p:nvPr>
            <p:ph idx="1" hasCustomPrompt="1"/>
          </p:nvPr>
        </p:nvSpPr>
        <p:spPr>
          <a:xfrm>
            <a:off x="228600" y="1708150"/>
            <a:ext cx="8686800" cy="4387850"/>
          </a:xfrm>
          <a:noFill/>
        </p:spPr>
        <p:txBody>
          <a:bodyPr lIns="301752" tIns="228600" rIns="274320" bIns="228600" numCol="2" spcCol="457200"/>
          <a:lstStyle>
            <a:lvl1pPr marL="174625" indent="-174625">
              <a:spcBef>
                <a:spcPts val="800"/>
              </a:spcBef>
              <a:defRPr sz="2000" baseline="0"/>
            </a:lvl1pPr>
            <a:lvl2pPr marL="517525" indent="-174625">
              <a:spcBef>
                <a:spcPts val="800"/>
              </a:spcBef>
              <a:defRPr sz="1800"/>
            </a:lvl2pPr>
            <a:lvl3pPr marL="860425" indent="-174625">
              <a:spcBef>
                <a:spcPts val="800"/>
              </a:spcBef>
              <a:defRPr sz="1600"/>
            </a:lvl3pPr>
            <a:lvl4pPr marL="1143000" indent="-114300">
              <a:spcBef>
                <a:spcPts val="800"/>
              </a:spcBef>
              <a:defRPr sz="1400"/>
            </a:lvl4pPr>
            <a:lvl5pPr marL="1431925" indent="-114300">
              <a:spcBef>
                <a:spcPts val="800"/>
              </a:spcBef>
              <a:defRPr sz="1400"/>
            </a:lvl5pPr>
          </a:lstStyle>
          <a:p>
            <a:pPr lvl="0"/>
            <a:r>
              <a:rPr lang="en-US" dirty="0"/>
              <a:t>Click to add content (auto-populates into two columns)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4" name="Footer Placeholder 3">
            <a:extLst>
              <a:ext uri="{FF2B5EF4-FFF2-40B4-BE49-F238E27FC236}">
                <a16:creationId xmlns:a16="http://schemas.microsoft.com/office/drawing/2014/main" id="{3E05DF01-55CC-472D-821B-BB1B11E679E5}"/>
              </a:ext>
            </a:extLst>
          </p:cNvPr>
          <p:cNvSpPr>
            <a:spLocks noGrp="1"/>
          </p:cNvSpPr>
          <p:nvPr>
            <p:ph type="ftr" sz="quarter" idx="10"/>
          </p:nvPr>
        </p:nvSpPr>
        <p:spPr/>
        <p:txBody>
          <a:bodyPr/>
          <a:lstStyle/>
          <a:p>
            <a:endParaRPr lang="en-US" dirty="0"/>
          </a:p>
        </p:txBody>
      </p:sp>
      <p:cxnSp>
        <p:nvCxnSpPr>
          <p:cNvPr id="8" name="Straight Connector 7">
            <a:extLst>
              <a:ext uri="{FF2B5EF4-FFF2-40B4-BE49-F238E27FC236}">
                <a16:creationId xmlns:a16="http://schemas.microsoft.com/office/drawing/2014/main" id="{9F97D589-5044-4080-A52D-C8EB3EE73545}"/>
              </a:ext>
            </a:extLst>
          </p:cNvPr>
          <p:cNvCxnSpPr>
            <a:cxnSpLocks/>
          </p:cNvCxnSpPr>
          <p:nvPr userDrawn="1"/>
        </p:nvCxnSpPr>
        <p:spPr>
          <a:xfrm>
            <a:off x="228600" y="1562100"/>
            <a:ext cx="8686800"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228837B-70EE-4A7A-9C84-9515D4F30F54}"/>
              </a:ext>
            </a:extLst>
          </p:cNvPr>
          <p:cNvCxnSpPr>
            <a:cxnSpLocks/>
          </p:cNvCxnSpPr>
          <p:nvPr userDrawn="1"/>
        </p:nvCxnSpPr>
        <p:spPr>
          <a:xfrm>
            <a:off x="228600" y="271459"/>
            <a:ext cx="8686800"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0104299"/>
      </p:ext>
    </p:extLst>
  </p:cSld>
  <p:clrMapOvr>
    <a:masterClrMapping/>
  </p:clrMapOvr>
  <p:transitio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L34">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228600"/>
            <a:ext cx="8686800" cy="1371600"/>
          </a:xfrm>
          <a:noFill/>
        </p:spPr>
        <p:txBody>
          <a:bodyPr lIns="310896" tIns="91440" rIns="91440" bIns="91440"/>
          <a:lstStyle>
            <a:lvl1pPr algn="ctr">
              <a:defRPr>
                <a:solidFill>
                  <a:schemeClr val="tx1"/>
                </a:solidFill>
              </a:defRPr>
            </a:lvl1pPr>
          </a:lstStyle>
          <a:p>
            <a:r>
              <a:rPr lang="en-US" dirty="0"/>
              <a:t>Click to add title</a:t>
            </a:r>
          </a:p>
        </p:txBody>
      </p:sp>
      <p:sp>
        <p:nvSpPr>
          <p:cNvPr id="5" name="Picture Placeholder 4"/>
          <p:cNvSpPr>
            <a:spLocks noGrp="1"/>
          </p:cNvSpPr>
          <p:nvPr>
            <p:ph type="pic" sz="quarter" idx="10" hasCustomPrompt="1"/>
          </p:nvPr>
        </p:nvSpPr>
        <p:spPr>
          <a:xfrm>
            <a:off x="4724405" y="1713688"/>
            <a:ext cx="4190996" cy="4382312"/>
          </a:xfrm>
          <a:pattFill prst="lgCheck">
            <a:fgClr>
              <a:schemeClr val="bg2"/>
            </a:fgClr>
            <a:bgClr>
              <a:schemeClr val="bg1"/>
            </a:bgClr>
          </a:pattFill>
        </p:spPr>
        <p:txBody>
          <a:bodyPr anchor="ctr" anchorCtr="1">
            <a:normAutofit/>
          </a:bodyPr>
          <a:lstStyle>
            <a:lvl1pPr marL="0" indent="0">
              <a:buNone/>
              <a:defRPr sz="2000"/>
            </a:lvl1pPr>
          </a:lstStyle>
          <a:p>
            <a:r>
              <a:rPr lang="en-US" dirty="0"/>
              <a:t>Click icon to </a:t>
            </a:r>
            <a:br>
              <a:rPr lang="en-US" dirty="0"/>
            </a:br>
            <a:r>
              <a:rPr lang="en-US" dirty="0"/>
              <a:t>insert graphic</a:t>
            </a:r>
          </a:p>
        </p:txBody>
      </p:sp>
      <p:sp>
        <p:nvSpPr>
          <p:cNvPr id="4" name="Footer Placeholder 3">
            <a:extLst>
              <a:ext uri="{FF2B5EF4-FFF2-40B4-BE49-F238E27FC236}">
                <a16:creationId xmlns:a16="http://schemas.microsoft.com/office/drawing/2014/main" id="{D8EC73FA-3AD9-4139-B5F4-E6B4383A7055}"/>
              </a:ext>
            </a:extLst>
          </p:cNvPr>
          <p:cNvSpPr>
            <a:spLocks noGrp="1"/>
          </p:cNvSpPr>
          <p:nvPr>
            <p:ph type="ftr" sz="quarter" idx="11"/>
          </p:nvPr>
        </p:nvSpPr>
        <p:spPr/>
        <p:txBody>
          <a:bodyPr/>
          <a:lstStyle/>
          <a:p>
            <a:endParaRPr lang="en-US" dirty="0"/>
          </a:p>
        </p:txBody>
      </p:sp>
      <p:sp>
        <p:nvSpPr>
          <p:cNvPr id="7" name="Slide Number Placeholder 5">
            <a:extLst>
              <a:ext uri="{FF2B5EF4-FFF2-40B4-BE49-F238E27FC236}">
                <a16:creationId xmlns:a16="http://schemas.microsoft.com/office/drawing/2014/main" id="{5DE87346-FA02-4230-941B-E28E8A755C35}"/>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cxnSp>
        <p:nvCxnSpPr>
          <p:cNvPr id="8" name="Straight Connector 7">
            <a:extLst>
              <a:ext uri="{FF2B5EF4-FFF2-40B4-BE49-F238E27FC236}">
                <a16:creationId xmlns:a16="http://schemas.microsoft.com/office/drawing/2014/main" id="{4ECBCA5D-9A1F-4DA9-AFB8-687D23829D96}"/>
              </a:ext>
            </a:extLst>
          </p:cNvPr>
          <p:cNvCxnSpPr>
            <a:cxnSpLocks/>
          </p:cNvCxnSpPr>
          <p:nvPr userDrawn="1"/>
        </p:nvCxnSpPr>
        <p:spPr>
          <a:xfrm>
            <a:off x="4572000" y="1707338"/>
            <a:ext cx="0" cy="4388662"/>
          </a:xfrm>
          <a:prstGeom prst="line">
            <a:avLst/>
          </a:prstGeom>
          <a:ln w="7620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sp>
        <p:nvSpPr>
          <p:cNvPr id="9" name="Picture Placeholder 4">
            <a:extLst>
              <a:ext uri="{FF2B5EF4-FFF2-40B4-BE49-F238E27FC236}">
                <a16:creationId xmlns:a16="http://schemas.microsoft.com/office/drawing/2014/main" id="{9AED1AFD-AAEF-4CCB-8C1E-B18CEE893110}"/>
              </a:ext>
            </a:extLst>
          </p:cNvPr>
          <p:cNvSpPr>
            <a:spLocks noGrp="1"/>
          </p:cNvSpPr>
          <p:nvPr>
            <p:ph type="pic" sz="quarter" idx="12" hasCustomPrompt="1"/>
          </p:nvPr>
        </p:nvSpPr>
        <p:spPr>
          <a:xfrm>
            <a:off x="228599" y="1713688"/>
            <a:ext cx="4190996" cy="4382312"/>
          </a:xfrm>
          <a:pattFill prst="lgCheck">
            <a:fgClr>
              <a:schemeClr val="bg2"/>
            </a:fgClr>
            <a:bgClr>
              <a:schemeClr val="bg1"/>
            </a:bgClr>
          </a:pattFill>
        </p:spPr>
        <p:txBody>
          <a:bodyPr anchor="ctr" anchorCtr="1">
            <a:normAutofit/>
          </a:bodyPr>
          <a:lstStyle>
            <a:lvl1pPr marL="0" indent="0">
              <a:buNone/>
              <a:defRPr sz="2000"/>
            </a:lvl1pPr>
          </a:lstStyle>
          <a:p>
            <a:r>
              <a:rPr lang="en-US" dirty="0"/>
              <a:t>Click icon to </a:t>
            </a:r>
            <a:br>
              <a:rPr lang="en-US" dirty="0"/>
            </a:br>
            <a:r>
              <a:rPr lang="en-US" dirty="0"/>
              <a:t>insert graphic</a:t>
            </a:r>
          </a:p>
        </p:txBody>
      </p:sp>
      <p:cxnSp>
        <p:nvCxnSpPr>
          <p:cNvPr id="12" name="Straight Connector 11">
            <a:extLst>
              <a:ext uri="{FF2B5EF4-FFF2-40B4-BE49-F238E27FC236}">
                <a16:creationId xmlns:a16="http://schemas.microsoft.com/office/drawing/2014/main" id="{ED8F9D76-DF16-4D2B-A4CC-7A985B75ADC0}"/>
              </a:ext>
            </a:extLst>
          </p:cNvPr>
          <p:cNvCxnSpPr>
            <a:cxnSpLocks/>
          </p:cNvCxnSpPr>
          <p:nvPr userDrawn="1"/>
        </p:nvCxnSpPr>
        <p:spPr>
          <a:xfrm>
            <a:off x="228600" y="1562100"/>
            <a:ext cx="8686800"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1F5C742-6390-4B2C-A220-2F0D83EAC145}"/>
              </a:ext>
            </a:extLst>
          </p:cNvPr>
          <p:cNvCxnSpPr>
            <a:cxnSpLocks/>
          </p:cNvCxnSpPr>
          <p:nvPr userDrawn="1"/>
        </p:nvCxnSpPr>
        <p:spPr>
          <a:xfrm>
            <a:off x="228600" y="271459"/>
            <a:ext cx="8686800"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2649506"/>
      </p:ext>
    </p:extLst>
  </p:cSld>
  <p:clrMapOvr>
    <a:masterClrMapping/>
  </p:clrMapOvr>
  <p:transition>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L35">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228600"/>
            <a:ext cx="8686800" cy="1371600"/>
          </a:xfrm>
          <a:noFill/>
        </p:spPr>
        <p:txBody>
          <a:bodyPr lIns="310896" tIns="91440" rIns="91440" bIns="91440"/>
          <a:lstStyle>
            <a:lvl1pPr algn="ctr">
              <a:defRPr>
                <a:solidFill>
                  <a:schemeClr val="tx1"/>
                </a:solidFill>
              </a:defRPr>
            </a:lvl1pPr>
          </a:lstStyle>
          <a:p>
            <a:r>
              <a:rPr lang="en-US" dirty="0"/>
              <a:t>Click to add title</a:t>
            </a:r>
          </a:p>
        </p:txBody>
      </p:sp>
      <p:sp>
        <p:nvSpPr>
          <p:cNvPr id="5" name="Picture Placeholder 4"/>
          <p:cNvSpPr>
            <a:spLocks noGrp="1"/>
          </p:cNvSpPr>
          <p:nvPr>
            <p:ph type="pic" sz="quarter" idx="10" hasCustomPrompt="1"/>
          </p:nvPr>
        </p:nvSpPr>
        <p:spPr>
          <a:xfrm>
            <a:off x="228600" y="1713688"/>
            <a:ext cx="8686801" cy="4382312"/>
          </a:xfrm>
          <a:pattFill prst="lgCheck">
            <a:fgClr>
              <a:schemeClr val="bg2"/>
            </a:fgClr>
            <a:bgClr>
              <a:schemeClr val="bg1"/>
            </a:bgClr>
          </a:pattFill>
        </p:spPr>
        <p:txBody>
          <a:bodyPr anchor="ctr" anchorCtr="1">
            <a:normAutofit/>
          </a:bodyPr>
          <a:lstStyle>
            <a:lvl1pPr marL="0" indent="0">
              <a:buNone/>
              <a:defRPr sz="2000"/>
            </a:lvl1pPr>
          </a:lstStyle>
          <a:p>
            <a:r>
              <a:rPr lang="en-US" dirty="0"/>
              <a:t>Click icon to </a:t>
            </a:r>
            <a:br>
              <a:rPr lang="en-US" dirty="0"/>
            </a:br>
            <a:r>
              <a:rPr lang="en-US" dirty="0"/>
              <a:t>insert graphic</a:t>
            </a:r>
          </a:p>
        </p:txBody>
      </p:sp>
      <p:sp>
        <p:nvSpPr>
          <p:cNvPr id="4" name="Footer Placeholder 3">
            <a:extLst>
              <a:ext uri="{FF2B5EF4-FFF2-40B4-BE49-F238E27FC236}">
                <a16:creationId xmlns:a16="http://schemas.microsoft.com/office/drawing/2014/main" id="{D8EC73FA-3AD9-4139-B5F4-E6B4383A7055}"/>
              </a:ext>
            </a:extLst>
          </p:cNvPr>
          <p:cNvSpPr>
            <a:spLocks noGrp="1"/>
          </p:cNvSpPr>
          <p:nvPr>
            <p:ph type="ftr" sz="quarter" idx="11"/>
          </p:nvPr>
        </p:nvSpPr>
        <p:spPr/>
        <p:txBody>
          <a:bodyPr/>
          <a:lstStyle/>
          <a:p>
            <a:endParaRPr lang="en-US" dirty="0"/>
          </a:p>
        </p:txBody>
      </p:sp>
      <p:sp>
        <p:nvSpPr>
          <p:cNvPr id="7" name="Slide Number Placeholder 5">
            <a:extLst>
              <a:ext uri="{FF2B5EF4-FFF2-40B4-BE49-F238E27FC236}">
                <a16:creationId xmlns:a16="http://schemas.microsoft.com/office/drawing/2014/main" id="{5DE87346-FA02-4230-941B-E28E8A755C35}"/>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cxnSp>
        <p:nvCxnSpPr>
          <p:cNvPr id="8" name="Straight Connector 7">
            <a:extLst>
              <a:ext uri="{FF2B5EF4-FFF2-40B4-BE49-F238E27FC236}">
                <a16:creationId xmlns:a16="http://schemas.microsoft.com/office/drawing/2014/main" id="{F1E7FA98-8C8B-45F4-A2CB-CFEE554F70C2}"/>
              </a:ext>
            </a:extLst>
          </p:cNvPr>
          <p:cNvCxnSpPr>
            <a:cxnSpLocks/>
          </p:cNvCxnSpPr>
          <p:nvPr userDrawn="1"/>
        </p:nvCxnSpPr>
        <p:spPr>
          <a:xfrm>
            <a:off x="228600" y="1562100"/>
            <a:ext cx="8686800"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CE1FB7B-6B9D-4A32-8438-EAEEBE44F6A9}"/>
              </a:ext>
            </a:extLst>
          </p:cNvPr>
          <p:cNvCxnSpPr>
            <a:cxnSpLocks/>
          </p:cNvCxnSpPr>
          <p:nvPr userDrawn="1"/>
        </p:nvCxnSpPr>
        <p:spPr>
          <a:xfrm>
            <a:off x="228600" y="271459"/>
            <a:ext cx="8686800"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948627"/>
      </p:ext>
    </p:extLst>
  </p:cSld>
  <p:clrMapOvr>
    <a:masterClrMapping/>
  </p:clrMapOvr>
  <p:transition>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wo Silos - Vertical">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2DC090-F259-4189-953A-80611DCB89A8}"/>
              </a:ext>
            </a:extLst>
          </p:cNvPr>
          <p:cNvSpPr/>
          <p:nvPr userDrawn="1"/>
        </p:nvSpPr>
        <p:spPr>
          <a:xfrm>
            <a:off x="228600" y="235084"/>
            <a:ext cx="4343400" cy="58609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hasCustomPrompt="1"/>
          </p:nvPr>
        </p:nvSpPr>
        <p:spPr>
          <a:xfrm>
            <a:off x="571500" y="1905000"/>
            <a:ext cx="3657600" cy="3928534"/>
          </a:xfrm>
        </p:spPr>
        <p:txBody>
          <a:bodyPr>
            <a:normAutofit/>
          </a:bodyPr>
          <a:lstStyle>
            <a:lvl1pPr marL="0" indent="0" algn="ctr">
              <a:spcBef>
                <a:spcPts val="600"/>
              </a:spcBef>
              <a:buNone/>
              <a:defRPr sz="1200" b="0" baseline="0"/>
            </a:lvl1pPr>
            <a:lvl2pPr marL="457200" indent="0">
              <a:spcBef>
                <a:spcPts val="600"/>
              </a:spcBef>
              <a:buNone/>
              <a:defRPr sz="1800"/>
            </a:lvl2pPr>
            <a:lvl3pPr marL="914400" indent="0">
              <a:spcBef>
                <a:spcPts val="600"/>
              </a:spcBef>
              <a:buNone/>
              <a:defRPr sz="1800"/>
            </a:lvl3pPr>
            <a:lvl4pPr marL="1371600" indent="0">
              <a:spcBef>
                <a:spcPts val="600"/>
              </a:spcBef>
              <a:buNone/>
              <a:defRPr sz="1800"/>
            </a:lvl4pPr>
            <a:lvl5pPr marL="1828800" indent="0">
              <a:spcBef>
                <a:spcPts val="600"/>
              </a:spcBef>
              <a:buNone/>
              <a:defRPr sz="1800"/>
            </a:lvl5pPr>
          </a:lstStyle>
          <a:p>
            <a:pPr lvl="0"/>
            <a:r>
              <a:rPr lang="en-US" dirty="0"/>
              <a:t>Click to add content in paragraph form</a:t>
            </a:r>
          </a:p>
        </p:txBody>
      </p:sp>
      <p:sp>
        <p:nvSpPr>
          <p:cNvPr id="9" name="Picture Placeholder 8"/>
          <p:cNvSpPr>
            <a:spLocks noGrp="1"/>
          </p:cNvSpPr>
          <p:nvPr>
            <p:ph type="pic" sz="quarter" idx="19" hasCustomPrompt="1"/>
          </p:nvPr>
        </p:nvSpPr>
        <p:spPr>
          <a:xfrm>
            <a:off x="1866900" y="609600"/>
            <a:ext cx="1066800" cy="1066800"/>
          </a:xfrm>
          <a:noFill/>
        </p:spPr>
        <p:txBody>
          <a:bodyPr anchor="ctr" anchorCtr="1">
            <a:normAutofit/>
          </a:bodyPr>
          <a:lstStyle>
            <a:lvl1pPr marL="0" indent="0">
              <a:buNone/>
              <a:defRPr sz="1200"/>
            </a:lvl1pPr>
          </a:lstStyle>
          <a:p>
            <a:r>
              <a:rPr lang="en-US" dirty="0"/>
              <a:t>Click icon to insert graphic</a:t>
            </a:r>
          </a:p>
        </p:txBody>
      </p:sp>
      <p:sp>
        <p:nvSpPr>
          <p:cNvPr id="23" name="Content Placeholder 2"/>
          <p:cNvSpPr>
            <a:spLocks noGrp="1"/>
          </p:cNvSpPr>
          <p:nvPr>
            <p:ph idx="20" hasCustomPrompt="1"/>
          </p:nvPr>
        </p:nvSpPr>
        <p:spPr>
          <a:xfrm>
            <a:off x="4914900" y="1905000"/>
            <a:ext cx="3657600" cy="3928534"/>
          </a:xfrm>
        </p:spPr>
        <p:txBody>
          <a:bodyPr>
            <a:normAutofit/>
          </a:bodyPr>
          <a:lstStyle>
            <a:lvl1pPr marL="0" indent="0" algn="ctr">
              <a:spcBef>
                <a:spcPts val="600"/>
              </a:spcBef>
              <a:buNone/>
              <a:defRPr sz="1200" b="0" baseline="0"/>
            </a:lvl1pPr>
            <a:lvl2pPr marL="457200" indent="0">
              <a:spcBef>
                <a:spcPts val="600"/>
              </a:spcBef>
              <a:buNone/>
              <a:defRPr sz="1800"/>
            </a:lvl2pPr>
            <a:lvl3pPr marL="914400" indent="0">
              <a:spcBef>
                <a:spcPts val="600"/>
              </a:spcBef>
              <a:buNone/>
              <a:defRPr sz="1800"/>
            </a:lvl3pPr>
            <a:lvl4pPr marL="1371600" indent="0">
              <a:spcBef>
                <a:spcPts val="600"/>
              </a:spcBef>
              <a:buNone/>
              <a:defRPr sz="1800"/>
            </a:lvl4pPr>
            <a:lvl5pPr marL="1828800" indent="0">
              <a:spcBef>
                <a:spcPts val="600"/>
              </a:spcBef>
              <a:buNone/>
              <a:defRPr sz="1800"/>
            </a:lvl5pPr>
          </a:lstStyle>
          <a:p>
            <a:pPr lvl="0"/>
            <a:r>
              <a:rPr lang="en-US" dirty="0"/>
              <a:t>Click to add content in paragraph form</a:t>
            </a:r>
          </a:p>
        </p:txBody>
      </p:sp>
      <p:sp>
        <p:nvSpPr>
          <p:cNvPr id="24" name="Picture Placeholder 8"/>
          <p:cNvSpPr>
            <a:spLocks noGrp="1"/>
          </p:cNvSpPr>
          <p:nvPr>
            <p:ph type="pic" sz="quarter" idx="21" hasCustomPrompt="1"/>
          </p:nvPr>
        </p:nvSpPr>
        <p:spPr>
          <a:xfrm>
            <a:off x="6210300" y="609600"/>
            <a:ext cx="1066800" cy="1066800"/>
          </a:xfrm>
          <a:noFill/>
        </p:spPr>
        <p:txBody>
          <a:bodyPr anchor="ctr" anchorCtr="1">
            <a:normAutofit/>
          </a:bodyPr>
          <a:lstStyle>
            <a:lvl1pPr marL="0" indent="0">
              <a:buNone/>
              <a:defRPr sz="1200"/>
            </a:lvl1pPr>
          </a:lstStyle>
          <a:p>
            <a:r>
              <a:rPr lang="en-US" dirty="0"/>
              <a:t>Click icon to insert graphic</a:t>
            </a:r>
          </a:p>
        </p:txBody>
      </p:sp>
      <p:sp>
        <p:nvSpPr>
          <p:cNvPr id="2" name="Footer Placeholder 1">
            <a:extLst>
              <a:ext uri="{FF2B5EF4-FFF2-40B4-BE49-F238E27FC236}">
                <a16:creationId xmlns:a16="http://schemas.microsoft.com/office/drawing/2014/main" id="{2A29B3EF-EDBC-49C4-8AFA-DEBBC7354267}"/>
              </a:ext>
            </a:extLst>
          </p:cNvPr>
          <p:cNvSpPr>
            <a:spLocks noGrp="1"/>
          </p:cNvSpPr>
          <p:nvPr>
            <p:ph type="ftr" sz="quarter" idx="24"/>
          </p:nvPr>
        </p:nvSpPr>
        <p:spPr/>
        <p:txBody>
          <a:bodyPr/>
          <a:lstStyle/>
          <a:p>
            <a:endParaRPr lang="en-US" dirty="0"/>
          </a:p>
        </p:txBody>
      </p:sp>
      <p:sp>
        <p:nvSpPr>
          <p:cNvPr id="12" name="Slide Number Placeholder 5">
            <a:extLst>
              <a:ext uri="{FF2B5EF4-FFF2-40B4-BE49-F238E27FC236}">
                <a16:creationId xmlns:a16="http://schemas.microsoft.com/office/drawing/2014/main" id="{138ABCA2-3969-4B97-AA64-CC00BB307144}"/>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Tree>
    <p:extLst>
      <p:ext uri="{BB962C8B-B14F-4D97-AF65-F5344CB8AC3E}">
        <p14:creationId xmlns:p14="http://schemas.microsoft.com/office/powerpoint/2010/main" val="114187010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4">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228600"/>
            <a:ext cx="8686800" cy="1371600"/>
          </a:xfrm>
          <a:solidFill>
            <a:schemeClr val="tx1"/>
          </a:solidFill>
        </p:spPr>
        <p:txBody>
          <a:bodyPr lIns="310896" tIns="91440" rIns="228600" bIns="91440"/>
          <a:lstStyle>
            <a:lvl1pPr>
              <a:defRPr>
                <a:solidFill>
                  <a:schemeClr val="bg1"/>
                </a:solidFill>
              </a:defRPr>
            </a:lvl1pPr>
          </a:lstStyle>
          <a:p>
            <a:r>
              <a:rPr lang="en-US" dirty="0"/>
              <a:t>Click to add title</a:t>
            </a:r>
          </a:p>
        </p:txBody>
      </p:sp>
      <p:sp>
        <p:nvSpPr>
          <p:cNvPr id="3" name="Content Placeholder 2"/>
          <p:cNvSpPr>
            <a:spLocks noGrp="1"/>
          </p:cNvSpPr>
          <p:nvPr>
            <p:ph idx="1" hasCustomPrompt="1"/>
          </p:nvPr>
        </p:nvSpPr>
        <p:spPr>
          <a:xfrm>
            <a:off x="228600" y="1713689"/>
            <a:ext cx="6196463" cy="4382311"/>
          </a:xfrm>
          <a:solidFill>
            <a:schemeClr val="bg1">
              <a:lumMod val="95000"/>
            </a:schemeClr>
          </a:solidFill>
        </p:spPr>
        <p:txBody>
          <a:bodyPr lIns="301752" tIns="228600" rIns="274320" bIns="228600"/>
          <a:lstStyle>
            <a:lvl1pPr>
              <a:spcBef>
                <a:spcPts val="800"/>
              </a:spcBef>
              <a:defRPr baseline="0"/>
            </a:lvl1pPr>
            <a:lvl2pPr>
              <a:spcBef>
                <a:spcPts val="800"/>
              </a:spcBef>
              <a:defRPr sz="2200"/>
            </a:lvl2pPr>
            <a:lvl3pPr>
              <a:spcBef>
                <a:spcPts val="800"/>
              </a:spcBef>
              <a:defRPr sz="2000"/>
            </a:lvl3pPr>
            <a:lvl4pPr>
              <a:spcBef>
                <a:spcPts val="800"/>
              </a:spcBef>
              <a:defRPr sz="1800"/>
            </a:lvl4pPr>
            <a:lvl5pPr>
              <a:spcBef>
                <a:spcPts val="800"/>
              </a:spcBef>
              <a:defRPr sz="16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D8EC73FA-3AD9-4139-B5F4-E6B4383A7055}"/>
              </a:ext>
            </a:extLst>
          </p:cNvPr>
          <p:cNvSpPr>
            <a:spLocks noGrp="1"/>
          </p:cNvSpPr>
          <p:nvPr>
            <p:ph type="ftr" sz="quarter" idx="11"/>
          </p:nvPr>
        </p:nvSpPr>
        <p:spPr/>
        <p:txBody>
          <a:bodyPr/>
          <a:lstStyle/>
          <a:p>
            <a:endParaRPr lang="en-US" dirty="0"/>
          </a:p>
        </p:txBody>
      </p:sp>
      <p:sp>
        <p:nvSpPr>
          <p:cNvPr id="8" name="Slide Number Placeholder 5">
            <a:extLst>
              <a:ext uri="{FF2B5EF4-FFF2-40B4-BE49-F238E27FC236}">
                <a16:creationId xmlns:a16="http://schemas.microsoft.com/office/drawing/2014/main" id="{BED0A24D-73B2-4D41-B314-47B2E64B18B8}"/>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7" name="Text Placeholder 6">
            <a:extLst>
              <a:ext uri="{FF2B5EF4-FFF2-40B4-BE49-F238E27FC236}">
                <a16:creationId xmlns:a16="http://schemas.microsoft.com/office/drawing/2014/main" id="{A7AD8769-C33C-4C46-8308-8922B964A69D}"/>
              </a:ext>
            </a:extLst>
          </p:cNvPr>
          <p:cNvSpPr>
            <a:spLocks noGrp="1"/>
          </p:cNvSpPr>
          <p:nvPr>
            <p:ph type="body" sz="quarter" idx="12" hasCustomPrompt="1"/>
          </p:nvPr>
        </p:nvSpPr>
        <p:spPr>
          <a:xfrm>
            <a:off x="6553200" y="2438400"/>
            <a:ext cx="2362200" cy="3200400"/>
          </a:xfrm>
        </p:spPr>
        <p:txBody>
          <a:bodyPr lIns="228600" rIns="228600">
            <a:normAutofit/>
          </a:bodyPr>
          <a:lstStyle>
            <a:lvl1pPr marL="0" indent="0">
              <a:buNone/>
              <a:defRPr sz="2000" b="0" i="1"/>
            </a:lvl1pPr>
          </a:lstStyle>
          <a:p>
            <a:pPr lvl="0"/>
            <a:r>
              <a:rPr lang="en-US" dirty="0"/>
              <a:t>Click to </a:t>
            </a:r>
            <a:br>
              <a:rPr lang="en-US" dirty="0"/>
            </a:br>
            <a:r>
              <a:rPr lang="en-US" dirty="0"/>
              <a:t>insert quote</a:t>
            </a:r>
          </a:p>
        </p:txBody>
      </p:sp>
      <p:cxnSp>
        <p:nvCxnSpPr>
          <p:cNvPr id="10" name="Straight Connector 9">
            <a:extLst>
              <a:ext uri="{FF2B5EF4-FFF2-40B4-BE49-F238E27FC236}">
                <a16:creationId xmlns:a16="http://schemas.microsoft.com/office/drawing/2014/main" id="{E4658972-81E6-4531-B2F6-2EA7175DA01D}"/>
              </a:ext>
            </a:extLst>
          </p:cNvPr>
          <p:cNvCxnSpPr>
            <a:cxnSpLocks/>
          </p:cNvCxnSpPr>
          <p:nvPr userDrawn="1"/>
        </p:nvCxnSpPr>
        <p:spPr>
          <a:xfrm>
            <a:off x="6553200" y="1707338"/>
            <a:ext cx="0" cy="4388662"/>
          </a:xfrm>
          <a:prstGeom prst="line">
            <a:avLst/>
          </a:prstGeom>
          <a:ln w="7620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5AE08001-6B6E-452A-B41F-74AF27FD4E4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768076" y="1962435"/>
            <a:ext cx="457124" cy="315415"/>
          </a:xfrm>
          <a:prstGeom prst="rect">
            <a:avLst/>
          </a:prstGeom>
        </p:spPr>
      </p:pic>
    </p:spTree>
    <p:extLst>
      <p:ext uri="{BB962C8B-B14F-4D97-AF65-F5344CB8AC3E}">
        <p14:creationId xmlns:p14="http://schemas.microsoft.com/office/powerpoint/2010/main" val="2917536548"/>
      </p:ext>
    </p:extLst>
  </p:cSld>
  <p:clrMapOvr>
    <a:masterClrMapping/>
  </p:clrMapOvr>
  <p:transition>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wo Silos with Title - Vertical">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2DC090-F259-4189-953A-80611DCB89A8}"/>
              </a:ext>
            </a:extLst>
          </p:cNvPr>
          <p:cNvSpPr/>
          <p:nvPr userDrawn="1"/>
        </p:nvSpPr>
        <p:spPr>
          <a:xfrm>
            <a:off x="228600" y="235084"/>
            <a:ext cx="4343400" cy="58609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hasCustomPrompt="1"/>
          </p:nvPr>
        </p:nvSpPr>
        <p:spPr>
          <a:xfrm>
            <a:off x="571500" y="2362200"/>
            <a:ext cx="3657600" cy="3471334"/>
          </a:xfrm>
        </p:spPr>
        <p:txBody>
          <a:bodyPr>
            <a:normAutofit/>
          </a:bodyPr>
          <a:lstStyle>
            <a:lvl1pPr marL="0" indent="0" algn="ctr">
              <a:spcBef>
                <a:spcPts val="600"/>
              </a:spcBef>
              <a:buNone/>
              <a:defRPr sz="1200" b="0" baseline="0"/>
            </a:lvl1pPr>
            <a:lvl2pPr marL="457200" indent="0">
              <a:spcBef>
                <a:spcPts val="600"/>
              </a:spcBef>
              <a:buNone/>
              <a:defRPr sz="1800"/>
            </a:lvl2pPr>
            <a:lvl3pPr marL="914400" indent="0">
              <a:spcBef>
                <a:spcPts val="600"/>
              </a:spcBef>
              <a:buNone/>
              <a:defRPr sz="1800"/>
            </a:lvl3pPr>
            <a:lvl4pPr marL="1371600" indent="0">
              <a:spcBef>
                <a:spcPts val="600"/>
              </a:spcBef>
              <a:buNone/>
              <a:defRPr sz="1800"/>
            </a:lvl4pPr>
            <a:lvl5pPr marL="1828800" indent="0">
              <a:spcBef>
                <a:spcPts val="600"/>
              </a:spcBef>
              <a:buNone/>
              <a:defRPr sz="1800"/>
            </a:lvl5pPr>
          </a:lstStyle>
          <a:p>
            <a:pPr lvl="0"/>
            <a:r>
              <a:rPr lang="en-US" dirty="0"/>
              <a:t>Click to add content in paragraph form</a:t>
            </a:r>
          </a:p>
        </p:txBody>
      </p:sp>
      <p:sp>
        <p:nvSpPr>
          <p:cNvPr id="9" name="Picture Placeholder 8"/>
          <p:cNvSpPr>
            <a:spLocks noGrp="1"/>
          </p:cNvSpPr>
          <p:nvPr>
            <p:ph type="pic" sz="quarter" idx="19" hasCustomPrompt="1"/>
          </p:nvPr>
        </p:nvSpPr>
        <p:spPr>
          <a:xfrm>
            <a:off x="1866900" y="609600"/>
            <a:ext cx="1066800" cy="1066800"/>
          </a:xfrm>
          <a:noFill/>
        </p:spPr>
        <p:txBody>
          <a:bodyPr anchor="ctr" anchorCtr="1">
            <a:normAutofit/>
          </a:bodyPr>
          <a:lstStyle>
            <a:lvl1pPr marL="0" indent="0">
              <a:buNone/>
              <a:defRPr sz="1200"/>
            </a:lvl1pPr>
          </a:lstStyle>
          <a:p>
            <a:r>
              <a:rPr lang="en-US" dirty="0"/>
              <a:t>Click icon to insert graphic</a:t>
            </a:r>
          </a:p>
        </p:txBody>
      </p:sp>
      <p:sp>
        <p:nvSpPr>
          <p:cNvPr id="23" name="Content Placeholder 2"/>
          <p:cNvSpPr>
            <a:spLocks noGrp="1"/>
          </p:cNvSpPr>
          <p:nvPr>
            <p:ph idx="20" hasCustomPrompt="1"/>
          </p:nvPr>
        </p:nvSpPr>
        <p:spPr>
          <a:xfrm>
            <a:off x="4914900" y="2362200"/>
            <a:ext cx="3657600" cy="3471334"/>
          </a:xfrm>
        </p:spPr>
        <p:txBody>
          <a:bodyPr>
            <a:normAutofit/>
          </a:bodyPr>
          <a:lstStyle>
            <a:lvl1pPr marL="0" indent="0" algn="ctr">
              <a:spcBef>
                <a:spcPts val="600"/>
              </a:spcBef>
              <a:buNone/>
              <a:defRPr sz="1200" b="0" baseline="0"/>
            </a:lvl1pPr>
            <a:lvl2pPr marL="457200" indent="0">
              <a:spcBef>
                <a:spcPts val="600"/>
              </a:spcBef>
              <a:buNone/>
              <a:defRPr sz="1800"/>
            </a:lvl2pPr>
            <a:lvl3pPr marL="914400" indent="0">
              <a:spcBef>
                <a:spcPts val="600"/>
              </a:spcBef>
              <a:buNone/>
              <a:defRPr sz="1800"/>
            </a:lvl3pPr>
            <a:lvl4pPr marL="1371600" indent="0">
              <a:spcBef>
                <a:spcPts val="600"/>
              </a:spcBef>
              <a:buNone/>
              <a:defRPr sz="1800"/>
            </a:lvl4pPr>
            <a:lvl5pPr marL="1828800" indent="0">
              <a:spcBef>
                <a:spcPts val="600"/>
              </a:spcBef>
              <a:buNone/>
              <a:defRPr sz="1800"/>
            </a:lvl5pPr>
          </a:lstStyle>
          <a:p>
            <a:pPr lvl="0"/>
            <a:r>
              <a:rPr lang="en-US" dirty="0"/>
              <a:t>Click to add content in paragraph form</a:t>
            </a:r>
          </a:p>
        </p:txBody>
      </p:sp>
      <p:sp>
        <p:nvSpPr>
          <p:cNvPr id="24" name="Picture Placeholder 8"/>
          <p:cNvSpPr>
            <a:spLocks noGrp="1"/>
          </p:cNvSpPr>
          <p:nvPr>
            <p:ph type="pic" sz="quarter" idx="21" hasCustomPrompt="1"/>
          </p:nvPr>
        </p:nvSpPr>
        <p:spPr>
          <a:xfrm>
            <a:off x="6210300" y="609600"/>
            <a:ext cx="1066800" cy="1066800"/>
          </a:xfrm>
          <a:noFill/>
        </p:spPr>
        <p:txBody>
          <a:bodyPr anchor="ctr" anchorCtr="1">
            <a:normAutofit/>
          </a:bodyPr>
          <a:lstStyle>
            <a:lvl1pPr marL="0" indent="0">
              <a:buNone/>
              <a:defRPr sz="1200"/>
            </a:lvl1pPr>
          </a:lstStyle>
          <a:p>
            <a:r>
              <a:rPr lang="en-US" dirty="0"/>
              <a:t>Click icon to insert graphic</a:t>
            </a:r>
          </a:p>
        </p:txBody>
      </p:sp>
      <p:sp>
        <p:nvSpPr>
          <p:cNvPr id="2" name="Footer Placeholder 1">
            <a:extLst>
              <a:ext uri="{FF2B5EF4-FFF2-40B4-BE49-F238E27FC236}">
                <a16:creationId xmlns:a16="http://schemas.microsoft.com/office/drawing/2014/main" id="{2A29B3EF-EDBC-49C4-8AFA-DEBBC7354267}"/>
              </a:ext>
            </a:extLst>
          </p:cNvPr>
          <p:cNvSpPr>
            <a:spLocks noGrp="1"/>
          </p:cNvSpPr>
          <p:nvPr>
            <p:ph type="ftr" sz="quarter" idx="24"/>
          </p:nvPr>
        </p:nvSpPr>
        <p:spPr/>
        <p:txBody>
          <a:bodyPr/>
          <a:lstStyle/>
          <a:p>
            <a:endParaRPr lang="en-US" dirty="0"/>
          </a:p>
        </p:txBody>
      </p:sp>
      <p:sp>
        <p:nvSpPr>
          <p:cNvPr id="12" name="Slide Number Placeholder 5">
            <a:extLst>
              <a:ext uri="{FF2B5EF4-FFF2-40B4-BE49-F238E27FC236}">
                <a16:creationId xmlns:a16="http://schemas.microsoft.com/office/drawing/2014/main" id="{138ABCA2-3969-4B97-AA64-CC00BB307144}"/>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13" name="Text Placeholder 4">
            <a:extLst>
              <a:ext uri="{FF2B5EF4-FFF2-40B4-BE49-F238E27FC236}">
                <a16:creationId xmlns:a16="http://schemas.microsoft.com/office/drawing/2014/main" id="{5E2A587B-7D81-43C9-9B05-9CD767A134B3}"/>
              </a:ext>
            </a:extLst>
          </p:cNvPr>
          <p:cNvSpPr>
            <a:spLocks noGrp="1"/>
          </p:cNvSpPr>
          <p:nvPr>
            <p:ph type="body" sz="quarter" idx="25" hasCustomPrompt="1"/>
          </p:nvPr>
        </p:nvSpPr>
        <p:spPr>
          <a:xfrm>
            <a:off x="571500" y="1816767"/>
            <a:ext cx="3657600" cy="408169"/>
          </a:xfrm>
        </p:spPr>
        <p:txBody>
          <a:bodyPr anchor="b" anchorCtr="1">
            <a:normAutofit/>
          </a:bodyPr>
          <a:lstStyle>
            <a:lvl1pPr marL="0" indent="0" algn="ctr">
              <a:buNone/>
              <a:defRPr sz="1600" u="sng">
                <a:solidFill>
                  <a:schemeClr val="tx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add title</a:t>
            </a:r>
          </a:p>
        </p:txBody>
      </p:sp>
      <p:sp>
        <p:nvSpPr>
          <p:cNvPr id="14" name="Text Placeholder 4">
            <a:extLst>
              <a:ext uri="{FF2B5EF4-FFF2-40B4-BE49-F238E27FC236}">
                <a16:creationId xmlns:a16="http://schemas.microsoft.com/office/drawing/2014/main" id="{4BE7DC36-8E2F-4F5D-834B-AA2720167263}"/>
              </a:ext>
            </a:extLst>
          </p:cNvPr>
          <p:cNvSpPr>
            <a:spLocks noGrp="1"/>
          </p:cNvSpPr>
          <p:nvPr>
            <p:ph type="body" sz="quarter" idx="26" hasCustomPrompt="1"/>
          </p:nvPr>
        </p:nvSpPr>
        <p:spPr>
          <a:xfrm>
            <a:off x="4914900" y="1816767"/>
            <a:ext cx="3657600" cy="408169"/>
          </a:xfrm>
        </p:spPr>
        <p:txBody>
          <a:bodyPr anchor="b" anchorCtr="1">
            <a:normAutofit/>
          </a:bodyPr>
          <a:lstStyle>
            <a:lvl1pPr marL="0" indent="0" algn="ctr">
              <a:buNone/>
              <a:defRPr sz="1600" u="sng">
                <a:solidFill>
                  <a:schemeClr val="tx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add title</a:t>
            </a:r>
          </a:p>
        </p:txBody>
      </p:sp>
    </p:spTree>
    <p:extLst>
      <p:ext uri="{BB962C8B-B14F-4D97-AF65-F5344CB8AC3E}">
        <p14:creationId xmlns:p14="http://schemas.microsoft.com/office/powerpoint/2010/main" val="2055185856"/>
      </p:ext>
    </p:extLst>
  </p:cSld>
  <p:clrMapOvr>
    <a:masterClrMapping/>
  </p:clrMapOvr>
  <p:transition>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hree Silos - Vertical">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2DC090-F259-4189-953A-80611DCB89A8}"/>
              </a:ext>
            </a:extLst>
          </p:cNvPr>
          <p:cNvSpPr/>
          <p:nvPr userDrawn="1"/>
        </p:nvSpPr>
        <p:spPr>
          <a:xfrm>
            <a:off x="228600" y="235084"/>
            <a:ext cx="2895600" cy="58609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B6EFE70-0FA3-4D0A-8A13-FAF40D123CE2}"/>
              </a:ext>
            </a:extLst>
          </p:cNvPr>
          <p:cNvSpPr/>
          <p:nvPr userDrawn="1"/>
        </p:nvSpPr>
        <p:spPr>
          <a:xfrm>
            <a:off x="6019800" y="228600"/>
            <a:ext cx="2895600" cy="58609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hasCustomPrompt="1"/>
          </p:nvPr>
        </p:nvSpPr>
        <p:spPr>
          <a:xfrm>
            <a:off x="495300" y="1905000"/>
            <a:ext cx="2362200" cy="3928534"/>
          </a:xfrm>
        </p:spPr>
        <p:txBody>
          <a:bodyPr>
            <a:normAutofit/>
          </a:bodyPr>
          <a:lstStyle>
            <a:lvl1pPr marL="0" indent="0" algn="ctr">
              <a:spcBef>
                <a:spcPts val="600"/>
              </a:spcBef>
              <a:buNone/>
              <a:defRPr sz="1200" b="0" baseline="0"/>
            </a:lvl1pPr>
            <a:lvl2pPr marL="457200" indent="0">
              <a:spcBef>
                <a:spcPts val="600"/>
              </a:spcBef>
              <a:buNone/>
              <a:defRPr sz="1800"/>
            </a:lvl2pPr>
            <a:lvl3pPr marL="914400" indent="0">
              <a:spcBef>
                <a:spcPts val="600"/>
              </a:spcBef>
              <a:buNone/>
              <a:defRPr sz="1800"/>
            </a:lvl3pPr>
            <a:lvl4pPr marL="1371600" indent="0">
              <a:spcBef>
                <a:spcPts val="600"/>
              </a:spcBef>
              <a:buNone/>
              <a:defRPr sz="1800"/>
            </a:lvl4pPr>
            <a:lvl5pPr marL="1828800" indent="0">
              <a:spcBef>
                <a:spcPts val="600"/>
              </a:spcBef>
              <a:buNone/>
              <a:defRPr sz="1800"/>
            </a:lvl5pPr>
          </a:lstStyle>
          <a:p>
            <a:pPr lvl="0"/>
            <a:r>
              <a:rPr lang="en-US" dirty="0"/>
              <a:t>Click to add content </a:t>
            </a:r>
            <a:br>
              <a:rPr lang="en-US" dirty="0"/>
            </a:br>
            <a:r>
              <a:rPr lang="en-US" dirty="0"/>
              <a:t>in paragraph form</a:t>
            </a:r>
          </a:p>
        </p:txBody>
      </p:sp>
      <p:sp>
        <p:nvSpPr>
          <p:cNvPr id="9" name="Picture Placeholder 8"/>
          <p:cNvSpPr>
            <a:spLocks noGrp="1"/>
          </p:cNvSpPr>
          <p:nvPr>
            <p:ph type="pic" sz="quarter" idx="19" hasCustomPrompt="1"/>
          </p:nvPr>
        </p:nvSpPr>
        <p:spPr>
          <a:xfrm>
            <a:off x="1143000" y="609600"/>
            <a:ext cx="1066800" cy="1066800"/>
          </a:xfrm>
          <a:noFill/>
        </p:spPr>
        <p:txBody>
          <a:bodyPr anchor="ctr" anchorCtr="1">
            <a:normAutofit/>
          </a:bodyPr>
          <a:lstStyle>
            <a:lvl1pPr marL="0" indent="0">
              <a:buNone/>
              <a:defRPr sz="1200"/>
            </a:lvl1pPr>
          </a:lstStyle>
          <a:p>
            <a:r>
              <a:rPr lang="en-US" dirty="0"/>
              <a:t>Click icon to insert graphic</a:t>
            </a:r>
          </a:p>
        </p:txBody>
      </p:sp>
      <p:sp>
        <p:nvSpPr>
          <p:cNvPr id="23" name="Content Placeholder 2"/>
          <p:cNvSpPr>
            <a:spLocks noGrp="1"/>
          </p:cNvSpPr>
          <p:nvPr>
            <p:ph idx="20" hasCustomPrompt="1"/>
          </p:nvPr>
        </p:nvSpPr>
        <p:spPr>
          <a:xfrm>
            <a:off x="3390900" y="1905000"/>
            <a:ext cx="2362200" cy="3928534"/>
          </a:xfrm>
        </p:spPr>
        <p:txBody>
          <a:bodyPr>
            <a:normAutofit/>
          </a:bodyPr>
          <a:lstStyle>
            <a:lvl1pPr marL="0" indent="0" algn="ctr">
              <a:spcBef>
                <a:spcPts val="600"/>
              </a:spcBef>
              <a:buNone/>
              <a:defRPr sz="1200" b="0" baseline="0"/>
            </a:lvl1pPr>
            <a:lvl2pPr marL="457200" indent="0">
              <a:spcBef>
                <a:spcPts val="600"/>
              </a:spcBef>
              <a:buNone/>
              <a:defRPr sz="1800"/>
            </a:lvl2pPr>
            <a:lvl3pPr marL="914400" indent="0">
              <a:spcBef>
                <a:spcPts val="600"/>
              </a:spcBef>
              <a:buNone/>
              <a:defRPr sz="1800"/>
            </a:lvl3pPr>
            <a:lvl4pPr marL="1371600" indent="0">
              <a:spcBef>
                <a:spcPts val="600"/>
              </a:spcBef>
              <a:buNone/>
              <a:defRPr sz="1800"/>
            </a:lvl4pPr>
            <a:lvl5pPr marL="1828800" indent="0">
              <a:spcBef>
                <a:spcPts val="600"/>
              </a:spcBef>
              <a:buNone/>
              <a:defRPr sz="1800"/>
            </a:lvl5pPr>
          </a:lstStyle>
          <a:p>
            <a:pPr lvl="0"/>
            <a:r>
              <a:rPr lang="en-US" dirty="0"/>
              <a:t>Click to add content </a:t>
            </a:r>
            <a:br>
              <a:rPr lang="en-US" dirty="0"/>
            </a:br>
            <a:r>
              <a:rPr lang="en-US" dirty="0"/>
              <a:t>in paragraph form</a:t>
            </a:r>
          </a:p>
        </p:txBody>
      </p:sp>
      <p:sp>
        <p:nvSpPr>
          <p:cNvPr id="24" name="Picture Placeholder 8"/>
          <p:cNvSpPr>
            <a:spLocks noGrp="1"/>
          </p:cNvSpPr>
          <p:nvPr>
            <p:ph type="pic" sz="quarter" idx="21" hasCustomPrompt="1"/>
          </p:nvPr>
        </p:nvSpPr>
        <p:spPr>
          <a:xfrm>
            <a:off x="4038600" y="609600"/>
            <a:ext cx="1066800" cy="1066800"/>
          </a:xfrm>
          <a:noFill/>
        </p:spPr>
        <p:txBody>
          <a:bodyPr anchor="ctr" anchorCtr="1">
            <a:normAutofit/>
          </a:bodyPr>
          <a:lstStyle>
            <a:lvl1pPr marL="0" indent="0">
              <a:buNone/>
              <a:defRPr sz="1200"/>
            </a:lvl1pPr>
          </a:lstStyle>
          <a:p>
            <a:r>
              <a:rPr lang="en-US" dirty="0"/>
              <a:t>Click icon to insert graphic</a:t>
            </a:r>
          </a:p>
        </p:txBody>
      </p:sp>
      <p:sp>
        <p:nvSpPr>
          <p:cNvPr id="25" name="Content Placeholder 2"/>
          <p:cNvSpPr>
            <a:spLocks noGrp="1"/>
          </p:cNvSpPr>
          <p:nvPr>
            <p:ph idx="22" hasCustomPrompt="1"/>
          </p:nvPr>
        </p:nvSpPr>
        <p:spPr>
          <a:xfrm>
            <a:off x="6286500" y="1905000"/>
            <a:ext cx="2362200" cy="3928534"/>
          </a:xfrm>
        </p:spPr>
        <p:txBody>
          <a:bodyPr>
            <a:normAutofit/>
          </a:bodyPr>
          <a:lstStyle>
            <a:lvl1pPr marL="0" indent="0" algn="ctr">
              <a:spcBef>
                <a:spcPts val="600"/>
              </a:spcBef>
              <a:buNone/>
              <a:defRPr sz="1200" b="0" baseline="0"/>
            </a:lvl1pPr>
            <a:lvl2pPr marL="457200" indent="0">
              <a:spcBef>
                <a:spcPts val="600"/>
              </a:spcBef>
              <a:buNone/>
              <a:defRPr sz="1800"/>
            </a:lvl2pPr>
            <a:lvl3pPr marL="914400" indent="0">
              <a:spcBef>
                <a:spcPts val="600"/>
              </a:spcBef>
              <a:buNone/>
              <a:defRPr sz="1800"/>
            </a:lvl3pPr>
            <a:lvl4pPr marL="1371600" indent="0">
              <a:spcBef>
                <a:spcPts val="600"/>
              </a:spcBef>
              <a:buNone/>
              <a:defRPr sz="1800"/>
            </a:lvl4pPr>
            <a:lvl5pPr marL="1828800" indent="0">
              <a:spcBef>
                <a:spcPts val="600"/>
              </a:spcBef>
              <a:buNone/>
              <a:defRPr sz="1800"/>
            </a:lvl5pPr>
          </a:lstStyle>
          <a:p>
            <a:pPr lvl="0"/>
            <a:r>
              <a:rPr lang="en-US" dirty="0"/>
              <a:t>Click to add content </a:t>
            </a:r>
            <a:br>
              <a:rPr lang="en-US" dirty="0"/>
            </a:br>
            <a:r>
              <a:rPr lang="en-US" dirty="0"/>
              <a:t>in paragraph form</a:t>
            </a:r>
          </a:p>
        </p:txBody>
      </p:sp>
      <p:sp>
        <p:nvSpPr>
          <p:cNvPr id="26" name="Picture Placeholder 8"/>
          <p:cNvSpPr>
            <a:spLocks noGrp="1"/>
          </p:cNvSpPr>
          <p:nvPr>
            <p:ph type="pic" sz="quarter" idx="23" hasCustomPrompt="1"/>
          </p:nvPr>
        </p:nvSpPr>
        <p:spPr>
          <a:xfrm>
            <a:off x="6934200" y="609600"/>
            <a:ext cx="1066800" cy="1066800"/>
          </a:xfrm>
          <a:noFill/>
        </p:spPr>
        <p:txBody>
          <a:bodyPr anchor="ctr" anchorCtr="1">
            <a:normAutofit/>
          </a:bodyPr>
          <a:lstStyle>
            <a:lvl1pPr marL="0" indent="0">
              <a:buNone/>
              <a:defRPr sz="1200"/>
            </a:lvl1pPr>
          </a:lstStyle>
          <a:p>
            <a:r>
              <a:rPr lang="en-US" dirty="0"/>
              <a:t>Click icon to insert graphic</a:t>
            </a:r>
          </a:p>
        </p:txBody>
      </p:sp>
      <p:sp>
        <p:nvSpPr>
          <p:cNvPr id="2" name="Footer Placeholder 1">
            <a:extLst>
              <a:ext uri="{FF2B5EF4-FFF2-40B4-BE49-F238E27FC236}">
                <a16:creationId xmlns:a16="http://schemas.microsoft.com/office/drawing/2014/main" id="{2A29B3EF-EDBC-49C4-8AFA-DEBBC7354267}"/>
              </a:ext>
            </a:extLst>
          </p:cNvPr>
          <p:cNvSpPr>
            <a:spLocks noGrp="1"/>
          </p:cNvSpPr>
          <p:nvPr>
            <p:ph type="ftr" sz="quarter" idx="24"/>
          </p:nvPr>
        </p:nvSpPr>
        <p:spPr/>
        <p:txBody>
          <a:bodyPr/>
          <a:lstStyle/>
          <a:p>
            <a:endParaRPr lang="en-US" dirty="0"/>
          </a:p>
        </p:txBody>
      </p:sp>
      <p:sp>
        <p:nvSpPr>
          <p:cNvPr id="12" name="Slide Number Placeholder 5">
            <a:extLst>
              <a:ext uri="{FF2B5EF4-FFF2-40B4-BE49-F238E27FC236}">
                <a16:creationId xmlns:a16="http://schemas.microsoft.com/office/drawing/2014/main" id="{138ABCA2-3969-4B97-AA64-CC00BB307144}"/>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Tree>
    <p:extLst>
      <p:ext uri="{BB962C8B-B14F-4D97-AF65-F5344CB8AC3E}">
        <p14:creationId xmlns:p14="http://schemas.microsoft.com/office/powerpoint/2010/main" val="2143182471"/>
      </p:ext>
    </p:extLst>
  </p:cSld>
  <p:clrMapOvr>
    <a:masterClrMapping/>
  </p:clrMapOvr>
  <p:transition>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hree Silos with Title - Vertical">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2DC090-F259-4189-953A-80611DCB89A8}"/>
              </a:ext>
            </a:extLst>
          </p:cNvPr>
          <p:cNvSpPr/>
          <p:nvPr userDrawn="1"/>
        </p:nvSpPr>
        <p:spPr>
          <a:xfrm>
            <a:off x="228600" y="235084"/>
            <a:ext cx="2895600" cy="58609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B6EFE70-0FA3-4D0A-8A13-FAF40D123CE2}"/>
              </a:ext>
            </a:extLst>
          </p:cNvPr>
          <p:cNvSpPr/>
          <p:nvPr userDrawn="1"/>
        </p:nvSpPr>
        <p:spPr>
          <a:xfrm>
            <a:off x="6019800" y="228600"/>
            <a:ext cx="2895600" cy="58609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hasCustomPrompt="1"/>
          </p:nvPr>
        </p:nvSpPr>
        <p:spPr>
          <a:xfrm>
            <a:off x="495300" y="2261936"/>
            <a:ext cx="2362200" cy="3571598"/>
          </a:xfrm>
        </p:spPr>
        <p:txBody>
          <a:bodyPr>
            <a:normAutofit/>
          </a:bodyPr>
          <a:lstStyle>
            <a:lvl1pPr marL="0" indent="0" algn="ctr">
              <a:spcBef>
                <a:spcPts val="600"/>
              </a:spcBef>
              <a:buNone/>
              <a:defRPr sz="1200" b="0" baseline="0"/>
            </a:lvl1pPr>
            <a:lvl2pPr marL="457200" indent="0">
              <a:spcBef>
                <a:spcPts val="600"/>
              </a:spcBef>
              <a:buNone/>
              <a:defRPr sz="1800"/>
            </a:lvl2pPr>
            <a:lvl3pPr marL="914400" indent="0">
              <a:spcBef>
                <a:spcPts val="600"/>
              </a:spcBef>
              <a:buNone/>
              <a:defRPr sz="1800"/>
            </a:lvl3pPr>
            <a:lvl4pPr marL="1371600" indent="0">
              <a:spcBef>
                <a:spcPts val="600"/>
              </a:spcBef>
              <a:buNone/>
              <a:defRPr sz="1800"/>
            </a:lvl4pPr>
            <a:lvl5pPr marL="1828800" indent="0">
              <a:spcBef>
                <a:spcPts val="600"/>
              </a:spcBef>
              <a:buNone/>
              <a:defRPr sz="1800"/>
            </a:lvl5pPr>
          </a:lstStyle>
          <a:p>
            <a:pPr lvl="0"/>
            <a:r>
              <a:rPr lang="en-US" dirty="0"/>
              <a:t>Click to add content </a:t>
            </a:r>
            <a:br>
              <a:rPr lang="en-US" dirty="0"/>
            </a:br>
            <a:r>
              <a:rPr lang="en-US" dirty="0"/>
              <a:t>in paragraph form</a:t>
            </a:r>
          </a:p>
        </p:txBody>
      </p:sp>
      <p:sp>
        <p:nvSpPr>
          <p:cNvPr id="9" name="Picture Placeholder 8"/>
          <p:cNvSpPr>
            <a:spLocks noGrp="1"/>
          </p:cNvSpPr>
          <p:nvPr>
            <p:ph type="pic" sz="quarter" idx="19" hasCustomPrompt="1"/>
          </p:nvPr>
        </p:nvSpPr>
        <p:spPr>
          <a:xfrm>
            <a:off x="1143000" y="609600"/>
            <a:ext cx="1066800" cy="1066800"/>
          </a:xfrm>
          <a:noFill/>
        </p:spPr>
        <p:txBody>
          <a:bodyPr anchor="ctr" anchorCtr="1">
            <a:normAutofit/>
          </a:bodyPr>
          <a:lstStyle>
            <a:lvl1pPr marL="0" indent="0">
              <a:buNone/>
              <a:defRPr sz="1200"/>
            </a:lvl1pPr>
          </a:lstStyle>
          <a:p>
            <a:r>
              <a:rPr lang="en-US" dirty="0"/>
              <a:t>Click icon to insert graphic</a:t>
            </a:r>
          </a:p>
        </p:txBody>
      </p:sp>
      <p:sp>
        <p:nvSpPr>
          <p:cNvPr id="23" name="Content Placeholder 2"/>
          <p:cNvSpPr>
            <a:spLocks noGrp="1"/>
          </p:cNvSpPr>
          <p:nvPr>
            <p:ph idx="20" hasCustomPrompt="1"/>
          </p:nvPr>
        </p:nvSpPr>
        <p:spPr>
          <a:xfrm>
            <a:off x="3390900" y="2261936"/>
            <a:ext cx="2362200" cy="3571598"/>
          </a:xfrm>
        </p:spPr>
        <p:txBody>
          <a:bodyPr>
            <a:normAutofit/>
          </a:bodyPr>
          <a:lstStyle>
            <a:lvl1pPr marL="0" indent="0" algn="ctr">
              <a:spcBef>
                <a:spcPts val="600"/>
              </a:spcBef>
              <a:buNone/>
              <a:defRPr sz="1200" b="0" baseline="0"/>
            </a:lvl1pPr>
            <a:lvl2pPr marL="457200" indent="0">
              <a:spcBef>
                <a:spcPts val="600"/>
              </a:spcBef>
              <a:buNone/>
              <a:defRPr sz="1800"/>
            </a:lvl2pPr>
            <a:lvl3pPr marL="914400" indent="0">
              <a:spcBef>
                <a:spcPts val="600"/>
              </a:spcBef>
              <a:buNone/>
              <a:defRPr sz="1800"/>
            </a:lvl3pPr>
            <a:lvl4pPr marL="1371600" indent="0">
              <a:spcBef>
                <a:spcPts val="600"/>
              </a:spcBef>
              <a:buNone/>
              <a:defRPr sz="1800"/>
            </a:lvl4pPr>
            <a:lvl5pPr marL="1828800" indent="0">
              <a:spcBef>
                <a:spcPts val="600"/>
              </a:spcBef>
              <a:buNone/>
              <a:defRPr sz="1800"/>
            </a:lvl5pPr>
          </a:lstStyle>
          <a:p>
            <a:pPr lvl="0"/>
            <a:r>
              <a:rPr lang="en-US" dirty="0"/>
              <a:t>Click to add content </a:t>
            </a:r>
            <a:br>
              <a:rPr lang="en-US" dirty="0"/>
            </a:br>
            <a:r>
              <a:rPr lang="en-US" dirty="0"/>
              <a:t>in paragraph form</a:t>
            </a:r>
          </a:p>
        </p:txBody>
      </p:sp>
      <p:sp>
        <p:nvSpPr>
          <p:cNvPr id="24" name="Picture Placeholder 8"/>
          <p:cNvSpPr>
            <a:spLocks noGrp="1"/>
          </p:cNvSpPr>
          <p:nvPr>
            <p:ph type="pic" sz="quarter" idx="21" hasCustomPrompt="1"/>
          </p:nvPr>
        </p:nvSpPr>
        <p:spPr>
          <a:xfrm>
            <a:off x="4038600" y="609600"/>
            <a:ext cx="1066800" cy="1066800"/>
          </a:xfrm>
          <a:noFill/>
        </p:spPr>
        <p:txBody>
          <a:bodyPr anchor="ctr" anchorCtr="1">
            <a:normAutofit/>
          </a:bodyPr>
          <a:lstStyle>
            <a:lvl1pPr marL="0" indent="0">
              <a:buNone/>
              <a:defRPr sz="1200"/>
            </a:lvl1pPr>
          </a:lstStyle>
          <a:p>
            <a:r>
              <a:rPr lang="en-US" dirty="0"/>
              <a:t>Click icon to insert graphic</a:t>
            </a:r>
          </a:p>
        </p:txBody>
      </p:sp>
      <p:sp>
        <p:nvSpPr>
          <p:cNvPr id="25" name="Content Placeholder 2"/>
          <p:cNvSpPr>
            <a:spLocks noGrp="1"/>
          </p:cNvSpPr>
          <p:nvPr>
            <p:ph idx="22" hasCustomPrompt="1"/>
          </p:nvPr>
        </p:nvSpPr>
        <p:spPr>
          <a:xfrm>
            <a:off x="6286500" y="2261936"/>
            <a:ext cx="2362200" cy="3571598"/>
          </a:xfrm>
        </p:spPr>
        <p:txBody>
          <a:bodyPr>
            <a:normAutofit/>
          </a:bodyPr>
          <a:lstStyle>
            <a:lvl1pPr marL="0" indent="0" algn="ctr">
              <a:spcBef>
                <a:spcPts val="600"/>
              </a:spcBef>
              <a:buNone/>
              <a:defRPr sz="1200" b="0" baseline="0"/>
            </a:lvl1pPr>
            <a:lvl2pPr marL="457200" indent="0">
              <a:spcBef>
                <a:spcPts val="600"/>
              </a:spcBef>
              <a:buNone/>
              <a:defRPr sz="1800"/>
            </a:lvl2pPr>
            <a:lvl3pPr marL="914400" indent="0">
              <a:spcBef>
                <a:spcPts val="600"/>
              </a:spcBef>
              <a:buNone/>
              <a:defRPr sz="1800"/>
            </a:lvl3pPr>
            <a:lvl4pPr marL="1371600" indent="0">
              <a:spcBef>
                <a:spcPts val="600"/>
              </a:spcBef>
              <a:buNone/>
              <a:defRPr sz="1800"/>
            </a:lvl4pPr>
            <a:lvl5pPr marL="1828800" indent="0">
              <a:spcBef>
                <a:spcPts val="600"/>
              </a:spcBef>
              <a:buNone/>
              <a:defRPr sz="1800"/>
            </a:lvl5pPr>
          </a:lstStyle>
          <a:p>
            <a:pPr lvl="0"/>
            <a:r>
              <a:rPr lang="en-US" dirty="0"/>
              <a:t>Click to add content </a:t>
            </a:r>
            <a:br>
              <a:rPr lang="en-US" dirty="0"/>
            </a:br>
            <a:r>
              <a:rPr lang="en-US" dirty="0"/>
              <a:t>in paragraph form</a:t>
            </a:r>
          </a:p>
        </p:txBody>
      </p:sp>
      <p:sp>
        <p:nvSpPr>
          <p:cNvPr id="26" name="Picture Placeholder 8"/>
          <p:cNvSpPr>
            <a:spLocks noGrp="1"/>
          </p:cNvSpPr>
          <p:nvPr>
            <p:ph type="pic" sz="quarter" idx="23" hasCustomPrompt="1"/>
          </p:nvPr>
        </p:nvSpPr>
        <p:spPr>
          <a:xfrm>
            <a:off x="6934200" y="609600"/>
            <a:ext cx="1066800" cy="1066800"/>
          </a:xfrm>
          <a:noFill/>
        </p:spPr>
        <p:txBody>
          <a:bodyPr anchor="ctr" anchorCtr="1">
            <a:normAutofit/>
          </a:bodyPr>
          <a:lstStyle>
            <a:lvl1pPr marL="0" indent="0">
              <a:buNone/>
              <a:defRPr sz="1200"/>
            </a:lvl1pPr>
          </a:lstStyle>
          <a:p>
            <a:r>
              <a:rPr lang="en-US" dirty="0"/>
              <a:t>Click icon to insert graphic</a:t>
            </a:r>
          </a:p>
        </p:txBody>
      </p:sp>
      <p:sp>
        <p:nvSpPr>
          <p:cNvPr id="2" name="Footer Placeholder 1">
            <a:extLst>
              <a:ext uri="{FF2B5EF4-FFF2-40B4-BE49-F238E27FC236}">
                <a16:creationId xmlns:a16="http://schemas.microsoft.com/office/drawing/2014/main" id="{2A29B3EF-EDBC-49C4-8AFA-DEBBC7354267}"/>
              </a:ext>
            </a:extLst>
          </p:cNvPr>
          <p:cNvSpPr>
            <a:spLocks noGrp="1"/>
          </p:cNvSpPr>
          <p:nvPr>
            <p:ph type="ftr" sz="quarter" idx="24"/>
          </p:nvPr>
        </p:nvSpPr>
        <p:spPr/>
        <p:txBody>
          <a:bodyPr/>
          <a:lstStyle/>
          <a:p>
            <a:endParaRPr lang="en-US" dirty="0"/>
          </a:p>
        </p:txBody>
      </p:sp>
      <p:sp>
        <p:nvSpPr>
          <p:cNvPr id="12" name="Slide Number Placeholder 5">
            <a:extLst>
              <a:ext uri="{FF2B5EF4-FFF2-40B4-BE49-F238E27FC236}">
                <a16:creationId xmlns:a16="http://schemas.microsoft.com/office/drawing/2014/main" id="{138ABCA2-3969-4B97-AA64-CC00BB307144}"/>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13" name="Text Placeholder 4">
            <a:extLst>
              <a:ext uri="{FF2B5EF4-FFF2-40B4-BE49-F238E27FC236}">
                <a16:creationId xmlns:a16="http://schemas.microsoft.com/office/drawing/2014/main" id="{FBBC75B7-8A0E-4DDB-BCA1-72824C37C3AD}"/>
              </a:ext>
            </a:extLst>
          </p:cNvPr>
          <p:cNvSpPr>
            <a:spLocks noGrp="1"/>
          </p:cNvSpPr>
          <p:nvPr>
            <p:ph type="body" sz="quarter" idx="25" hasCustomPrompt="1"/>
          </p:nvPr>
        </p:nvSpPr>
        <p:spPr>
          <a:xfrm>
            <a:off x="493510" y="1816768"/>
            <a:ext cx="2362200" cy="304800"/>
          </a:xfrm>
        </p:spPr>
        <p:txBody>
          <a:bodyPr anchor="b" anchorCtr="1">
            <a:normAutofit/>
          </a:bodyPr>
          <a:lstStyle>
            <a:lvl1pPr marL="0" indent="0" algn="ctr">
              <a:buNone/>
              <a:defRPr sz="1600" u="sng">
                <a:solidFill>
                  <a:schemeClr val="tx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add title</a:t>
            </a:r>
          </a:p>
        </p:txBody>
      </p:sp>
      <p:sp>
        <p:nvSpPr>
          <p:cNvPr id="14" name="Text Placeholder 4">
            <a:extLst>
              <a:ext uri="{FF2B5EF4-FFF2-40B4-BE49-F238E27FC236}">
                <a16:creationId xmlns:a16="http://schemas.microsoft.com/office/drawing/2014/main" id="{6C73A1EB-25CF-4E06-A70F-67DDF7184BB5}"/>
              </a:ext>
            </a:extLst>
          </p:cNvPr>
          <p:cNvSpPr>
            <a:spLocks noGrp="1"/>
          </p:cNvSpPr>
          <p:nvPr>
            <p:ph type="body" sz="quarter" idx="26" hasCustomPrompt="1"/>
          </p:nvPr>
        </p:nvSpPr>
        <p:spPr>
          <a:xfrm>
            <a:off x="3389110" y="1816768"/>
            <a:ext cx="2362200" cy="304800"/>
          </a:xfrm>
        </p:spPr>
        <p:txBody>
          <a:bodyPr anchor="b" anchorCtr="1">
            <a:normAutofit/>
          </a:bodyPr>
          <a:lstStyle>
            <a:lvl1pPr marL="0" indent="0" algn="ctr">
              <a:buNone/>
              <a:defRPr sz="1600" u="sng">
                <a:solidFill>
                  <a:schemeClr val="tx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add title</a:t>
            </a:r>
          </a:p>
        </p:txBody>
      </p:sp>
      <p:sp>
        <p:nvSpPr>
          <p:cNvPr id="16" name="Text Placeholder 4">
            <a:extLst>
              <a:ext uri="{FF2B5EF4-FFF2-40B4-BE49-F238E27FC236}">
                <a16:creationId xmlns:a16="http://schemas.microsoft.com/office/drawing/2014/main" id="{8A94C75A-EC12-4A88-A472-A03DDDADD2AD}"/>
              </a:ext>
            </a:extLst>
          </p:cNvPr>
          <p:cNvSpPr>
            <a:spLocks noGrp="1"/>
          </p:cNvSpPr>
          <p:nvPr>
            <p:ph type="body" sz="quarter" idx="27" hasCustomPrompt="1"/>
          </p:nvPr>
        </p:nvSpPr>
        <p:spPr>
          <a:xfrm>
            <a:off x="6284710" y="1816768"/>
            <a:ext cx="2362200" cy="304800"/>
          </a:xfrm>
        </p:spPr>
        <p:txBody>
          <a:bodyPr anchor="b" anchorCtr="1">
            <a:normAutofit/>
          </a:bodyPr>
          <a:lstStyle>
            <a:lvl1pPr marL="0" indent="0" algn="ctr">
              <a:buNone/>
              <a:defRPr sz="1600" u="sng">
                <a:solidFill>
                  <a:schemeClr val="tx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add title</a:t>
            </a:r>
          </a:p>
        </p:txBody>
      </p:sp>
    </p:spTree>
    <p:extLst>
      <p:ext uri="{BB962C8B-B14F-4D97-AF65-F5344CB8AC3E}">
        <p14:creationId xmlns:p14="http://schemas.microsoft.com/office/powerpoint/2010/main" val="282331891"/>
      </p:ext>
    </p:extLst>
  </p:cSld>
  <p:clrMapOvr>
    <a:masterClrMapping/>
  </p:clrMapOvr>
  <p:transition>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Six Silos - Icon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2DC090-F259-4189-953A-80611DCB89A8}"/>
              </a:ext>
            </a:extLst>
          </p:cNvPr>
          <p:cNvSpPr/>
          <p:nvPr userDrawn="1"/>
        </p:nvSpPr>
        <p:spPr>
          <a:xfrm>
            <a:off x="228600" y="235083"/>
            <a:ext cx="2895600" cy="28891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B6EFE70-0FA3-4D0A-8A13-FAF40D123CE2}"/>
              </a:ext>
            </a:extLst>
          </p:cNvPr>
          <p:cNvSpPr/>
          <p:nvPr userDrawn="1"/>
        </p:nvSpPr>
        <p:spPr>
          <a:xfrm>
            <a:off x="6019800" y="228600"/>
            <a:ext cx="2895600" cy="28891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hasCustomPrompt="1"/>
          </p:nvPr>
        </p:nvSpPr>
        <p:spPr>
          <a:xfrm>
            <a:off x="495300" y="2028055"/>
            <a:ext cx="2362200" cy="838200"/>
          </a:xfrm>
        </p:spPr>
        <p:txBody>
          <a:bodyPr bIns="91440">
            <a:normAutofit/>
          </a:bodyPr>
          <a:lstStyle>
            <a:lvl1pPr marL="0" indent="0" algn="ctr">
              <a:spcBef>
                <a:spcPts val="600"/>
              </a:spcBef>
              <a:buNone/>
              <a:defRPr sz="1800" b="1" baseline="0"/>
            </a:lvl1pPr>
            <a:lvl2pPr marL="457200" indent="0">
              <a:spcBef>
                <a:spcPts val="600"/>
              </a:spcBef>
              <a:buNone/>
              <a:defRPr sz="1800"/>
            </a:lvl2pPr>
            <a:lvl3pPr marL="914400" indent="0">
              <a:spcBef>
                <a:spcPts val="600"/>
              </a:spcBef>
              <a:buNone/>
              <a:defRPr sz="1800"/>
            </a:lvl3pPr>
            <a:lvl4pPr marL="1371600" indent="0">
              <a:spcBef>
                <a:spcPts val="600"/>
              </a:spcBef>
              <a:buNone/>
              <a:defRPr sz="1800"/>
            </a:lvl4pPr>
            <a:lvl5pPr marL="1828800" indent="0">
              <a:spcBef>
                <a:spcPts val="600"/>
              </a:spcBef>
              <a:buNone/>
              <a:defRPr sz="1800"/>
            </a:lvl5pPr>
          </a:lstStyle>
          <a:p>
            <a:pPr lvl="0"/>
            <a:r>
              <a:rPr lang="en-US" dirty="0"/>
              <a:t>Click to add content</a:t>
            </a:r>
          </a:p>
        </p:txBody>
      </p:sp>
      <p:sp>
        <p:nvSpPr>
          <p:cNvPr id="9" name="Picture Placeholder 8"/>
          <p:cNvSpPr>
            <a:spLocks noGrp="1"/>
          </p:cNvSpPr>
          <p:nvPr>
            <p:ph type="pic" sz="quarter" idx="19" hasCustomPrompt="1"/>
          </p:nvPr>
        </p:nvSpPr>
        <p:spPr>
          <a:xfrm>
            <a:off x="1143000" y="732655"/>
            <a:ext cx="1066800" cy="1066800"/>
          </a:xfrm>
          <a:noFill/>
        </p:spPr>
        <p:txBody>
          <a:bodyPr anchor="ctr" anchorCtr="1">
            <a:normAutofit/>
          </a:bodyPr>
          <a:lstStyle>
            <a:lvl1pPr marL="0" indent="0">
              <a:buNone/>
              <a:defRPr sz="1200"/>
            </a:lvl1pPr>
          </a:lstStyle>
          <a:p>
            <a:r>
              <a:rPr lang="en-US" dirty="0"/>
              <a:t>Click icon to insert graphic</a:t>
            </a:r>
          </a:p>
        </p:txBody>
      </p:sp>
      <p:sp>
        <p:nvSpPr>
          <p:cNvPr id="23" name="Content Placeholder 2"/>
          <p:cNvSpPr>
            <a:spLocks noGrp="1"/>
          </p:cNvSpPr>
          <p:nvPr>
            <p:ph idx="20" hasCustomPrompt="1"/>
          </p:nvPr>
        </p:nvSpPr>
        <p:spPr>
          <a:xfrm>
            <a:off x="3390900" y="2028055"/>
            <a:ext cx="2362200" cy="838200"/>
          </a:xfrm>
        </p:spPr>
        <p:txBody>
          <a:bodyPr bIns="91440">
            <a:normAutofit/>
          </a:bodyPr>
          <a:lstStyle>
            <a:lvl1pPr marL="0" indent="0" algn="ctr">
              <a:spcBef>
                <a:spcPts val="600"/>
              </a:spcBef>
              <a:buNone/>
              <a:defRPr sz="1800" b="1" baseline="0"/>
            </a:lvl1pPr>
            <a:lvl2pPr marL="457200" indent="0">
              <a:spcBef>
                <a:spcPts val="600"/>
              </a:spcBef>
              <a:buNone/>
              <a:defRPr sz="1800"/>
            </a:lvl2pPr>
            <a:lvl3pPr marL="914400" indent="0">
              <a:spcBef>
                <a:spcPts val="600"/>
              </a:spcBef>
              <a:buNone/>
              <a:defRPr sz="1800"/>
            </a:lvl3pPr>
            <a:lvl4pPr marL="1371600" indent="0">
              <a:spcBef>
                <a:spcPts val="600"/>
              </a:spcBef>
              <a:buNone/>
              <a:defRPr sz="1800"/>
            </a:lvl4pPr>
            <a:lvl5pPr marL="1828800" indent="0">
              <a:spcBef>
                <a:spcPts val="600"/>
              </a:spcBef>
              <a:buNone/>
              <a:defRPr sz="1800"/>
            </a:lvl5pPr>
          </a:lstStyle>
          <a:p>
            <a:pPr lvl="0"/>
            <a:r>
              <a:rPr lang="en-US" dirty="0"/>
              <a:t>Click to add content</a:t>
            </a:r>
          </a:p>
        </p:txBody>
      </p:sp>
      <p:sp>
        <p:nvSpPr>
          <p:cNvPr id="24" name="Picture Placeholder 8"/>
          <p:cNvSpPr>
            <a:spLocks noGrp="1"/>
          </p:cNvSpPr>
          <p:nvPr>
            <p:ph type="pic" sz="quarter" idx="21" hasCustomPrompt="1"/>
          </p:nvPr>
        </p:nvSpPr>
        <p:spPr>
          <a:xfrm>
            <a:off x="4038600" y="732655"/>
            <a:ext cx="1066800" cy="1066800"/>
          </a:xfrm>
          <a:noFill/>
        </p:spPr>
        <p:txBody>
          <a:bodyPr anchor="ctr" anchorCtr="1">
            <a:normAutofit/>
          </a:bodyPr>
          <a:lstStyle>
            <a:lvl1pPr marL="0" indent="0">
              <a:buNone/>
              <a:defRPr sz="1200"/>
            </a:lvl1pPr>
          </a:lstStyle>
          <a:p>
            <a:r>
              <a:rPr lang="en-US" dirty="0"/>
              <a:t>Click icon to insert graphic</a:t>
            </a:r>
          </a:p>
        </p:txBody>
      </p:sp>
      <p:sp>
        <p:nvSpPr>
          <p:cNvPr id="25" name="Content Placeholder 2"/>
          <p:cNvSpPr>
            <a:spLocks noGrp="1"/>
          </p:cNvSpPr>
          <p:nvPr>
            <p:ph idx="22" hasCustomPrompt="1"/>
          </p:nvPr>
        </p:nvSpPr>
        <p:spPr>
          <a:xfrm>
            <a:off x="6286500" y="2028055"/>
            <a:ext cx="2362200" cy="838200"/>
          </a:xfrm>
        </p:spPr>
        <p:txBody>
          <a:bodyPr bIns="91440">
            <a:normAutofit/>
          </a:bodyPr>
          <a:lstStyle>
            <a:lvl1pPr marL="0" indent="0" algn="ctr">
              <a:spcBef>
                <a:spcPts val="600"/>
              </a:spcBef>
              <a:buNone/>
              <a:defRPr sz="1800" b="1" baseline="0"/>
            </a:lvl1pPr>
            <a:lvl2pPr marL="457200" indent="0">
              <a:spcBef>
                <a:spcPts val="600"/>
              </a:spcBef>
              <a:buNone/>
              <a:defRPr sz="1800"/>
            </a:lvl2pPr>
            <a:lvl3pPr marL="914400" indent="0">
              <a:spcBef>
                <a:spcPts val="600"/>
              </a:spcBef>
              <a:buNone/>
              <a:defRPr sz="1800"/>
            </a:lvl3pPr>
            <a:lvl4pPr marL="1371600" indent="0">
              <a:spcBef>
                <a:spcPts val="600"/>
              </a:spcBef>
              <a:buNone/>
              <a:defRPr sz="1800"/>
            </a:lvl4pPr>
            <a:lvl5pPr marL="1828800" indent="0">
              <a:spcBef>
                <a:spcPts val="600"/>
              </a:spcBef>
              <a:buNone/>
              <a:defRPr sz="1800"/>
            </a:lvl5pPr>
          </a:lstStyle>
          <a:p>
            <a:pPr lvl="0"/>
            <a:r>
              <a:rPr lang="en-US" dirty="0"/>
              <a:t>Click to add content</a:t>
            </a:r>
          </a:p>
        </p:txBody>
      </p:sp>
      <p:sp>
        <p:nvSpPr>
          <p:cNvPr id="26" name="Picture Placeholder 8"/>
          <p:cNvSpPr>
            <a:spLocks noGrp="1"/>
          </p:cNvSpPr>
          <p:nvPr>
            <p:ph type="pic" sz="quarter" idx="23" hasCustomPrompt="1"/>
          </p:nvPr>
        </p:nvSpPr>
        <p:spPr>
          <a:xfrm>
            <a:off x="6934200" y="732655"/>
            <a:ext cx="1066800" cy="1066800"/>
          </a:xfrm>
          <a:noFill/>
        </p:spPr>
        <p:txBody>
          <a:bodyPr anchor="ctr" anchorCtr="1">
            <a:normAutofit/>
          </a:bodyPr>
          <a:lstStyle>
            <a:lvl1pPr marL="0" indent="0">
              <a:buNone/>
              <a:defRPr sz="1200"/>
            </a:lvl1pPr>
          </a:lstStyle>
          <a:p>
            <a:r>
              <a:rPr lang="en-US" dirty="0"/>
              <a:t>Click icon to insert graphic</a:t>
            </a:r>
          </a:p>
        </p:txBody>
      </p:sp>
      <p:sp>
        <p:nvSpPr>
          <p:cNvPr id="2" name="Footer Placeholder 1">
            <a:extLst>
              <a:ext uri="{FF2B5EF4-FFF2-40B4-BE49-F238E27FC236}">
                <a16:creationId xmlns:a16="http://schemas.microsoft.com/office/drawing/2014/main" id="{2A29B3EF-EDBC-49C4-8AFA-DEBBC7354267}"/>
              </a:ext>
            </a:extLst>
          </p:cNvPr>
          <p:cNvSpPr>
            <a:spLocks noGrp="1"/>
          </p:cNvSpPr>
          <p:nvPr>
            <p:ph type="ftr" sz="quarter" idx="24"/>
          </p:nvPr>
        </p:nvSpPr>
        <p:spPr/>
        <p:txBody>
          <a:bodyPr/>
          <a:lstStyle/>
          <a:p>
            <a:endParaRPr lang="en-US" dirty="0"/>
          </a:p>
        </p:txBody>
      </p:sp>
      <p:sp>
        <p:nvSpPr>
          <p:cNvPr id="12" name="Slide Number Placeholder 5">
            <a:extLst>
              <a:ext uri="{FF2B5EF4-FFF2-40B4-BE49-F238E27FC236}">
                <a16:creationId xmlns:a16="http://schemas.microsoft.com/office/drawing/2014/main" id="{138ABCA2-3969-4B97-AA64-CC00BB307144}"/>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16" name="Rectangle 15">
            <a:extLst>
              <a:ext uri="{FF2B5EF4-FFF2-40B4-BE49-F238E27FC236}">
                <a16:creationId xmlns:a16="http://schemas.microsoft.com/office/drawing/2014/main" id="{C291D467-A973-4C96-AFED-F38BCE1B8324}"/>
              </a:ext>
            </a:extLst>
          </p:cNvPr>
          <p:cNvSpPr/>
          <p:nvPr userDrawn="1"/>
        </p:nvSpPr>
        <p:spPr>
          <a:xfrm>
            <a:off x="3124200" y="3206883"/>
            <a:ext cx="2895600" cy="28891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ontent Placeholder 2">
            <a:extLst>
              <a:ext uri="{FF2B5EF4-FFF2-40B4-BE49-F238E27FC236}">
                <a16:creationId xmlns:a16="http://schemas.microsoft.com/office/drawing/2014/main" id="{99437D4A-6CC5-47FE-8632-D763C79EE8CB}"/>
              </a:ext>
            </a:extLst>
          </p:cNvPr>
          <p:cNvSpPr>
            <a:spLocks noGrp="1"/>
          </p:cNvSpPr>
          <p:nvPr>
            <p:ph idx="25" hasCustomPrompt="1"/>
          </p:nvPr>
        </p:nvSpPr>
        <p:spPr>
          <a:xfrm>
            <a:off x="495300" y="5007640"/>
            <a:ext cx="2362200" cy="838200"/>
          </a:xfrm>
        </p:spPr>
        <p:txBody>
          <a:bodyPr bIns="91440">
            <a:normAutofit/>
          </a:bodyPr>
          <a:lstStyle>
            <a:lvl1pPr marL="0" indent="0" algn="ctr">
              <a:spcBef>
                <a:spcPts val="600"/>
              </a:spcBef>
              <a:buNone/>
              <a:defRPr sz="1800" b="1" baseline="0"/>
            </a:lvl1pPr>
            <a:lvl2pPr marL="457200" indent="0">
              <a:spcBef>
                <a:spcPts val="600"/>
              </a:spcBef>
              <a:buNone/>
              <a:defRPr sz="1800"/>
            </a:lvl2pPr>
            <a:lvl3pPr marL="914400" indent="0">
              <a:spcBef>
                <a:spcPts val="600"/>
              </a:spcBef>
              <a:buNone/>
              <a:defRPr sz="1800"/>
            </a:lvl3pPr>
            <a:lvl4pPr marL="1371600" indent="0">
              <a:spcBef>
                <a:spcPts val="600"/>
              </a:spcBef>
              <a:buNone/>
              <a:defRPr sz="1800"/>
            </a:lvl4pPr>
            <a:lvl5pPr marL="1828800" indent="0">
              <a:spcBef>
                <a:spcPts val="600"/>
              </a:spcBef>
              <a:buNone/>
              <a:defRPr sz="1800"/>
            </a:lvl5pPr>
          </a:lstStyle>
          <a:p>
            <a:pPr lvl="0"/>
            <a:r>
              <a:rPr lang="en-US" dirty="0"/>
              <a:t>Click to add content</a:t>
            </a:r>
          </a:p>
        </p:txBody>
      </p:sp>
      <p:sp>
        <p:nvSpPr>
          <p:cNvPr id="35" name="Picture Placeholder 8">
            <a:extLst>
              <a:ext uri="{FF2B5EF4-FFF2-40B4-BE49-F238E27FC236}">
                <a16:creationId xmlns:a16="http://schemas.microsoft.com/office/drawing/2014/main" id="{D2B9F24A-5E91-4763-A143-B158542DCFAD}"/>
              </a:ext>
            </a:extLst>
          </p:cNvPr>
          <p:cNvSpPr>
            <a:spLocks noGrp="1"/>
          </p:cNvSpPr>
          <p:nvPr>
            <p:ph type="pic" sz="quarter" idx="26" hasCustomPrompt="1"/>
          </p:nvPr>
        </p:nvSpPr>
        <p:spPr>
          <a:xfrm>
            <a:off x="1143000" y="3712240"/>
            <a:ext cx="1066800" cy="1066800"/>
          </a:xfrm>
          <a:noFill/>
        </p:spPr>
        <p:txBody>
          <a:bodyPr anchor="ctr" anchorCtr="1">
            <a:normAutofit/>
          </a:bodyPr>
          <a:lstStyle>
            <a:lvl1pPr marL="0" indent="0">
              <a:buNone/>
              <a:defRPr sz="1200"/>
            </a:lvl1pPr>
          </a:lstStyle>
          <a:p>
            <a:r>
              <a:rPr lang="en-US" dirty="0"/>
              <a:t>Click icon to insert graphic</a:t>
            </a:r>
          </a:p>
        </p:txBody>
      </p:sp>
      <p:sp>
        <p:nvSpPr>
          <p:cNvPr id="36" name="Content Placeholder 2">
            <a:extLst>
              <a:ext uri="{FF2B5EF4-FFF2-40B4-BE49-F238E27FC236}">
                <a16:creationId xmlns:a16="http://schemas.microsoft.com/office/drawing/2014/main" id="{27CC2F2B-0D8C-444D-8BDE-BA63C90E3C56}"/>
              </a:ext>
            </a:extLst>
          </p:cNvPr>
          <p:cNvSpPr>
            <a:spLocks noGrp="1"/>
          </p:cNvSpPr>
          <p:nvPr>
            <p:ph idx="27" hasCustomPrompt="1"/>
          </p:nvPr>
        </p:nvSpPr>
        <p:spPr>
          <a:xfrm>
            <a:off x="3390900" y="5007640"/>
            <a:ext cx="2362200" cy="838200"/>
          </a:xfrm>
        </p:spPr>
        <p:txBody>
          <a:bodyPr bIns="91440">
            <a:normAutofit/>
          </a:bodyPr>
          <a:lstStyle>
            <a:lvl1pPr marL="0" indent="0" algn="ctr">
              <a:spcBef>
                <a:spcPts val="600"/>
              </a:spcBef>
              <a:buNone/>
              <a:defRPr sz="1800" b="1" baseline="0"/>
            </a:lvl1pPr>
            <a:lvl2pPr marL="457200" indent="0">
              <a:spcBef>
                <a:spcPts val="600"/>
              </a:spcBef>
              <a:buNone/>
              <a:defRPr sz="1800"/>
            </a:lvl2pPr>
            <a:lvl3pPr marL="914400" indent="0">
              <a:spcBef>
                <a:spcPts val="600"/>
              </a:spcBef>
              <a:buNone/>
              <a:defRPr sz="1800"/>
            </a:lvl3pPr>
            <a:lvl4pPr marL="1371600" indent="0">
              <a:spcBef>
                <a:spcPts val="600"/>
              </a:spcBef>
              <a:buNone/>
              <a:defRPr sz="1800"/>
            </a:lvl4pPr>
            <a:lvl5pPr marL="1828800" indent="0">
              <a:spcBef>
                <a:spcPts val="600"/>
              </a:spcBef>
              <a:buNone/>
              <a:defRPr sz="1800"/>
            </a:lvl5pPr>
          </a:lstStyle>
          <a:p>
            <a:pPr lvl="0"/>
            <a:r>
              <a:rPr lang="en-US" dirty="0"/>
              <a:t>Click to add content</a:t>
            </a:r>
          </a:p>
        </p:txBody>
      </p:sp>
      <p:sp>
        <p:nvSpPr>
          <p:cNvPr id="37" name="Picture Placeholder 8">
            <a:extLst>
              <a:ext uri="{FF2B5EF4-FFF2-40B4-BE49-F238E27FC236}">
                <a16:creationId xmlns:a16="http://schemas.microsoft.com/office/drawing/2014/main" id="{05722EE7-B109-4B99-8CA0-C19A10F79576}"/>
              </a:ext>
            </a:extLst>
          </p:cNvPr>
          <p:cNvSpPr>
            <a:spLocks noGrp="1"/>
          </p:cNvSpPr>
          <p:nvPr>
            <p:ph type="pic" sz="quarter" idx="28" hasCustomPrompt="1"/>
          </p:nvPr>
        </p:nvSpPr>
        <p:spPr>
          <a:xfrm>
            <a:off x="4038600" y="3712240"/>
            <a:ext cx="1066800" cy="1066800"/>
          </a:xfrm>
          <a:noFill/>
        </p:spPr>
        <p:txBody>
          <a:bodyPr anchor="ctr" anchorCtr="1">
            <a:normAutofit/>
          </a:bodyPr>
          <a:lstStyle>
            <a:lvl1pPr marL="0" indent="0">
              <a:buNone/>
              <a:defRPr sz="1200"/>
            </a:lvl1pPr>
          </a:lstStyle>
          <a:p>
            <a:r>
              <a:rPr lang="en-US" dirty="0"/>
              <a:t>Click icon to insert graphic</a:t>
            </a:r>
          </a:p>
        </p:txBody>
      </p:sp>
      <p:sp>
        <p:nvSpPr>
          <p:cNvPr id="38" name="Content Placeholder 2">
            <a:extLst>
              <a:ext uri="{FF2B5EF4-FFF2-40B4-BE49-F238E27FC236}">
                <a16:creationId xmlns:a16="http://schemas.microsoft.com/office/drawing/2014/main" id="{32A9A88E-AEDB-4804-8D95-0341DE084901}"/>
              </a:ext>
            </a:extLst>
          </p:cNvPr>
          <p:cNvSpPr>
            <a:spLocks noGrp="1"/>
          </p:cNvSpPr>
          <p:nvPr>
            <p:ph idx="29" hasCustomPrompt="1"/>
          </p:nvPr>
        </p:nvSpPr>
        <p:spPr>
          <a:xfrm>
            <a:off x="6286500" y="5007640"/>
            <a:ext cx="2362200" cy="838200"/>
          </a:xfrm>
        </p:spPr>
        <p:txBody>
          <a:bodyPr bIns="91440">
            <a:normAutofit/>
          </a:bodyPr>
          <a:lstStyle>
            <a:lvl1pPr marL="0" indent="0" algn="ctr">
              <a:spcBef>
                <a:spcPts val="600"/>
              </a:spcBef>
              <a:buNone/>
              <a:defRPr sz="1800" b="1" baseline="0"/>
            </a:lvl1pPr>
            <a:lvl2pPr marL="457200" indent="0">
              <a:spcBef>
                <a:spcPts val="600"/>
              </a:spcBef>
              <a:buNone/>
              <a:defRPr sz="1800"/>
            </a:lvl2pPr>
            <a:lvl3pPr marL="914400" indent="0">
              <a:spcBef>
                <a:spcPts val="600"/>
              </a:spcBef>
              <a:buNone/>
              <a:defRPr sz="1800"/>
            </a:lvl3pPr>
            <a:lvl4pPr marL="1371600" indent="0">
              <a:spcBef>
                <a:spcPts val="600"/>
              </a:spcBef>
              <a:buNone/>
              <a:defRPr sz="1800"/>
            </a:lvl4pPr>
            <a:lvl5pPr marL="1828800" indent="0">
              <a:spcBef>
                <a:spcPts val="600"/>
              </a:spcBef>
              <a:buNone/>
              <a:defRPr sz="1800"/>
            </a:lvl5pPr>
          </a:lstStyle>
          <a:p>
            <a:pPr lvl="0"/>
            <a:r>
              <a:rPr lang="en-US" dirty="0"/>
              <a:t>Click to add content</a:t>
            </a:r>
          </a:p>
        </p:txBody>
      </p:sp>
      <p:sp>
        <p:nvSpPr>
          <p:cNvPr id="39" name="Picture Placeholder 8">
            <a:extLst>
              <a:ext uri="{FF2B5EF4-FFF2-40B4-BE49-F238E27FC236}">
                <a16:creationId xmlns:a16="http://schemas.microsoft.com/office/drawing/2014/main" id="{05818716-C17E-468E-84C4-9B3845702663}"/>
              </a:ext>
            </a:extLst>
          </p:cNvPr>
          <p:cNvSpPr>
            <a:spLocks noGrp="1"/>
          </p:cNvSpPr>
          <p:nvPr>
            <p:ph type="pic" sz="quarter" idx="30" hasCustomPrompt="1"/>
          </p:nvPr>
        </p:nvSpPr>
        <p:spPr>
          <a:xfrm>
            <a:off x="6934200" y="3712240"/>
            <a:ext cx="1066800" cy="1066800"/>
          </a:xfrm>
          <a:noFill/>
        </p:spPr>
        <p:txBody>
          <a:bodyPr anchor="ctr" anchorCtr="1">
            <a:normAutofit/>
          </a:bodyPr>
          <a:lstStyle>
            <a:lvl1pPr marL="0" indent="0">
              <a:buNone/>
              <a:defRPr sz="1200"/>
            </a:lvl1pPr>
          </a:lstStyle>
          <a:p>
            <a:r>
              <a:rPr lang="en-US" dirty="0"/>
              <a:t>Click icon to insert graphic</a:t>
            </a:r>
          </a:p>
        </p:txBody>
      </p:sp>
    </p:spTree>
    <p:extLst>
      <p:ext uri="{BB962C8B-B14F-4D97-AF65-F5344CB8AC3E}">
        <p14:creationId xmlns:p14="http://schemas.microsoft.com/office/powerpoint/2010/main" val="3027536646"/>
      </p:ext>
    </p:extLst>
  </p:cSld>
  <p:clrMapOvr>
    <a:masterClrMapping/>
  </p:clrMapOvr>
  <p:transition>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Six Silos -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291D467-A973-4C96-AFED-F38BCE1B8324}"/>
              </a:ext>
            </a:extLst>
          </p:cNvPr>
          <p:cNvSpPr/>
          <p:nvPr userDrawn="1"/>
        </p:nvSpPr>
        <p:spPr>
          <a:xfrm>
            <a:off x="3124200" y="3206883"/>
            <a:ext cx="2895600" cy="28891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F2DC090-F259-4189-953A-80611DCB89A8}"/>
              </a:ext>
            </a:extLst>
          </p:cNvPr>
          <p:cNvSpPr/>
          <p:nvPr userDrawn="1"/>
        </p:nvSpPr>
        <p:spPr>
          <a:xfrm>
            <a:off x="228600" y="235083"/>
            <a:ext cx="2895600" cy="28891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B6EFE70-0FA3-4D0A-8A13-FAF40D123CE2}"/>
              </a:ext>
            </a:extLst>
          </p:cNvPr>
          <p:cNvSpPr/>
          <p:nvPr userDrawn="1"/>
        </p:nvSpPr>
        <p:spPr>
          <a:xfrm>
            <a:off x="6019800" y="228600"/>
            <a:ext cx="2895600" cy="28891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hasCustomPrompt="1"/>
          </p:nvPr>
        </p:nvSpPr>
        <p:spPr>
          <a:xfrm>
            <a:off x="495300" y="1066799"/>
            <a:ext cx="2362200" cy="1854013"/>
          </a:xfrm>
        </p:spPr>
        <p:txBody>
          <a:bodyPr bIns="91440">
            <a:normAutofit/>
          </a:bodyPr>
          <a:lstStyle>
            <a:lvl1pPr marL="0" indent="0" algn="ctr">
              <a:spcBef>
                <a:spcPts val="600"/>
              </a:spcBef>
              <a:buNone/>
              <a:defRPr sz="1300" b="1" baseline="0"/>
            </a:lvl1pPr>
            <a:lvl2pPr marL="457200" indent="0">
              <a:spcBef>
                <a:spcPts val="600"/>
              </a:spcBef>
              <a:buNone/>
              <a:defRPr sz="1800"/>
            </a:lvl2pPr>
            <a:lvl3pPr marL="914400" indent="0">
              <a:spcBef>
                <a:spcPts val="600"/>
              </a:spcBef>
              <a:buNone/>
              <a:defRPr sz="1800"/>
            </a:lvl3pPr>
            <a:lvl4pPr marL="1371600" indent="0">
              <a:spcBef>
                <a:spcPts val="600"/>
              </a:spcBef>
              <a:buNone/>
              <a:defRPr sz="1800"/>
            </a:lvl4pPr>
            <a:lvl5pPr marL="1828800" indent="0">
              <a:spcBef>
                <a:spcPts val="600"/>
              </a:spcBef>
              <a:buNone/>
              <a:defRPr sz="1800"/>
            </a:lvl5pPr>
          </a:lstStyle>
          <a:p>
            <a:pPr lvl="0"/>
            <a:r>
              <a:rPr lang="en-US" dirty="0"/>
              <a:t>Click to add content</a:t>
            </a:r>
          </a:p>
        </p:txBody>
      </p:sp>
      <p:sp>
        <p:nvSpPr>
          <p:cNvPr id="23" name="Content Placeholder 2"/>
          <p:cNvSpPr>
            <a:spLocks noGrp="1"/>
          </p:cNvSpPr>
          <p:nvPr>
            <p:ph idx="20" hasCustomPrompt="1"/>
          </p:nvPr>
        </p:nvSpPr>
        <p:spPr>
          <a:xfrm>
            <a:off x="3390900" y="1066799"/>
            <a:ext cx="2362200" cy="1854013"/>
          </a:xfrm>
        </p:spPr>
        <p:txBody>
          <a:bodyPr bIns="91440">
            <a:normAutofit/>
          </a:bodyPr>
          <a:lstStyle>
            <a:lvl1pPr marL="0" indent="0" algn="ctr">
              <a:spcBef>
                <a:spcPts val="600"/>
              </a:spcBef>
              <a:buNone/>
              <a:defRPr sz="1300" b="1" baseline="0"/>
            </a:lvl1pPr>
            <a:lvl2pPr marL="457200" indent="0">
              <a:spcBef>
                <a:spcPts val="600"/>
              </a:spcBef>
              <a:buNone/>
              <a:defRPr sz="1800"/>
            </a:lvl2pPr>
            <a:lvl3pPr marL="914400" indent="0">
              <a:spcBef>
                <a:spcPts val="600"/>
              </a:spcBef>
              <a:buNone/>
              <a:defRPr sz="1800"/>
            </a:lvl3pPr>
            <a:lvl4pPr marL="1371600" indent="0">
              <a:spcBef>
                <a:spcPts val="600"/>
              </a:spcBef>
              <a:buNone/>
              <a:defRPr sz="1800"/>
            </a:lvl4pPr>
            <a:lvl5pPr marL="1828800" indent="0">
              <a:spcBef>
                <a:spcPts val="600"/>
              </a:spcBef>
              <a:buNone/>
              <a:defRPr sz="1800"/>
            </a:lvl5pPr>
          </a:lstStyle>
          <a:p>
            <a:pPr lvl="0"/>
            <a:r>
              <a:rPr lang="en-US" dirty="0"/>
              <a:t>Click to add content</a:t>
            </a:r>
          </a:p>
        </p:txBody>
      </p:sp>
      <p:sp>
        <p:nvSpPr>
          <p:cNvPr id="25" name="Content Placeholder 2"/>
          <p:cNvSpPr>
            <a:spLocks noGrp="1"/>
          </p:cNvSpPr>
          <p:nvPr>
            <p:ph idx="22" hasCustomPrompt="1"/>
          </p:nvPr>
        </p:nvSpPr>
        <p:spPr>
          <a:xfrm>
            <a:off x="6286500" y="1066799"/>
            <a:ext cx="2362200" cy="1854013"/>
          </a:xfrm>
        </p:spPr>
        <p:txBody>
          <a:bodyPr bIns="91440">
            <a:normAutofit/>
          </a:bodyPr>
          <a:lstStyle>
            <a:lvl1pPr marL="0" indent="0" algn="ctr">
              <a:spcBef>
                <a:spcPts val="600"/>
              </a:spcBef>
              <a:buNone/>
              <a:defRPr sz="1300" b="1" baseline="0"/>
            </a:lvl1pPr>
            <a:lvl2pPr marL="457200" indent="0">
              <a:spcBef>
                <a:spcPts val="600"/>
              </a:spcBef>
              <a:buNone/>
              <a:defRPr sz="1800"/>
            </a:lvl2pPr>
            <a:lvl3pPr marL="914400" indent="0">
              <a:spcBef>
                <a:spcPts val="600"/>
              </a:spcBef>
              <a:buNone/>
              <a:defRPr sz="1800"/>
            </a:lvl3pPr>
            <a:lvl4pPr marL="1371600" indent="0">
              <a:spcBef>
                <a:spcPts val="600"/>
              </a:spcBef>
              <a:buNone/>
              <a:defRPr sz="1800"/>
            </a:lvl4pPr>
            <a:lvl5pPr marL="1828800" indent="0">
              <a:spcBef>
                <a:spcPts val="600"/>
              </a:spcBef>
              <a:buNone/>
              <a:defRPr sz="1800"/>
            </a:lvl5pPr>
          </a:lstStyle>
          <a:p>
            <a:pPr lvl="0"/>
            <a:r>
              <a:rPr lang="en-US" dirty="0"/>
              <a:t>Click to add content</a:t>
            </a:r>
          </a:p>
        </p:txBody>
      </p:sp>
      <p:sp>
        <p:nvSpPr>
          <p:cNvPr id="2" name="Footer Placeholder 1">
            <a:extLst>
              <a:ext uri="{FF2B5EF4-FFF2-40B4-BE49-F238E27FC236}">
                <a16:creationId xmlns:a16="http://schemas.microsoft.com/office/drawing/2014/main" id="{2A29B3EF-EDBC-49C4-8AFA-DEBBC7354267}"/>
              </a:ext>
            </a:extLst>
          </p:cNvPr>
          <p:cNvSpPr>
            <a:spLocks noGrp="1"/>
          </p:cNvSpPr>
          <p:nvPr>
            <p:ph type="ftr" sz="quarter" idx="24"/>
          </p:nvPr>
        </p:nvSpPr>
        <p:spPr/>
        <p:txBody>
          <a:bodyPr/>
          <a:lstStyle/>
          <a:p>
            <a:endParaRPr lang="en-US" dirty="0"/>
          </a:p>
        </p:txBody>
      </p:sp>
      <p:sp>
        <p:nvSpPr>
          <p:cNvPr id="12" name="Slide Number Placeholder 5">
            <a:extLst>
              <a:ext uri="{FF2B5EF4-FFF2-40B4-BE49-F238E27FC236}">
                <a16:creationId xmlns:a16="http://schemas.microsoft.com/office/drawing/2014/main" id="{138ABCA2-3969-4B97-AA64-CC00BB307144}"/>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19" name="Text Placeholder 4">
            <a:extLst>
              <a:ext uri="{FF2B5EF4-FFF2-40B4-BE49-F238E27FC236}">
                <a16:creationId xmlns:a16="http://schemas.microsoft.com/office/drawing/2014/main" id="{96D60062-F755-4990-A067-B5FA4CC4F5B1}"/>
              </a:ext>
            </a:extLst>
          </p:cNvPr>
          <p:cNvSpPr>
            <a:spLocks noGrp="1"/>
          </p:cNvSpPr>
          <p:nvPr>
            <p:ph type="body" sz="quarter" idx="31" hasCustomPrompt="1"/>
          </p:nvPr>
        </p:nvSpPr>
        <p:spPr>
          <a:xfrm>
            <a:off x="493510" y="381000"/>
            <a:ext cx="2362200" cy="584388"/>
          </a:xfrm>
        </p:spPr>
        <p:txBody>
          <a:bodyPr anchor="b" anchorCtr="1">
            <a:normAutofit/>
          </a:bodyPr>
          <a:lstStyle>
            <a:lvl1pPr marL="0" indent="0" algn="ctr">
              <a:buNone/>
              <a:defRPr sz="1800" u="sng">
                <a:solidFill>
                  <a:schemeClr val="tx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add title</a:t>
            </a:r>
          </a:p>
        </p:txBody>
      </p:sp>
      <p:sp>
        <p:nvSpPr>
          <p:cNvPr id="20" name="Text Placeholder 4">
            <a:extLst>
              <a:ext uri="{FF2B5EF4-FFF2-40B4-BE49-F238E27FC236}">
                <a16:creationId xmlns:a16="http://schemas.microsoft.com/office/drawing/2014/main" id="{794A9604-45FC-490B-8AE2-3A1070ED4372}"/>
              </a:ext>
            </a:extLst>
          </p:cNvPr>
          <p:cNvSpPr>
            <a:spLocks noGrp="1"/>
          </p:cNvSpPr>
          <p:nvPr>
            <p:ph type="body" sz="quarter" idx="32" hasCustomPrompt="1"/>
          </p:nvPr>
        </p:nvSpPr>
        <p:spPr>
          <a:xfrm>
            <a:off x="3389110" y="381000"/>
            <a:ext cx="2362200" cy="584388"/>
          </a:xfrm>
        </p:spPr>
        <p:txBody>
          <a:bodyPr anchor="b" anchorCtr="1">
            <a:normAutofit/>
          </a:bodyPr>
          <a:lstStyle>
            <a:lvl1pPr marL="0" indent="0" algn="ctr">
              <a:buNone/>
              <a:defRPr sz="1800" u="sng">
                <a:solidFill>
                  <a:schemeClr val="tx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add title</a:t>
            </a:r>
          </a:p>
        </p:txBody>
      </p:sp>
      <p:sp>
        <p:nvSpPr>
          <p:cNvPr id="21" name="Text Placeholder 4">
            <a:extLst>
              <a:ext uri="{FF2B5EF4-FFF2-40B4-BE49-F238E27FC236}">
                <a16:creationId xmlns:a16="http://schemas.microsoft.com/office/drawing/2014/main" id="{35C3A089-0DFC-41A2-88FB-B674FA90C62E}"/>
              </a:ext>
            </a:extLst>
          </p:cNvPr>
          <p:cNvSpPr>
            <a:spLocks noGrp="1"/>
          </p:cNvSpPr>
          <p:nvPr>
            <p:ph type="body" sz="quarter" idx="33" hasCustomPrompt="1"/>
          </p:nvPr>
        </p:nvSpPr>
        <p:spPr>
          <a:xfrm>
            <a:off x="6284710" y="381000"/>
            <a:ext cx="2362200" cy="584388"/>
          </a:xfrm>
        </p:spPr>
        <p:txBody>
          <a:bodyPr anchor="b" anchorCtr="1">
            <a:normAutofit/>
          </a:bodyPr>
          <a:lstStyle>
            <a:lvl1pPr marL="0" indent="0" algn="ctr">
              <a:buNone/>
              <a:defRPr sz="1800" u="sng">
                <a:solidFill>
                  <a:schemeClr val="tx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add title</a:t>
            </a:r>
          </a:p>
        </p:txBody>
      </p:sp>
      <p:sp>
        <p:nvSpPr>
          <p:cNvPr id="42" name="Content Placeholder 2">
            <a:extLst>
              <a:ext uri="{FF2B5EF4-FFF2-40B4-BE49-F238E27FC236}">
                <a16:creationId xmlns:a16="http://schemas.microsoft.com/office/drawing/2014/main" id="{5003FAAD-F39F-417A-B517-029D619C5826}"/>
              </a:ext>
            </a:extLst>
          </p:cNvPr>
          <p:cNvSpPr>
            <a:spLocks noGrp="1"/>
          </p:cNvSpPr>
          <p:nvPr>
            <p:ph idx="34" hasCustomPrompt="1"/>
          </p:nvPr>
        </p:nvSpPr>
        <p:spPr>
          <a:xfrm>
            <a:off x="495300" y="4038599"/>
            <a:ext cx="2362200" cy="1854013"/>
          </a:xfrm>
        </p:spPr>
        <p:txBody>
          <a:bodyPr bIns="91440">
            <a:normAutofit/>
          </a:bodyPr>
          <a:lstStyle>
            <a:lvl1pPr marL="0" indent="0" algn="ctr">
              <a:spcBef>
                <a:spcPts val="600"/>
              </a:spcBef>
              <a:buNone/>
              <a:defRPr sz="1300" b="1" baseline="0"/>
            </a:lvl1pPr>
            <a:lvl2pPr marL="457200" indent="0">
              <a:spcBef>
                <a:spcPts val="600"/>
              </a:spcBef>
              <a:buNone/>
              <a:defRPr sz="1800"/>
            </a:lvl2pPr>
            <a:lvl3pPr marL="914400" indent="0">
              <a:spcBef>
                <a:spcPts val="600"/>
              </a:spcBef>
              <a:buNone/>
              <a:defRPr sz="1800"/>
            </a:lvl3pPr>
            <a:lvl4pPr marL="1371600" indent="0">
              <a:spcBef>
                <a:spcPts val="600"/>
              </a:spcBef>
              <a:buNone/>
              <a:defRPr sz="1800"/>
            </a:lvl4pPr>
            <a:lvl5pPr marL="1828800" indent="0">
              <a:spcBef>
                <a:spcPts val="600"/>
              </a:spcBef>
              <a:buNone/>
              <a:defRPr sz="1800"/>
            </a:lvl5pPr>
          </a:lstStyle>
          <a:p>
            <a:pPr lvl="0"/>
            <a:r>
              <a:rPr lang="en-US" dirty="0"/>
              <a:t>Click to add content</a:t>
            </a:r>
          </a:p>
        </p:txBody>
      </p:sp>
      <p:sp>
        <p:nvSpPr>
          <p:cNvPr id="43" name="Content Placeholder 2">
            <a:extLst>
              <a:ext uri="{FF2B5EF4-FFF2-40B4-BE49-F238E27FC236}">
                <a16:creationId xmlns:a16="http://schemas.microsoft.com/office/drawing/2014/main" id="{5E70BA4F-43E4-4B45-8E13-3115FC4148CE}"/>
              </a:ext>
            </a:extLst>
          </p:cNvPr>
          <p:cNvSpPr>
            <a:spLocks noGrp="1"/>
          </p:cNvSpPr>
          <p:nvPr>
            <p:ph idx="35" hasCustomPrompt="1"/>
          </p:nvPr>
        </p:nvSpPr>
        <p:spPr>
          <a:xfrm>
            <a:off x="3390900" y="4038599"/>
            <a:ext cx="2362200" cy="1854013"/>
          </a:xfrm>
        </p:spPr>
        <p:txBody>
          <a:bodyPr bIns="91440">
            <a:normAutofit/>
          </a:bodyPr>
          <a:lstStyle>
            <a:lvl1pPr marL="0" indent="0" algn="ctr">
              <a:spcBef>
                <a:spcPts val="600"/>
              </a:spcBef>
              <a:buNone/>
              <a:defRPr sz="1300" b="1" baseline="0"/>
            </a:lvl1pPr>
            <a:lvl2pPr marL="457200" indent="0">
              <a:spcBef>
                <a:spcPts val="600"/>
              </a:spcBef>
              <a:buNone/>
              <a:defRPr sz="1800"/>
            </a:lvl2pPr>
            <a:lvl3pPr marL="914400" indent="0">
              <a:spcBef>
                <a:spcPts val="600"/>
              </a:spcBef>
              <a:buNone/>
              <a:defRPr sz="1800"/>
            </a:lvl3pPr>
            <a:lvl4pPr marL="1371600" indent="0">
              <a:spcBef>
                <a:spcPts val="600"/>
              </a:spcBef>
              <a:buNone/>
              <a:defRPr sz="1800"/>
            </a:lvl4pPr>
            <a:lvl5pPr marL="1828800" indent="0">
              <a:spcBef>
                <a:spcPts val="600"/>
              </a:spcBef>
              <a:buNone/>
              <a:defRPr sz="1800"/>
            </a:lvl5pPr>
          </a:lstStyle>
          <a:p>
            <a:pPr lvl="0"/>
            <a:r>
              <a:rPr lang="en-US" dirty="0"/>
              <a:t>Click to add content</a:t>
            </a:r>
          </a:p>
        </p:txBody>
      </p:sp>
      <p:sp>
        <p:nvSpPr>
          <p:cNvPr id="44" name="Content Placeholder 2">
            <a:extLst>
              <a:ext uri="{FF2B5EF4-FFF2-40B4-BE49-F238E27FC236}">
                <a16:creationId xmlns:a16="http://schemas.microsoft.com/office/drawing/2014/main" id="{94C9ABB2-0AFC-47DE-9D73-DFF4898CE64D}"/>
              </a:ext>
            </a:extLst>
          </p:cNvPr>
          <p:cNvSpPr>
            <a:spLocks noGrp="1"/>
          </p:cNvSpPr>
          <p:nvPr>
            <p:ph idx="36" hasCustomPrompt="1"/>
          </p:nvPr>
        </p:nvSpPr>
        <p:spPr>
          <a:xfrm>
            <a:off x="6286500" y="4038599"/>
            <a:ext cx="2362200" cy="1854013"/>
          </a:xfrm>
        </p:spPr>
        <p:txBody>
          <a:bodyPr bIns="91440">
            <a:normAutofit/>
          </a:bodyPr>
          <a:lstStyle>
            <a:lvl1pPr marL="0" indent="0" algn="ctr">
              <a:spcBef>
                <a:spcPts val="600"/>
              </a:spcBef>
              <a:buNone/>
              <a:defRPr sz="1300" b="1" baseline="0"/>
            </a:lvl1pPr>
            <a:lvl2pPr marL="457200" indent="0">
              <a:spcBef>
                <a:spcPts val="600"/>
              </a:spcBef>
              <a:buNone/>
              <a:defRPr sz="1800"/>
            </a:lvl2pPr>
            <a:lvl3pPr marL="914400" indent="0">
              <a:spcBef>
                <a:spcPts val="600"/>
              </a:spcBef>
              <a:buNone/>
              <a:defRPr sz="1800"/>
            </a:lvl3pPr>
            <a:lvl4pPr marL="1371600" indent="0">
              <a:spcBef>
                <a:spcPts val="600"/>
              </a:spcBef>
              <a:buNone/>
              <a:defRPr sz="1800"/>
            </a:lvl4pPr>
            <a:lvl5pPr marL="1828800" indent="0">
              <a:spcBef>
                <a:spcPts val="600"/>
              </a:spcBef>
              <a:buNone/>
              <a:defRPr sz="1800"/>
            </a:lvl5pPr>
          </a:lstStyle>
          <a:p>
            <a:pPr lvl="0"/>
            <a:r>
              <a:rPr lang="en-US" dirty="0"/>
              <a:t>Click to add content</a:t>
            </a:r>
          </a:p>
        </p:txBody>
      </p:sp>
      <p:sp>
        <p:nvSpPr>
          <p:cNvPr id="45" name="Text Placeholder 4">
            <a:extLst>
              <a:ext uri="{FF2B5EF4-FFF2-40B4-BE49-F238E27FC236}">
                <a16:creationId xmlns:a16="http://schemas.microsoft.com/office/drawing/2014/main" id="{F33F9FB3-4FBC-43A2-AB61-F097D4765344}"/>
              </a:ext>
            </a:extLst>
          </p:cNvPr>
          <p:cNvSpPr>
            <a:spLocks noGrp="1"/>
          </p:cNvSpPr>
          <p:nvPr>
            <p:ph type="body" sz="quarter" idx="37" hasCustomPrompt="1"/>
          </p:nvPr>
        </p:nvSpPr>
        <p:spPr>
          <a:xfrm>
            <a:off x="493510" y="3352800"/>
            <a:ext cx="2362200" cy="584388"/>
          </a:xfrm>
        </p:spPr>
        <p:txBody>
          <a:bodyPr anchor="b" anchorCtr="1">
            <a:normAutofit/>
          </a:bodyPr>
          <a:lstStyle>
            <a:lvl1pPr marL="0" indent="0" algn="ctr">
              <a:buNone/>
              <a:defRPr sz="1800" u="sng">
                <a:solidFill>
                  <a:schemeClr val="tx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add title</a:t>
            </a:r>
          </a:p>
        </p:txBody>
      </p:sp>
      <p:sp>
        <p:nvSpPr>
          <p:cNvPr id="46" name="Text Placeholder 4">
            <a:extLst>
              <a:ext uri="{FF2B5EF4-FFF2-40B4-BE49-F238E27FC236}">
                <a16:creationId xmlns:a16="http://schemas.microsoft.com/office/drawing/2014/main" id="{63A10631-9B31-49A6-BC39-1173F745187C}"/>
              </a:ext>
            </a:extLst>
          </p:cNvPr>
          <p:cNvSpPr>
            <a:spLocks noGrp="1"/>
          </p:cNvSpPr>
          <p:nvPr>
            <p:ph type="body" sz="quarter" idx="38" hasCustomPrompt="1"/>
          </p:nvPr>
        </p:nvSpPr>
        <p:spPr>
          <a:xfrm>
            <a:off x="3389110" y="3352800"/>
            <a:ext cx="2362200" cy="584388"/>
          </a:xfrm>
        </p:spPr>
        <p:txBody>
          <a:bodyPr anchor="b" anchorCtr="1">
            <a:normAutofit/>
          </a:bodyPr>
          <a:lstStyle>
            <a:lvl1pPr marL="0" indent="0" algn="ctr">
              <a:buNone/>
              <a:defRPr sz="1800" u="sng">
                <a:solidFill>
                  <a:schemeClr val="tx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add title</a:t>
            </a:r>
          </a:p>
        </p:txBody>
      </p:sp>
      <p:sp>
        <p:nvSpPr>
          <p:cNvPr id="47" name="Text Placeholder 4">
            <a:extLst>
              <a:ext uri="{FF2B5EF4-FFF2-40B4-BE49-F238E27FC236}">
                <a16:creationId xmlns:a16="http://schemas.microsoft.com/office/drawing/2014/main" id="{42E47197-6C0A-498B-B25C-7BB96E31E0C4}"/>
              </a:ext>
            </a:extLst>
          </p:cNvPr>
          <p:cNvSpPr>
            <a:spLocks noGrp="1"/>
          </p:cNvSpPr>
          <p:nvPr>
            <p:ph type="body" sz="quarter" idx="39" hasCustomPrompt="1"/>
          </p:nvPr>
        </p:nvSpPr>
        <p:spPr>
          <a:xfrm>
            <a:off x="6284710" y="3352800"/>
            <a:ext cx="2362200" cy="584388"/>
          </a:xfrm>
        </p:spPr>
        <p:txBody>
          <a:bodyPr anchor="b" anchorCtr="1">
            <a:normAutofit/>
          </a:bodyPr>
          <a:lstStyle>
            <a:lvl1pPr marL="0" indent="0" algn="ctr">
              <a:buNone/>
              <a:defRPr sz="1800" u="sng">
                <a:solidFill>
                  <a:schemeClr val="tx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add title</a:t>
            </a:r>
          </a:p>
        </p:txBody>
      </p:sp>
    </p:spTree>
    <p:extLst>
      <p:ext uri="{BB962C8B-B14F-4D97-AF65-F5344CB8AC3E}">
        <p14:creationId xmlns:p14="http://schemas.microsoft.com/office/powerpoint/2010/main" val="2919946776"/>
      </p:ext>
    </p:extLst>
  </p:cSld>
  <p:clrMapOvr>
    <a:masterClrMapping/>
  </p:clrMapOvr>
  <p:transition>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hree Silos - Horizontal">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8866F9D-7376-4F52-8584-EB0A902BD27F}"/>
              </a:ext>
            </a:extLst>
          </p:cNvPr>
          <p:cNvSpPr/>
          <p:nvPr userDrawn="1"/>
        </p:nvSpPr>
        <p:spPr>
          <a:xfrm>
            <a:off x="228600" y="4137391"/>
            <a:ext cx="8686800" cy="19586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4D18986-9520-4BD3-B9D7-4BAC07393C4C}"/>
              </a:ext>
            </a:extLst>
          </p:cNvPr>
          <p:cNvSpPr/>
          <p:nvPr userDrawn="1"/>
        </p:nvSpPr>
        <p:spPr>
          <a:xfrm>
            <a:off x="228600" y="228600"/>
            <a:ext cx="8686800" cy="19586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hasCustomPrompt="1"/>
          </p:nvPr>
        </p:nvSpPr>
        <p:spPr>
          <a:xfrm>
            <a:off x="1828800" y="478357"/>
            <a:ext cx="6779172" cy="1459095"/>
          </a:xfrm>
        </p:spPr>
        <p:txBody>
          <a:bodyPr anchor="ctr" anchorCtr="0">
            <a:normAutofit/>
          </a:bodyPr>
          <a:lstStyle>
            <a:lvl1pPr marL="0" indent="0">
              <a:spcBef>
                <a:spcPts val="600"/>
              </a:spcBef>
              <a:buNone/>
              <a:defRPr sz="1200" b="0" baseline="0"/>
            </a:lvl1pPr>
            <a:lvl2pPr marL="457200" indent="0">
              <a:spcBef>
                <a:spcPts val="600"/>
              </a:spcBef>
              <a:buNone/>
              <a:defRPr sz="1800"/>
            </a:lvl2pPr>
            <a:lvl3pPr marL="914400" indent="0">
              <a:spcBef>
                <a:spcPts val="600"/>
              </a:spcBef>
              <a:buNone/>
              <a:defRPr sz="1800"/>
            </a:lvl3pPr>
            <a:lvl4pPr marL="1371600" indent="0">
              <a:spcBef>
                <a:spcPts val="600"/>
              </a:spcBef>
              <a:buNone/>
              <a:defRPr sz="1800"/>
            </a:lvl4pPr>
            <a:lvl5pPr marL="1828800" indent="0">
              <a:spcBef>
                <a:spcPts val="600"/>
              </a:spcBef>
              <a:buNone/>
              <a:defRPr sz="1800"/>
            </a:lvl5pPr>
          </a:lstStyle>
          <a:p>
            <a:pPr lvl="0"/>
            <a:r>
              <a:rPr lang="en-US" dirty="0"/>
              <a:t>Click to add content in paragraph form</a:t>
            </a:r>
          </a:p>
        </p:txBody>
      </p:sp>
      <p:sp>
        <p:nvSpPr>
          <p:cNvPr id="9" name="Picture Placeholder 8"/>
          <p:cNvSpPr>
            <a:spLocks noGrp="1"/>
          </p:cNvSpPr>
          <p:nvPr>
            <p:ph type="pic" sz="quarter" idx="19" hasCustomPrompt="1"/>
          </p:nvPr>
        </p:nvSpPr>
        <p:spPr>
          <a:xfrm>
            <a:off x="533400" y="674504"/>
            <a:ext cx="1066800" cy="1066800"/>
          </a:xfrm>
          <a:noFill/>
        </p:spPr>
        <p:txBody>
          <a:bodyPr anchor="ctr" anchorCtr="1">
            <a:normAutofit/>
          </a:bodyPr>
          <a:lstStyle>
            <a:lvl1pPr marL="0" indent="0">
              <a:buNone/>
              <a:defRPr sz="1200"/>
            </a:lvl1pPr>
          </a:lstStyle>
          <a:p>
            <a:r>
              <a:rPr lang="en-US" dirty="0"/>
              <a:t>Click icon to insert graphic</a:t>
            </a:r>
          </a:p>
        </p:txBody>
      </p:sp>
      <p:sp>
        <p:nvSpPr>
          <p:cNvPr id="16" name="Content Placeholder 2"/>
          <p:cNvSpPr>
            <a:spLocks noGrp="1"/>
          </p:cNvSpPr>
          <p:nvPr>
            <p:ph idx="20" hasCustomPrompt="1"/>
          </p:nvPr>
        </p:nvSpPr>
        <p:spPr>
          <a:xfrm>
            <a:off x="1828800" y="2428538"/>
            <a:ext cx="6858000" cy="1459095"/>
          </a:xfrm>
        </p:spPr>
        <p:txBody>
          <a:bodyPr anchor="ctr" anchorCtr="0">
            <a:normAutofit/>
          </a:bodyPr>
          <a:lstStyle>
            <a:lvl1pPr marL="0" indent="0">
              <a:spcBef>
                <a:spcPts val="600"/>
              </a:spcBef>
              <a:buNone/>
              <a:defRPr sz="1200" b="0" baseline="0"/>
            </a:lvl1pPr>
            <a:lvl2pPr marL="457200" indent="0">
              <a:spcBef>
                <a:spcPts val="600"/>
              </a:spcBef>
              <a:buNone/>
              <a:defRPr sz="1800"/>
            </a:lvl2pPr>
            <a:lvl3pPr marL="914400" indent="0">
              <a:spcBef>
                <a:spcPts val="600"/>
              </a:spcBef>
              <a:buNone/>
              <a:defRPr sz="1800"/>
            </a:lvl3pPr>
            <a:lvl4pPr marL="1371600" indent="0">
              <a:spcBef>
                <a:spcPts val="600"/>
              </a:spcBef>
              <a:buNone/>
              <a:defRPr sz="1800"/>
            </a:lvl4pPr>
            <a:lvl5pPr marL="1828800" indent="0">
              <a:spcBef>
                <a:spcPts val="600"/>
              </a:spcBef>
              <a:buNone/>
              <a:defRPr sz="1800"/>
            </a:lvl5pPr>
          </a:lstStyle>
          <a:p>
            <a:pPr lvl="0"/>
            <a:r>
              <a:rPr lang="en-US" dirty="0"/>
              <a:t>Click to add content in paragraph form</a:t>
            </a:r>
          </a:p>
        </p:txBody>
      </p:sp>
      <p:sp>
        <p:nvSpPr>
          <p:cNvPr id="17" name="Picture Placeholder 8"/>
          <p:cNvSpPr>
            <a:spLocks noGrp="1"/>
          </p:cNvSpPr>
          <p:nvPr>
            <p:ph type="pic" sz="quarter" idx="21" hasCustomPrompt="1"/>
          </p:nvPr>
        </p:nvSpPr>
        <p:spPr>
          <a:xfrm>
            <a:off x="533400" y="2624686"/>
            <a:ext cx="1066800" cy="1066800"/>
          </a:xfrm>
          <a:noFill/>
        </p:spPr>
        <p:txBody>
          <a:bodyPr anchor="ctr" anchorCtr="1">
            <a:normAutofit/>
          </a:bodyPr>
          <a:lstStyle>
            <a:lvl1pPr marL="0" indent="0">
              <a:buNone/>
              <a:defRPr sz="1200"/>
            </a:lvl1pPr>
          </a:lstStyle>
          <a:p>
            <a:r>
              <a:rPr lang="en-US" dirty="0"/>
              <a:t>Click icon to insert graphic</a:t>
            </a:r>
          </a:p>
        </p:txBody>
      </p:sp>
      <p:sp>
        <p:nvSpPr>
          <p:cNvPr id="18" name="Content Placeholder 2"/>
          <p:cNvSpPr>
            <a:spLocks noGrp="1"/>
          </p:cNvSpPr>
          <p:nvPr>
            <p:ph idx="22" hasCustomPrompt="1"/>
          </p:nvPr>
        </p:nvSpPr>
        <p:spPr>
          <a:xfrm>
            <a:off x="1828800" y="4387148"/>
            <a:ext cx="6858000" cy="1459095"/>
          </a:xfrm>
        </p:spPr>
        <p:txBody>
          <a:bodyPr anchor="ctr" anchorCtr="0">
            <a:normAutofit/>
          </a:bodyPr>
          <a:lstStyle>
            <a:lvl1pPr marL="0" indent="0">
              <a:spcBef>
                <a:spcPts val="600"/>
              </a:spcBef>
              <a:buNone/>
              <a:defRPr sz="1200" b="0" baseline="0"/>
            </a:lvl1pPr>
            <a:lvl2pPr marL="457200" indent="0">
              <a:spcBef>
                <a:spcPts val="600"/>
              </a:spcBef>
              <a:buNone/>
              <a:defRPr sz="1800"/>
            </a:lvl2pPr>
            <a:lvl3pPr marL="914400" indent="0">
              <a:spcBef>
                <a:spcPts val="600"/>
              </a:spcBef>
              <a:buNone/>
              <a:defRPr sz="1800"/>
            </a:lvl3pPr>
            <a:lvl4pPr marL="1371600" indent="0">
              <a:spcBef>
                <a:spcPts val="600"/>
              </a:spcBef>
              <a:buNone/>
              <a:defRPr sz="1800"/>
            </a:lvl4pPr>
            <a:lvl5pPr marL="1828800" indent="0">
              <a:spcBef>
                <a:spcPts val="600"/>
              </a:spcBef>
              <a:buNone/>
              <a:defRPr sz="1800"/>
            </a:lvl5pPr>
          </a:lstStyle>
          <a:p>
            <a:pPr lvl="0"/>
            <a:r>
              <a:rPr lang="en-US" dirty="0"/>
              <a:t>Click to add content in paragraph form</a:t>
            </a:r>
          </a:p>
        </p:txBody>
      </p:sp>
      <p:sp>
        <p:nvSpPr>
          <p:cNvPr id="19" name="Picture Placeholder 8"/>
          <p:cNvSpPr>
            <a:spLocks noGrp="1"/>
          </p:cNvSpPr>
          <p:nvPr>
            <p:ph type="pic" sz="quarter" idx="23" hasCustomPrompt="1"/>
          </p:nvPr>
        </p:nvSpPr>
        <p:spPr>
          <a:xfrm>
            <a:off x="533400" y="4583295"/>
            <a:ext cx="1066800" cy="1066800"/>
          </a:xfrm>
          <a:noFill/>
        </p:spPr>
        <p:txBody>
          <a:bodyPr anchor="ctr" anchorCtr="1">
            <a:normAutofit/>
          </a:bodyPr>
          <a:lstStyle>
            <a:lvl1pPr marL="0" indent="0">
              <a:buNone/>
              <a:defRPr sz="1200"/>
            </a:lvl1pPr>
          </a:lstStyle>
          <a:p>
            <a:r>
              <a:rPr lang="en-US" dirty="0"/>
              <a:t>Click icon to insert graphic</a:t>
            </a:r>
          </a:p>
        </p:txBody>
      </p:sp>
      <p:sp>
        <p:nvSpPr>
          <p:cNvPr id="2" name="Footer Placeholder 1">
            <a:extLst>
              <a:ext uri="{FF2B5EF4-FFF2-40B4-BE49-F238E27FC236}">
                <a16:creationId xmlns:a16="http://schemas.microsoft.com/office/drawing/2014/main" id="{5B687AC1-19FE-4231-8A7B-F0B824C0E50F}"/>
              </a:ext>
            </a:extLst>
          </p:cNvPr>
          <p:cNvSpPr>
            <a:spLocks noGrp="1"/>
          </p:cNvSpPr>
          <p:nvPr>
            <p:ph type="ftr" sz="quarter" idx="24"/>
          </p:nvPr>
        </p:nvSpPr>
        <p:spPr/>
        <p:txBody>
          <a:bodyPr/>
          <a:lstStyle/>
          <a:p>
            <a:endParaRPr lang="en-US" dirty="0"/>
          </a:p>
        </p:txBody>
      </p:sp>
      <p:sp>
        <p:nvSpPr>
          <p:cNvPr id="12" name="Slide Number Placeholder 5">
            <a:extLst>
              <a:ext uri="{FF2B5EF4-FFF2-40B4-BE49-F238E27FC236}">
                <a16:creationId xmlns:a16="http://schemas.microsoft.com/office/drawing/2014/main" id="{2E297267-315B-4B90-82A3-ADE27CA53F68}"/>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Tree>
    <p:extLst>
      <p:ext uri="{BB962C8B-B14F-4D97-AF65-F5344CB8AC3E}">
        <p14:creationId xmlns:p14="http://schemas.microsoft.com/office/powerpoint/2010/main" val="1738250804"/>
      </p:ext>
    </p:extLst>
  </p:cSld>
  <p:clrMapOvr>
    <a:masterClrMapping/>
  </p:clrMapOvr>
  <p:transition>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Four Silos - Horizontal">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DE3038-7D5F-42EC-8107-9634476BEA6A}"/>
              </a:ext>
            </a:extLst>
          </p:cNvPr>
          <p:cNvSpPr/>
          <p:nvPr userDrawn="1"/>
        </p:nvSpPr>
        <p:spPr>
          <a:xfrm>
            <a:off x="228600" y="3138311"/>
            <a:ext cx="8686800" cy="14590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4D18986-9520-4BD3-B9D7-4BAC07393C4C}"/>
              </a:ext>
            </a:extLst>
          </p:cNvPr>
          <p:cNvSpPr/>
          <p:nvPr userDrawn="1"/>
        </p:nvSpPr>
        <p:spPr>
          <a:xfrm>
            <a:off x="228600" y="228601"/>
            <a:ext cx="8686800" cy="14590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hasCustomPrompt="1"/>
          </p:nvPr>
        </p:nvSpPr>
        <p:spPr>
          <a:xfrm>
            <a:off x="1828800" y="387145"/>
            <a:ext cx="6779172" cy="1142006"/>
          </a:xfrm>
        </p:spPr>
        <p:txBody>
          <a:bodyPr anchor="ctr" anchorCtr="0">
            <a:normAutofit/>
          </a:bodyPr>
          <a:lstStyle>
            <a:lvl1pPr marL="0" indent="0">
              <a:spcBef>
                <a:spcPts val="600"/>
              </a:spcBef>
              <a:buNone/>
              <a:defRPr sz="1200" b="0" baseline="0"/>
            </a:lvl1pPr>
            <a:lvl2pPr marL="457200" indent="0">
              <a:spcBef>
                <a:spcPts val="600"/>
              </a:spcBef>
              <a:buNone/>
              <a:defRPr sz="1800"/>
            </a:lvl2pPr>
            <a:lvl3pPr marL="914400" indent="0">
              <a:spcBef>
                <a:spcPts val="600"/>
              </a:spcBef>
              <a:buNone/>
              <a:defRPr sz="1800"/>
            </a:lvl3pPr>
            <a:lvl4pPr marL="1371600" indent="0">
              <a:spcBef>
                <a:spcPts val="600"/>
              </a:spcBef>
              <a:buNone/>
              <a:defRPr sz="1800"/>
            </a:lvl4pPr>
            <a:lvl5pPr marL="1828800" indent="0">
              <a:spcBef>
                <a:spcPts val="600"/>
              </a:spcBef>
              <a:buNone/>
              <a:defRPr sz="1800"/>
            </a:lvl5pPr>
          </a:lstStyle>
          <a:p>
            <a:pPr lvl="0"/>
            <a:r>
              <a:rPr lang="en-US" dirty="0"/>
              <a:t>Click to add content in paragraph form</a:t>
            </a:r>
          </a:p>
        </p:txBody>
      </p:sp>
      <p:sp>
        <p:nvSpPr>
          <p:cNvPr id="9" name="Picture Placeholder 8"/>
          <p:cNvSpPr>
            <a:spLocks noGrp="1"/>
          </p:cNvSpPr>
          <p:nvPr>
            <p:ph type="pic" sz="quarter" idx="19" hasCustomPrompt="1"/>
          </p:nvPr>
        </p:nvSpPr>
        <p:spPr>
          <a:xfrm>
            <a:off x="533400" y="424748"/>
            <a:ext cx="1066800" cy="1066800"/>
          </a:xfrm>
          <a:noFill/>
        </p:spPr>
        <p:txBody>
          <a:bodyPr anchor="ctr" anchorCtr="1">
            <a:normAutofit/>
          </a:bodyPr>
          <a:lstStyle>
            <a:lvl1pPr marL="0" indent="0">
              <a:buNone/>
              <a:defRPr sz="1200"/>
            </a:lvl1pPr>
          </a:lstStyle>
          <a:p>
            <a:r>
              <a:rPr lang="en-US" dirty="0"/>
              <a:t>Click icon to insert graphic</a:t>
            </a:r>
          </a:p>
        </p:txBody>
      </p:sp>
      <p:sp>
        <p:nvSpPr>
          <p:cNvPr id="16" name="Content Placeholder 2"/>
          <p:cNvSpPr>
            <a:spLocks noGrp="1"/>
          </p:cNvSpPr>
          <p:nvPr>
            <p:ph idx="20" hasCustomPrompt="1"/>
          </p:nvPr>
        </p:nvSpPr>
        <p:spPr>
          <a:xfrm>
            <a:off x="1828800" y="1830538"/>
            <a:ext cx="6858000" cy="1142006"/>
          </a:xfrm>
        </p:spPr>
        <p:txBody>
          <a:bodyPr anchor="ctr" anchorCtr="0">
            <a:normAutofit/>
          </a:bodyPr>
          <a:lstStyle>
            <a:lvl1pPr marL="0" indent="0">
              <a:spcBef>
                <a:spcPts val="600"/>
              </a:spcBef>
              <a:buNone/>
              <a:defRPr sz="1200" b="0" baseline="0"/>
            </a:lvl1pPr>
            <a:lvl2pPr marL="457200" indent="0">
              <a:spcBef>
                <a:spcPts val="600"/>
              </a:spcBef>
              <a:buNone/>
              <a:defRPr sz="1800"/>
            </a:lvl2pPr>
            <a:lvl3pPr marL="914400" indent="0">
              <a:spcBef>
                <a:spcPts val="600"/>
              </a:spcBef>
              <a:buNone/>
              <a:defRPr sz="1800"/>
            </a:lvl3pPr>
            <a:lvl4pPr marL="1371600" indent="0">
              <a:spcBef>
                <a:spcPts val="600"/>
              </a:spcBef>
              <a:buNone/>
              <a:defRPr sz="1800"/>
            </a:lvl4pPr>
            <a:lvl5pPr marL="1828800" indent="0">
              <a:spcBef>
                <a:spcPts val="600"/>
              </a:spcBef>
              <a:buNone/>
              <a:defRPr sz="1800"/>
            </a:lvl5pPr>
          </a:lstStyle>
          <a:p>
            <a:pPr lvl="0"/>
            <a:r>
              <a:rPr lang="en-US" dirty="0"/>
              <a:t>Click to add content in paragraph form</a:t>
            </a:r>
          </a:p>
        </p:txBody>
      </p:sp>
      <p:sp>
        <p:nvSpPr>
          <p:cNvPr id="17" name="Picture Placeholder 8"/>
          <p:cNvSpPr>
            <a:spLocks noGrp="1"/>
          </p:cNvSpPr>
          <p:nvPr>
            <p:ph type="pic" sz="quarter" idx="21" hasCustomPrompt="1"/>
          </p:nvPr>
        </p:nvSpPr>
        <p:spPr>
          <a:xfrm>
            <a:off x="533400" y="1868141"/>
            <a:ext cx="1066800" cy="1066800"/>
          </a:xfrm>
          <a:noFill/>
        </p:spPr>
        <p:txBody>
          <a:bodyPr anchor="ctr" anchorCtr="1">
            <a:normAutofit/>
          </a:bodyPr>
          <a:lstStyle>
            <a:lvl1pPr marL="0" indent="0">
              <a:buNone/>
              <a:defRPr sz="1200"/>
            </a:lvl1pPr>
          </a:lstStyle>
          <a:p>
            <a:r>
              <a:rPr lang="en-US" dirty="0"/>
              <a:t>Click icon to insert graphic</a:t>
            </a:r>
          </a:p>
        </p:txBody>
      </p:sp>
      <p:sp>
        <p:nvSpPr>
          <p:cNvPr id="18" name="Content Placeholder 2"/>
          <p:cNvSpPr>
            <a:spLocks noGrp="1"/>
          </p:cNvSpPr>
          <p:nvPr>
            <p:ph idx="22" hasCustomPrompt="1"/>
          </p:nvPr>
        </p:nvSpPr>
        <p:spPr>
          <a:xfrm>
            <a:off x="1828800" y="3296855"/>
            <a:ext cx="6858000" cy="1142006"/>
          </a:xfrm>
        </p:spPr>
        <p:txBody>
          <a:bodyPr anchor="ctr" anchorCtr="0">
            <a:normAutofit/>
          </a:bodyPr>
          <a:lstStyle>
            <a:lvl1pPr marL="0" indent="0">
              <a:spcBef>
                <a:spcPts val="600"/>
              </a:spcBef>
              <a:buNone/>
              <a:defRPr sz="1200" b="0" baseline="0"/>
            </a:lvl1pPr>
            <a:lvl2pPr marL="457200" indent="0">
              <a:spcBef>
                <a:spcPts val="600"/>
              </a:spcBef>
              <a:buNone/>
              <a:defRPr sz="1800"/>
            </a:lvl2pPr>
            <a:lvl3pPr marL="914400" indent="0">
              <a:spcBef>
                <a:spcPts val="600"/>
              </a:spcBef>
              <a:buNone/>
              <a:defRPr sz="1800"/>
            </a:lvl3pPr>
            <a:lvl4pPr marL="1371600" indent="0">
              <a:spcBef>
                <a:spcPts val="600"/>
              </a:spcBef>
              <a:buNone/>
              <a:defRPr sz="1800"/>
            </a:lvl4pPr>
            <a:lvl5pPr marL="1828800" indent="0">
              <a:spcBef>
                <a:spcPts val="600"/>
              </a:spcBef>
              <a:buNone/>
              <a:defRPr sz="1800"/>
            </a:lvl5pPr>
          </a:lstStyle>
          <a:p>
            <a:pPr lvl="0"/>
            <a:r>
              <a:rPr lang="en-US" dirty="0"/>
              <a:t>Click to add content in paragraph form</a:t>
            </a:r>
          </a:p>
        </p:txBody>
      </p:sp>
      <p:sp>
        <p:nvSpPr>
          <p:cNvPr id="19" name="Picture Placeholder 8"/>
          <p:cNvSpPr>
            <a:spLocks noGrp="1"/>
          </p:cNvSpPr>
          <p:nvPr>
            <p:ph type="pic" sz="quarter" idx="23" hasCustomPrompt="1"/>
          </p:nvPr>
        </p:nvSpPr>
        <p:spPr>
          <a:xfrm>
            <a:off x="533400" y="3334458"/>
            <a:ext cx="1066800" cy="1066800"/>
          </a:xfrm>
          <a:noFill/>
        </p:spPr>
        <p:txBody>
          <a:bodyPr anchor="ctr" anchorCtr="1">
            <a:normAutofit/>
          </a:bodyPr>
          <a:lstStyle>
            <a:lvl1pPr marL="0" indent="0">
              <a:buNone/>
              <a:defRPr sz="1200"/>
            </a:lvl1pPr>
          </a:lstStyle>
          <a:p>
            <a:r>
              <a:rPr lang="en-US" dirty="0"/>
              <a:t>Click icon to insert graphic</a:t>
            </a:r>
          </a:p>
        </p:txBody>
      </p:sp>
      <p:sp>
        <p:nvSpPr>
          <p:cNvPr id="2" name="Footer Placeholder 1">
            <a:extLst>
              <a:ext uri="{FF2B5EF4-FFF2-40B4-BE49-F238E27FC236}">
                <a16:creationId xmlns:a16="http://schemas.microsoft.com/office/drawing/2014/main" id="{5B687AC1-19FE-4231-8A7B-F0B824C0E50F}"/>
              </a:ext>
            </a:extLst>
          </p:cNvPr>
          <p:cNvSpPr>
            <a:spLocks noGrp="1"/>
          </p:cNvSpPr>
          <p:nvPr>
            <p:ph type="ftr" sz="quarter" idx="24"/>
          </p:nvPr>
        </p:nvSpPr>
        <p:spPr/>
        <p:txBody>
          <a:bodyPr/>
          <a:lstStyle/>
          <a:p>
            <a:endParaRPr lang="en-US" dirty="0"/>
          </a:p>
        </p:txBody>
      </p:sp>
      <p:sp>
        <p:nvSpPr>
          <p:cNvPr id="12" name="Slide Number Placeholder 5">
            <a:extLst>
              <a:ext uri="{FF2B5EF4-FFF2-40B4-BE49-F238E27FC236}">
                <a16:creationId xmlns:a16="http://schemas.microsoft.com/office/drawing/2014/main" id="{2E297267-315B-4B90-82A3-ADE27CA53F68}"/>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21" name="Content Placeholder 2">
            <a:extLst>
              <a:ext uri="{FF2B5EF4-FFF2-40B4-BE49-F238E27FC236}">
                <a16:creationId xmlns:a16="http://schemas.microsoft.com/office/drawing/2014/main" id="{FD9FBA80-BCDB-453E-88A0-5EEDFFE29D1E}"/>
              </a:ext>
            </a:extLst>
          </p:cNvPr>
          <p:cNvSpPr>
            <a:spLocks noGrp="1"/>
          </p:cNvSpPr>
          <p:nvPr>
            <p:ph idx="25" hasCustomPrompt="1"/>
          </p:nvPr>
        </p:nvSpPr>
        <p:spPr>
          <a:xfrm>
            <a:off x="1828800" y="4775691"/>
            <a:ext cx="6858000" cy="1142006"/>
          </a:xfrm>
        </p:spPr>
        <p:txBody>
          <a:bodyPr anchor="ctr" anchorCtr="0">
            <a:normAutofit/>
          </a:bodyPr>
          <a:lstStyle>
            <a:lvl1pPr marL="0" indent="0">
              <a:spcBef>
                <a:spcPts val="600"/>
              </a:spcBef>
              <a:buNone/>
              <a:defRPr sz="1200" b="0" baseline="0"/>
            </a:lvl1pPr>
            <a:lvl2pPr marL="457200" indent="0">
              <a:spcBef>
                <a:spcPts val="600"/>
              </a:spcBef>
              <a:buNone/>
              <a:defRPr sz="1800"/>
            </a:lvl2pPr>
            <a:lvl3pPr marL="914400" indent="0">
              <a:spcBef>
                <a:spcPts val="600"/>
              </a:spcBef>
              <a:buNone/>
              <a:defRPr sz="1800"/>
            </a:lvl3pPr>
            <a:lvl4pPr marL="1371600" indent="0">
              <a:spcBef>
                <a:spcPts val="600"/>
              </a:spcBef>
              <a:buNone/>
              <a:defRPr sz="1800"/>
            </a:lvl4pPr>
            <a:lvl5pPr marL="1828800" indent="0">
              <a:spcBef>
                <a:spcPts val="600"/>
              </a:spcBef>
              <a:buNone/>
              <a:defRPr sz="1800"/>
            </a:lvl5pPr>
          </a:lstStyle>
          <a:p>
            <a:pPr lvl="0"/>
            <a:r>
              <a:rPr lang="en-US" dirty="0"/>
              <a:t>Click to add content in paragraph form</a:t>
            </a:r>
          </a:p>
        </p:txBody>
      </p:sp>
      <p:sp>
        <p:nvSpPr>
          <p:cNvPr id="22" name="Picture Placeholder 8">
            <a:extLst>
              <a:ext uri="{FF2B5EF4-FFF2-40B4-BE49-F238E27FC236}">
                <a16:creationId xmlns:a16="http://schemas.microsoft.com/office/drawing/2014/main" id="{E4952053-45D8-451E-A79E-C588E43AF5FF}"/>
              </a:ext>
            </a:extLst>
          </p:cNvPr>
          <p:cNvSpPr>
            <a:spLocks noGrp="1"/>
          </p:cNvSpPr>
          <p:nvPr>
            <p:ph type="pic" sz="quarter" idx="26" hasCustomPrompt="1"/>
          </p:nvPr>
        </p:nvSpPr>
        <p:spPr>
          <a:xfrm>
            <a:off x="533400" y="4813294"/>
            <a:ext cx="1066800" cy="1066800"/>
          </a:xfrm>
          <a:noFill/>
        </p:spPr>
        <p:txBody>
          <a:bodyPr anchor="ctr" anchorCtr="1">
            <a:normAutofit/>
          </a:bodyPr>
          <a:lstStyle>
            <a:lvl1pPr marL="0" indent="0">
              <a:buNone/>
              <a:defRPr sz="1200"/>
            </a:lvl1pPr>
          </a:lstStyle>
          <a:p>
            <a:r>
              <a:rPr lang="en-US" dirty="0"/>
              <a:t>Click icon to insert graphic</a:t>
            </a:r>
          </a:p>
        </p:txBody>
      </p:sp>
    </p:spTree>
    <p:extLst>
      <p:ext uri="{BB962C8B-B14F-4D97-AF65-F5344CB8AC3E}">
        <p14:creationId xmlns:p14="http://schemas.microsoft.com/office/powerpoint/2010/main" val="3741367355"/>
      </p:ext>
    </p:extLst>
  </p:cSld>
  <p:clrMapOvr>
    <a:masterClrMapping/>
  </p:clrMapOvr>
  <p:transition>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Four Silos - Bullete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21EE8FC-0C2E-4D06-9D25-BDE1139D54A4}"/>
              </a:ext>
            </a:extLst>
          </p:cNvPr>
          <p:cNvSpPr/>
          <p:nvPr userDrawn="1"/>
        </p:nvSpPr>
        <p:spPr>
          <a:xfrm>
            <a:off x="228599" y="235083"/>
            <a:ext cx="4349189" cy="28891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54A4EF0-0D4A-42C8-B950-1EC79289834F}"/>
              </a:ext>
            </a:extLst>
          </p:cNvPr>
          <p:cNvSpPr/>
          <p:nvPr userDrawn="1"/>
        </p:nvSpPr>
        <p:spPr>
          <a:xfrm>
            <a:off x="4577788" y="3205942"/>
            <a:ext cx="4349189" cy="28891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hasCustomPrompt="1"/>
          </p:nvPr>
        </p:nvSpPr>
        <p:spPr>
          <a:xfrm>
            <a:off x="308429" y="380999"/>
            <a:ext cx="4263571" cy="2667001"/>
          </a:xfrm>
        </p:spPr>
        <p:txBody>
          <a:bodyPr lIns="91440" tIns="91440" rIns="182880" bIns="91440"/>
          <a:lstStyle>
            <a:lvl1pPr>
              <a:spcBef>
                <a:spcPts val="600"/>
              </a:spcBef>
              <a:defRPr sz="2000"/>
            </a:lvl1pPr>
            <a:lvl2pPr marL="569913" indent="-168275">
              <a:spcBef>
                <a:spcPts val="600"/>
              </a:spcBef>
              <a:defRPr sz="1800"/>
            </a:lvl2pPr>
            <a:lvl3pPr marL="914400" indent="-168275">
              <a:spcBef>
                <a:spcPts val="600"/>
              </a:spcBef>
              <a:defRPr sz="1600"/>
            </a:lvl3pPr>
            <a:lvl4pPr marL="1258888" indent="-176213">
              <a:spcBef>
                <a:spcPts val="600"/>
              </a:spcBef>
              <a:defRPr sz="1600"/>
            </a:lvl4pPr>
            <a:lvl5pPr marL="1601788" indent="-174625">
              <a:spcBef>
                <a:spcPts val="600"/>
              </a:spcBef>
              <a:defRPr sz="1400"/>
            </a:lvl5pPr>
            <a:lvl6pPr>
              <a:defRPr sz="1800"/>
            </a:lvl6pPr>
            <a:lvl7pPr>
              <a:defRPr sz="1800"/>
            </a:lvl7pPr>
            <a:lvl8pPr>
              <a:defRPr sz="1800"/>
            </a:lvl8pPr>
            <a:lvl9pPr>
              <a:defRPr sz="1800"/>
            </a:lvl9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48200" y="380999"/>
            <a:ext cx="4267200" cy="2667001"/>
          </a:xfrm>
        </p:spPr>
        <p:txBody>
          <a:bodyPr lIns="91440" tIns="91440" rIns="182880" bIns="91440">
            <a:normAutofit/>
          </a:bodyPr>
          <a:lstStyle>
            <a:lvl1pPr>
              <a:spcBef>
                <a:spcPts val="600"/>
              </a:spcBef>
              <a:defRPr sz="2000"/>
            </a:lvl1pPr>
            <a:lvl2pPr marL="569913" indent="-168275">
              <a:spcBef>
                <a:spcPts val="600"/>
              </a:spcBef>
              <a:defRPr sz="1800"/>
            </a:lvl2pPr>
            <a:lvl3pPr marL="914400" indent="-168275">
              <a:spcBef>
                <a:spcPts val="600"/>
              </a:spcBef>
              <a:defRPr sz="1600"/>
            </a:lvl3pPr>
            <a:lvl4pPr marL="1258888" indent="-176213">
              <a:spcBef>
                <a:spcPts val="600"/>
              </a:spcBef>
              <a:defRPr sz="1600"/>
            </a:lvl4pPr>
            <a:lvl5pPr marL="1601788" indent="-174625">
              <a:spcBef>
                <a:spcPts val="600"/>
              </a:spcBef>
              <a:defRPr sz="1400"/>
            </a:lvl5pPr>
            <a:lvl6pPr>
              <a:defRPr sz="1800"/>
            </a:lvl6pPr>
            <a:lvl7pPr>
              <a:defRPr sz="1800"/>
            </a:lvl7pPr>
            <a:lvl8pPr>
              <a:defRPr sz="1800"/>
            </a:lvl8pPr>
            <a:lvl9pPr>
              <a:defRPr sz="1800"/>
            </a:lvl9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hasCustomPrompt="1"/>
          </p:nvPr>
        </p:nvSpPr>
        <p:spPr>
          <a:xfrm>
            <a:off x="310592" y="3352801"/>
            <a:ext cx="4267196" cy="2666999"/>
          </a:xfrm>
        </p:spPr>
        <p:txBody>
          <a:bodyPr lIns="91440" tIns="91440" rIns="182880" bIns="91440">
            <a:normAutofit/>
          </a:bodyPr>
          <a:lstStyle>
            <a:lvl1pPr>
              <a:spcBef>
                <a:spcPts val="600"/>
              </a:spcBef>
              <a:defRPr sz="2000"/>
            </a:lvl1pPr>
            <a:lvl2pPr marL="569913" indent="-168275">
              <a:spcBef>
                <a:spcPts val="600"/>
              </a:spcBef>
              <a:defRPr sz="1800"/>
            </a:lvl2pPr>
            <a:lvl3pPr marL="914400" indent="-168275">
              <a:spcBef>
                <a:spcPts val="600"/>
              </a:spcBef>
              <a:defRPr sz="1600"/>
            </a:lvl3pPr>
            <a:lvl4pPr marL="1258888" indent="-176213">
              <a:spcBef>
                <a:spcPts val="600"/>
              </a:spcBef>
              <a:defRPr sz="1600"/>
            </a:lvl4pPr>
            <a:lvl5pPr marL="1601788" indent="-174625">
              <a:spcBef>
                <a:spcPts val="600"/>
              </a:spcBef>
              <a:defRPr sz="1400"/>
            </a:lvl5pPr>
            <a:lvl6pPr>
              <a:defRPr sz="1800"/>
            </a:lvl6pPr>
            <a:lvl7pPr>
              <a:defRPr sz="1800"/>
            </a:lvl7pPr>
            <a:lvl8pPr>
              <a:defRPr sz="1800"/>
            </a:lvl8pPr>
            <a:lvl9pPr>
              <a:defRPr sz="1800"/>
            </a:lvl9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half" idx="14" hasCustomPrompt="1"/>
          </p:nvPr>
        </p:nvSpPr>
        <p:spPr>
          <a:xfrm>
            <a:off x="4648200" y="3352801"/>
            <a:ext cx="4267200" cy="2666999"/>
          </a:xfrm>
        </p:spPr>
        <p:txBody>
          <a:bodyPr lIns="91440" tIns="91440" rIns="182880" bIns="91440">
            <a:normAutofit/>
          </a:bodyPr>
          <a:lstStyle>
            <a:lvl1pPr>
              <a:spcBef>
                <a:spcPts val="600"/>
              </a:spcBef>
              <a:defRPr sz="2000"/>
            </a:lvl1pPr>
            <a:lvl2pPr marL="569913" indent="-168275">
              <a:spcBef>
                <a:spcPts val="600"/>
              </a:spcBef>
              <a:defRPr sz="1800"/>
            </a:lvl2pPr>
            <a:lvl3pPr marL="914400" indent="-168275">
              <a:spcBef>
                <a:spcPts val="600"/>
              </a:spcBef>
              <a:defRPr sz="1600"/>
            </a:lvl3pPr>
            <a:lvl4pPr marL="1258888" indent="-176213">
              <a:spcBef>
                <a:spcPts val="600"/>
              </a:spcBef>
              <a:defRPr sz="1600"/>
            </a:lvl4pPr>
            <a:lvl5pPr marL="1601788" indent="-174625">
              <a:spcBef>
                <a:spcPts val="600"/>
              </a:spcBef>
              <a:defRPr sz="1400"/>
            </a:lvl5pPr>
            <a:lvl6pPr>
              <a:defRPr sz="1800"/>
            </a:lvl6pPr>
            <a:lvl7pPr>
              <a:defRPr sz="1800"/>
            </a:lvl7pPr>
            <a:lvl8pPr>
              <a:defRPr sz="1800"/>
            </a:lvl8pPr>
            <a:lvl9pPr>
              <a:defRPr sz="1800"/>
            </a:lvl9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758DEC06-8D6B-4131-A85C-B29380D5ED5F}"/>
              </a:ext>
            </a:extLst>
          </p:cNvPr>
          <p:cNvSpPr>
            <a:spLocks noGrp="1"/>
          </p:cNvSpPr>
          <p:nvPr>
            <p:ph type="ftr" sz="quarter" idx="15"/>
          </p:nvPr>
        </p:nvSpPr>
        <p:spPr/>
        <p:txBody>
          <a:bodyPr/>
          <a:lstStyle/>
          <a:p>
            <a:endParaRPr lang="en-US" dirty="0"/>
          </a:p>
        </p:txBody>
      </p:sp>
      <p:sp>
        <p:nvSpPr>
          <p:cNvPr id="10" name="Slide Number Placeholder 5">
            <a:extLst>
              <a:ext uri="{FF2B5EF4-FFF2-40B4-BE49-F238E27FC236}">
                <a16:creationId xmlns:a16="http://schemas.microsoft.com/office/drawing/2014/main" id="{15A34AAC-D9D9-4998-8A0A-6B3369F7ADF0}"/>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Tree>
    <p:extLst>
      <p:ext uri="{BB962C8B-B14F-4D97-AF65-F5344CB8AC3E}">
        <p14:creationId xmlns:p14="http://schemas.microsoft.com/office/powerpoint/2010/main" val="3210833496"/>
      </p:ext>
    </p:extLst>
  </p:cSld>
  <p:clrMapOvr>
    <a:masterClrMapping/>
  </p:clrMapOvr>
  <p:transition>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Dark Gray">
    <p:spTree>
      <p:nvGrpSpPr>
        <p:cNvPr id="1" name=""/>
        <p:cNvGrpSpPr/>
        <p:nvPr/>
      </p:nvGrpSpPr>
      <p:grpSpPr>
        <a:xfrm>
          <a:off x="0" y="0"/>
          <a:ext cx="0" cy="0"/>
          <a:chOff x="0" y="0"/>
          <a:chExt cx="0" cy="0"/>
        </a:xfrm>
      </p:grpSpPr>
      <p:sp>
        <p:nvSpPr>
          <p:cNvPr id="4" name="Rectangle 3"/>
          <p:cNvSpPr/>
          <p:nvPr userDrawn="1"/>
        </p:nvSpPr>
        <p:spPr>
          <a:xfrm>
            <a:off x="228600" y="228600"/>
            <a:ext cx="8686800" cy="5886450"/>
          </a:xfrm>
          <a:prstGeom prst="rect">
            <a:avLst/>
          </a:prstGeom>
          <a:solidFill>
            <a:srgbClr val="414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524000" y="1371601"/>
            <a:ext cx="6096000" cy="3276600"/>
          </a:xfrm>
        </p:spPr>
        <p:txBody>
          <a:bodyPr lIns="0" tIns="182880" rIns="0" bIns="182880">
            <a:normAutofit/>
          </a:bodyPr>
          <a:lstStyle>
            <a:lvl1pPr algn="ctr">
              <a:defRPr sz="5400" baseline="0">
                <a:solidFill>
                  <a:schemeClr val="bg1"/>
                </a:solidFill>
              </a:defRPr>
            </a:lvl1pPr>
          </a:lstStyle>
          <a:p>
            <a:r>
              <a:rPr lang="en-US" dirty="0"/>
              <a:t>Click to enter </a:t>
            </a:r>
            <a:br>
              <a:rPr lang="en-US" dirty="0"/>
            </a:br>
            <a:r>
              <a:rPr lang="en-US" dirty="0"/>
              <a:t>section break title</a:t>
            </a:r>
          </a:p>
        </p:txBody>
      </p:sp>
      <p:sp>
        <p:nvSpPr>
          <p:cNvPr id="3" name="Footer Placeholder 2">
            <a:extLst>
              <a:ext uri="{FF2B5EF4-FFF2-40B4-BE49-F238E27FC236}">
                <a16:creationId xmlns:a16="http://schemas.microsoft.com/office/drawing/2014/main" id="{01308628-0314-4055-AD27-B4DB8A2EBB3C}"/>
              </a:ext>
            </a:extLst>
          </p:cNvPr>
          <p:cNvSpPr>
            <a:spLocks noGrp="1"/>
          </p:cNvSpPr>
          <p:nvPr>
            <p:ph type="ftr" sz="quarter" idx="10"/>
          </p:nvPr>
        </p:nvSpPr>
        <p:spPr/>
        <p:txBody>
          <a:bodyPr/>
          <a:lstStyle/>
          <a:p>
            <a:endParaRPr lang="en-US" dirty="0"/>
          </a:p>
        </p:txBody>
      </p:sp>
      <p:cxnSp>
        <p:nvCxnSpPr>
          <p:cNvPr id="6" name="Straight Connector 5">
            <a:extLst>
              <a:ext uri="{FF2B5EF4-FFF2-40B4-BE49-F238E27FC236}">
                <a16:creationId xmlns:a16="http://schemas.microsoft.com/office/drawing/2014/main" id="{2360D2A1-81DC-41EC-B486-31E9E2A07500}"/>
              </a:ext>
            </a:extLst>
          </p:cNvPr>
          <p:cNvCxnSpPr/>
          <p:nvPr userDrawn="1"/>
        </p:nvCxnSpPr>
        <p:spPr>
          <a:xfrm>
            <a:off x="1524000" y="1278466"/>
            <a:ext cx="6096000" cy="0"/>
          </a:xfrm>
          <a:prstGeom prst="line">
            <a:avLst/>
          </a:prstGeom>
          <a:ln w="1143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B3CC414-3976-4743-8C8E-DBD01E2802B3}"/>
              </a:ext>
            </a:extLst>
          </p:cNvPr>
          <p:cNvCxnSpPr/>
          <p:nvPr userDrawn="1"/>
        </p:nvCxnSpPr>
        <p:spPr>
          <a:xfrm>
            <a:off x="1524000" y="4749801"/>
            <a:ext cx="6096000" cy="0"/>
          </a:xfrm>
          <a:prstGeom prst="line">
            <a:avLst/>
          </a:prstGeom>
          <a:ln w="1143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FD0367E8-66C7-49BB-A574-ECEC74C4ACC5}"/>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Tree>
    <p:extLst>
      <p:ext uri="{BB962C8B-B14F-4D97-AF65-F5344CB8AC3E}">
        <p14:creationId xmlns:p14="http://schemas.microsoft.com/office/powerpoint/2010/main" val="1902689588"/>
      </p:ext>
    </p:extLst>
  </p:cSld>
  <p:clrMapOvr>
    <a:masterClrMapping/>
  </p:clrMapOvr>
  <p:transition>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Dark Gray Global">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a:blip r:embed="rId2">
            <a:alphaModFix amt="94000"/>
            <a:extLst>
              <a:ext uri="{28A0092B-C50C-407E-A947-70E740481C1C}">
                <a14:useLocalDpi xmlns:a14="http://schemas.microsoft.com/office/drawing/2010/main" val="0"/>
              </a:ext>
            </a:extLst>
          </a:blip>
          <a:srcRect/>
          <a:stretch/>
        </p:blipFill>
        <p:spPr bwMode="auto">
          <a:xfrm>
            <a:off x="228600" y="229120"/>
            <a:ext cx="8686799" cy="588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hasCustomPrompt="1"/>
          </p:nvPr>
        </p:nvSpPr>
        <p:spPr>
          <a:xfrm>
            <a:off x="1524000" y="1379221"/>
            <a:ext cx="6096000" cy="3276600"/>
          </a:xfrm>
        </p:spPr>
        <p:txBody>
          <a:bodyPr lIns="0" tIns="182880" rIns="0" bIns="182880">
            <a:normAutofit/>
          </a:bodyPr>
          <a:lstStyle>
            <a:lvl1pPr algn="ctr">
              <a:defRPr sz="5400" baseline="0">
                <a:solidFill>
                  <a:schemeClr val="bg1"/>
                </a:solidFill>
              </a:defRPr>
            </a:lvl1pPr>
          </a:lstStyle>
          <a:p>
            <a:r>
              <a:rPr lang="en-US" dirty="0"/>
              <a:t>Click to enter </a:t>
            </a:r>
            <a:br>
              <a:rPr lang="en-US" dirty="0"/>
            </a:br>
            <a:r>
              <a:rPr lang="en-US" dirty="0"/>
              <a:t>section break title</a:t>
            </a:r>
          </a:p>
        </p:txBody>
      </p:sp>
      <p:cxnSp>
        <p:nvCxnSpPr>
          <p:cNvPr id="7" name="Straight Connector 6"/>
          <p:cNvCxnSpPr/>
          <p:nvPr userDrawn="1"/>
        </p:nvCxnSpPr>
        <p:spPr>
          <a:xfrm>
            <a:off x="1524000" y="1278466"/>
            <a:ext cx="6096000" cy="0"/>
          </a:xfrm>
          <a:prstGeom prst="line">
            <a:avLst/>
          </a:prstGeom>
          <a:ln w="1143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1524000" y="4749801"/>
            <a:ext cx="6096000" cy="0"/>
          </a:xfrm>
          <a:prstGeom prst="line">
            <a:avLst/>
          </a:prstGeom>
          <a:ln w="1143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81D6F3A2-3723-4318-A741-D56AE2E1EAD7}"/>
              </a:ext>
            </a:extLst>
          </p:cNvPr>
          <p:cNvSpPr>
            <a:spLocks noGrp="1"/>
          </p:cNvSpPr>
          <p:nvPr>
            <p:ph type="ftr" sz="quarter" idx="10"/>
          </p:nvPr>
        </p:nvSpPr>
        <p:spPr/>
        <p:txBody>
          <a:bodyPr/>
          <a:lstStyle/>
          <a:p>
            <a:endParaRPr lang="en-US" dirty="0"/>
          </a:p>
        </p:txBody>
      </p:sp>
      <p:sp>
        <p:nvSpPr>
          <p:cNvPr id="8" name="Slide Number Placeholder 5">
            <a:extLst>
              <a:ext uri="{FF2B5EF4-FFF2-40B4-BE49-F238E27FC236}">
                <a16:creationId xmlns:a16="http://schemas.microsoft.com/office/drawing/2014/main" id="{625038A4-16C9-4171-92B7-55100F204E66}"/>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Tree>
    <p:extLst>
      <p:ext uri="{BB962C8B-B14F-4D97-AF65-F5344CB8AC3E}">
        <p14:creationId xmlns:p14="http://schemas.microsoft.com/office/powerpoint/2010/main" val="228692232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5">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228600"/>
            <a:ext cx="8686800" cy="1371600"/>
          </a:xfrm>
          <a:solidFill>
            <a:schemeClr val="tx1"/>
          </a:solidFill>
        </p:spPr>
        <p:txBody>
          <a:bodyPr lIns="310896" tIns="91440" rIns="228600" bIns="91440"/>
          <a:lstStyle>
            <a:lvl1pPr>
              <a:defRPr>
                <a:solidFill>
                  <a:schemeClr val="bg1"/>
                </a:solidFill>
              </a:defRPr>
            </a:lvl1pPr>
          </a:lstStyle>
          <a:p>
            <a:r>
              <a:rPr lang="en-US" dirty="0"/>
              <a:t>Click to add title</a:t>
            </a:r>
          </a:p>
        </p:txBody>
      </p:sp>
      <p:sp>
        <p:nvSpPr>
          <p:cNvPr id="3" name="Content Placeholder 2"/>
          <p:cNvSpPr>
            <a:spLocks noGrp="1"/>
          </p:cNvSpPr>
          <p:nvPr>
            <p:ph idx="1" hasCustomPrompt="1"/>
          </p:nvPr>
        </p:nvSpPr>
        <p:spPr>
          <a:xfrm>
            <a:off x="228600" y="1713689"/>
            <a:ext cx="4495799" cy="4382311"/>
          </a:xfrm>
          <a:solidFill>
            <a:schemeClr val="bg1">
              <a:lumMod val="95000"/>
            </a:schemeClr>
          </a:solidFill>
        </p:spPr>
        <p:txBody>
          <a:bodyPr lIns="301752" tIns="228600" rIns="274320" bIns="228600"/>
          <a:lstStyle>
            <a:lvl1pPr>
              <a:spcBef>
                <a:spcPts val="800"/>
              </a:spcBef>
              <a:defRPr baseline="0"/>
            </a:lvl1pPr>
            <a:lvl2pPr>
              <a:spcBef>
                <a:spcPts val="800"/>
              </a:spcBef>
              <a:defRPr sz="2200"/>
            </a:lvl2pPr>
            <a:lvl3pPr>
              <a:spcBef>
                <a:spcPts val="800"/>
              </a:spcBef>
              <a:defRPr sz="2000"/>
            </a:lvl3pPr>
            <a:lvl4pPr>
              <a:spcBef>
                <a:spcPts val="800"/>
              </a:spcBef>
              <a:defRPr sz="1800"/>
            </a:lvl4pPr>
            <a:lvl5pPr>
              <a:spcBef>
                <a:spcPts val="800"/>
              </a:spcBef>
              <a:defRPr sz="16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0" hasCustomPrompt="1"/>
          </p:nvPr>
        </p:nvSpPr>
        <p:spPr>
          <a:xfrm>
            <a:off x="4876804" y="1713688"/>
            <a:ext cx="4038596" cy="4382312"/>
          </a:xfrm>
          <a:pattFill prst="lgCheck">
            <a:fgClr>
              <a:schemeClr val="bg2"/>
            </a:fgClr>
            <a:bgClr>
              <a:schemeClr val="bg1"/>
            </a:bgClr>
          </a:pattFill>
        </p:spPr>
        <p:txBody>
          <a:bodyPr anchor="ctr" anchorCtr="1">
            <a:normAutofit/>
          </a:bodyPr>
          <a:lstStyle>
            <a:lvl1pPr marL="0" indent="0">
              <a:buNone/>
              <a:defRPr sz="2000"/>
            </a:lvl1pPr>
          </a:lstStyle>
          <a:p>
            <a:r>
              <a:rPr lang="en-US" dirty="0"/>
              <a:t>Click icon to </a:t>
            </a:r>
            <a:br>
              <a:rPr lang="en-US" dirty="0"/>
            </a:br>
            <a:r>
              <a:rPr lang="en-US" dirty="0"/>
              <a:t>insert graphic</a:t>
            </a:r>
          </a:p>
        </p:txBody>
      </p:sp>
      <p:sp>
        <p:nvSpPr>
          <p:cNvPr id="4" name="Footer Placeholder 3">
            <a:extLst>
              <a:ext uri="{FF2B5EF4-FFF2-40B4-BE49-F238E27FC236}">
                <a16:creationId xmlns:a16="http://schemas.microsoft.com/office/drawing/2014/main" id="{D8EC73FA-3AD9-4139-B5F4-E6B4383A7055}"/>
              </a:ext>
            </a:extLst>
          </p:cNvPr>
          <p:cNvSpPr>
            <a:spLocks noGrp="1"/>
          </p:cNvSpPr>
          <p:nvPr>
            <p:ph type="ftr" sz="quarter" idx="11"/>
          </p:nvPr>
        </p:nvSpPr>
        <p:spPr/>
        <p:txBody>
          <a:bodyPr/>
          <a:lstStyle/>
          <a:p>
            <a:endParaRPr lang="en-US" dirty="0"/>
          </a:p>
        </p:txBody>
      </p:sp>
      <p:sp>
        <p:nvSpPr>
          <p:cNvPr id="8" name="Slide Number Placeholder 5">
            <a:extLst>
              <a:ext uri="{FF2B5EF4-FFF2-40B4-BE49-F238E27FC236}">
                <a16:creationId xmlns:a16="http://schemas.microsoft.com/office/drawing/2014/main" id="{BED0A24D-73B2-4D41-B314-47B2E64B18B8}"/>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Tree>
    <p:extLst>
      <p:ext uri="{BB962C8B-B14F-4D97-AF65-F5344CB8AC3E}">
        <p14:creationId xmlns:p14="http://schemas.microsoft.com/office/powerpoint/2010/main" val="2159141809"/>
      </p:ext>
    </p:extLst>
  </p:cSld>
  <p:clrMapOvr>
    <a:masterClrMapping/>
  </p:clrMapOvr>
  <p:transition>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Wavy Line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F2A7F0A-3C5E-4B10-BEAF-5E180D392F44}"/>
              </a:ext>
            </a:extLst>
          </p:cNvPr>
          <p:cNvSpPr/>
          <p:nvPr userDrawn="1"/>
        </p:nvSpPr>
        <p:spPr>
          <a:xfrm>
            <a:off x="182030" y="1856215"/>
            <a:ext cx="8778882" cy="25359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text, document&#10;&#10;Description automatically generated">
            <a:extLst>
              <a:ext uri="{FF2B5EF4-FFF2-40B4-BE49-F238E27FC236}">
                <a16:creationId xmlns:a16="http://schemas.microsoft.com/office/drawing/2014/main" id="{EB362A35-514A-4164-BBB5-AE430B0A54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44603"/>
            <a:ext cx="9144000" cy="1731264"/>
          </a:xfrm>
          <a:prstGeom prst="rect">
            <a:avLst/>
          </a:prstGeom>
        </p:spPr>
      </p:pic>
      <p:pic>
        <p:nvPicPr>
          <p:cNvPr id="10" name="Picture 9" descr="A picture containing text, document&#10;&#10;Description automatically generated">
            <a:extLst>
              <a:ext uri="{FF2B5EF4-FFF2-40B4-BE49-F238E27FC236}">
                <a16:creationId xmlns:a16="http://schemas.microsoft.com/office/drawing/2014/main" id="{6FCBDCFE-AF62-4D62-8C8D-6D9E525AF9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 y="0"/>
            <a:ext cx="9144000" cy="1725168"/>
          </a:xfrm>
          <a:prstGeom prst="rect">
            <a:avLst/>
          </a:prstGeom>
        </p:spPr>
      </p:pic>
      <p:sp>
        <p:nvSpPr>
          <p:cNvPr id="2" name="Title 1"/>
          <p:cNvSpPr>
            <a:spLocks noGrp="1"/>
          </p:cNvSpPr>
          <p:nvPr>
            <p:ph type="title" hasCustomPrompt="1"/>
          </p:nvPr>
        </p:nvSpPr>
        <p:spPr>
          <a:xfrm>
            <a:off x="1524000" y="1981200"/>
            <a:ext cx="6096000" cy="2286000"/>
          </a:xfrm>
        </p:spPr>
        <p:txBody>
          <a:bodyPr lIns="0" tIns="182880" rIns="0" bIns="182880">
            <a:normAutofit/>
          </a:bodyPr>
          <a:lstStyle>
            <a:lvl1pPr algn="ctr">
              <a:defRPr sz="4800" baseline="0">
                <a:solidFill>
                  <a:schemeClr val="tx2"/>
                </a:solidFill>
              </a:defRPr>
            </a:lvl1pPr>
          </a:lstStyle>
          <a:p>
            <a:r>
              <a:rPr lang="en-US" dirty="0"/>
              <a:t>Click to enter </a:t>
            </a:r>
            <a:br>
              <a:rPr lang="en-US" dirty="0"/>
            </a:br>
            <a:r>
              <a:rPr lang="en-US" dirty="0"/>
              <a:t>section break title</a:t>
            </a:r>
          </a:p>
        </p:txBody>
      </p:sp>
      <p:sp>
        <p:nvSpPr>
          <p:cNvPr id="3" name="Footer Placeholder 2">
            <a:extLst>
              <a:ext uri="{FF2B5EF4-FFF2-40B4-BE49-F238E27FC236}">
                <a16:creationId xmlns:a16="http://schemas.microsoft.com/office/drawing/2014/main" id="{01308628-0314-4055-AD27-B4DB8A2EBB3C}"/>
              </a:ext>
            </a:extLst>
          </p:cNvPr>
          <p:cNvSpPr>
            <a:spLocks noGrp="1"/>
          </p:cNvSpPr>
          <p:nvPr>
            <p:ph type="ftr" sz="quarter" idx="10"/>
          </p:nvPr>
        </p:nvSpPr>
        <p:spPr/>
        <p:txBody>
          <a:bodyPr/>
          <a:lstStyle/>
          <a:p>
            <a:endParaRPr lang="en-US" dirty="0"/>
          </a:p>
        </p:txBody>
      </p:sp>
      <p:sp>
        <p:nvSpPr>
          <p:cNvPr id="8" name="Slide Number Placeholder 5">
            <a:extLst>
              <a:ext uri="{FF2B5EF4-FFF2-40B4-BE49-F238E27FC236}">
                <a16:creationId xmlns:a16="http://schemas.microsoft.com/office/drawing/2014/main" id="{FD0367E8-66C7-49BB-A574-ECEC74C4ACC5}"/>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Tree>
    <p:extLst>
      <p:ext uri="{BB962C8B-B14F-4D97-AF65-F5344CB8AC3E}">
        <p14:creationId xmlns:p14="http://schemas.microsoft.com/office/powerpoint/2010/main" val="727431432"/>
      </p:ext>
    </p:extLst>
  </p:cSld>
  <p:clrMapOvr>
    <a:masterClrMapping/>
  </p:clrMapOvr>
  <p:transition>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Dark Gray + Bor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7CFFB6-BC0B-4CDA-901C-BA91A0670DC5}"/>
              </a:ext>
            </a:extLst>
          </p:cNvPr>
          <p:cNvSpPr/>
          <p:nvPr userDrawn="1"/>
        </p:nvSpPr>
        <p:spPr>
          <a:xfrm>
            <a:off x="228600" y="228600"/>
            <a:ext cx="8686800" cy="5886450"/>
          </a:xfrm>
          <a:prstGeom prst="rect">
            <a:avLst/>
          </a:prstGeom>
          <a:solidFill>
            <a:srgbClr val="414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524000" y="1219200"/>
            <a:ext cx="6096000" cy="3581400"/>
          </a:xfrm>
        </p:spPr>
        <p:txBody>
          <a:bodyPr tIns="182880" bIns="182880">
            <a:normAutofit/>
          </a:bodyPr>
          <a:lstStyle>
            <a:lvl1pPr algn="ctr">
              <a:defRPr sz="5400" baseline="0">
                <a:solidFill>
                  <a:schemeClr val="bg1"/>
                </a:solidFill>
              </a:defRPr>
            </a:lvl1pPr>
          </a:lstStyle>
          <a:p>
            <a:r>
              <a:rPr lang="en-US" dirty="0"/>
              <a:t>Click to enter </a:t>
            </a:r>
            <a:br>
              <a:rPr lang="en-US" dirty="0"/>
            </a:br>
            <a:r>
              <a:rPr lang="en-US" dirty="0"/>
              <a:t>section break title</a:t>
            </a:r>
          </a:p>
        </p:txBody>
      </p:sp>
      <p:sp>
        <p:nvSpPr>
          <p:cNvPr id="6" name="Rectangle 5"/>
          <p:cNvSpPr/>
          <p:nvPr userDrawn="1"/>
        </p:nvSpPr>
        <p:spPr>
          <a:xfrm>
            <a:off x="1066800" y="914400"/>
            <a:ext cx="7010400" cy="4267200"/>
          </a:xfrm>
          <a:prstGeom prst="rect">
            <a:avLst/>
          </a:prstGeom>
          <a:noFill/>
          <a:ln w="127000" cap="sq">
            <a:solidFill>
              <a:schemeClr val="accent5">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F1B439E5-67A6-4323-B7C2-78E85E4C115B}"/>
              </a:ext>
            </a:extLst>
          </p:cNvPr>
          <p:cNvSpPr>
            <a:spLocks noGrp="1"/>
          </p:cNvSpPr>
          <p:nvPr>
            <p:ph type="ftr" sz="quarter" idx="10"/>
          </p:nvPr>
        </p:nvSpPr>
        <p:spPr/>
        <p:txBody>
          <a:bodyPr/>
          <a:lstStyle/>
          <a:p>
            <a:endParaRPr lang="en-US" dirty="0"/>
          </a:p>
        </p:txBody>
      </p:sp>
      <p:sp>
        <p:nvSpPr>
          <p:cNvPr id="8" name="Slide Number Placeholder 5">
            <a:extLst>
              <a:ext uri="{FF2B5EF4-FFF2-40B4-BE49-F238E27FC236}">
                <a16:creationId xmlns:a16="http://schemas.microsoft.com/office/drawing/2014/main" id="{884CB36A-B4FE-465A-8CB6-AFEF2467F26D}"/>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Tree>
    <p:extLst>
      <p:ext uri="{BB962C8B-B14F-4D97-AF65-F5344CB8AC3E}">
        <p14:creationId xmlns:p14="http://schemas.microsoft.com/office/powerpoint/2010/main" val="3081454655"/>
      </p:ext>
    </p:extLst>
  </p:cSld>
  <p:clrMapOvr>
    <a:masterClrMapping/>
  </p:clrMapOvr>
  <p:transition>
    <p:fad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Dark Gray - Arrows">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66913055-E111-47ED-8FD1-8E26AC6BF3E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28600" y="230981"/>
            <a:ext cx="2286000" cy="5885411"/>
          </a:xfrm>
          <a:prstGeom prst="rect">
            <a:avLst/>
          </a:prstGeom>
        </p:spPr>
      </p:pic>
      <p:sp>
        <p:nvSpPr>
          <p:cNvPr id="4" name="Rectangle 3"/>
          <p:cNvSpPr/>
          <p:nvPr userDrawn="1"/>
        </p:nvSpPr>
        <p:spPr>
          <a:xfrm>
            <a:off x="2590800" y="230981"/>
            <a:ext cx="6324599" cy="5886450"/>
          </a:xfrm>
          <a:prstGeom prst="rect">
            <a:avLst/>
          </a:prstGeom>
          <a:solidFill>
            <a:srgbClr val="414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048000" y="1307313"/>
            <a:ext cx="5257800" cy="3733787"/>
          </a:xfrm>
        </p:spPr>
        <p:txBody>
          <a:bodyPr lIns="0" tIns="182880" rIns="0" bIns="182880">
            <a:normAutofit/>
          </a:bodyPr>
          <a:lstStyle>
            <a:lvl1pPr algn="l">
              <a:defRPr sz="5400" baseline="0">
                <a:solidFill>
                  <a:schemeClr val="bg1"/>
                </a:solidFill>
              </a:defRPr>
            </a:lvl1pPr>
          </a:lstStyle>
          <a:p>
            <a:r>
              <a:rPr lang="en-US" dirty="0"/>
              <a:t>Click to enter </a:t>
            </a:r>
            <a:br>
              <a:rPr lang="en-US" dirty="0"/>
            </a:br>
            <a:r>
              <a:rPr lang="en-US" dirty="0"/>
              <a:t>section break title</a:t>
            </a:r>
          </a:p>
        </p:txBody>
      </p:sp>
      <p:sp>
        <p:nvSpPr>
          <p:cNvPr id="3" name="Footer Placeholder 2">
            <a:extLst>
              <a:ext uri="{FF2B5EF4-FFF2-40B4-BE49-F238E27FC236}">
                <a16:creationId xmlns:a16="http://schemas.microsoft.com/office/drawing/2014/main" id="{01308628-0314-4055-AD27-B4DB8A2EBB3C}"/>
              </a:ext>
            </a:extLst>
          </p:cNvPr>
          <p:cNvSpPr>
            <a:spLocks noGrp="1"/>
          </p:cNvSpPr>
          <p:nvPr>
            <p:ph type="ftr" sz="quarter" idx="10"/>
          </p:nvPr>
        </p:nvSpPr>
        <p:spPr/>
        <p:txBody>
          <a:bodyPr/>
          <a:lstStyle/>
          <a:p>
            <a:endParaRPr lang="en-US" dirty="0"/>
          </a:p>
        </p:txBody>
      </p:sp>
      <p:cxnSp>
        <p:nvCxnSpPr>
          <p:cNvPr id="6" name="Straight Connector 5">
            <a:extLst>
              <a:ext uri="{FF2B5EF4-FFF2-40B4-BE49-F238E27FC236}">
                <a16:creationId xmlns:a16="http://schemas.microsoft.com/office/drawing/2014/main" id="{2360D2A1-81DC-41EC-B486-31E9E2A07500}"/>
              </a:ext>
            </a:extLst>
          </p:cNvPr>
          <p:cNvCxnSpPr>
            <a:cxnSpLocks/>
          </p:cNvCxnSpPr>
          <p:nvPr userDrawn="1"/>
        </p:nvCxnSpPr>
        <p:spPr>
          <a:xfrm flipV="1">
            <a:off x="2574133" y="152400"/>
            <a:ext cx="0" cy="5999584"/>
          </a:xfrm>
          <a:prstGeom prst="line">
            <a:avLst/>
          </a:prstGeom>
          <a:ln w="1143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2F769C2-8CDD-44A0-9834-89030FF0D527}"/>
              </a:ext>
            </a:extLst>
          </p:cNvPr>
          <p:cNvCxnSpPr>
            <a:cxnSpLocks/>
          </p:cNvCxnSpPr>
          <p:nvPr userDrawn="1"/>
        </p:nvCxnSpPr>
        <p:spPr>
          <a:xfrm>
            <a:off x="3048000" y="1231845"/>
            <a:ext cx="4953000" cy="0"/>
          </a:xfrm>
          <a:prstGeom prst="line">
            <a:avLst/>
          </a:prstGeom>
          <a:ln w="1143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71A2E90-4B20-4515-B70C-C1C87CA67839}"/>
              </a:ext>
            </a:extLst>
          </p:cNvPr>
          <p:cNvCxnSpPr>
            <a:cxnSpLocks/>
          </p:cNvCxnSpPr>
          <p:nvPr userDrawn="1"/>
        </p:nvCxnSpPr>
        <p:spPr>
          <a:xfrm>
            <a:off x="3048000" y="5118045"/>
            <a:ext cx="4953000" cy="0"/>
          </a:xfrm>
          <a:prstGeom prst="line">
            <a:avLst/>
          </a:prstGeom>
          <a:ln w="1143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B9147EC1-FF11-4B3D-8B57-0D5C70EAA9EE}"/>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Tree>
    <p:extLst>
      <p:ext uri="{BB962C8B-B14F-4D97-AF65-F5344CB8AC3E}">
        <p14:creationId xmlns:p14="http://schemas.microsoft.com/office/powerpoint/2010/main" val="3203099190"/>
      </p:ext>
    </p:extLst>
  </p:cSld>
  <p:clrMapOvr>
    <a:masterClrMapping/>
  </p:clrMapOvr>
  <p:transition>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Red - Arrows">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66913055-E111-47ED-8FD1-8E26AC6BF3E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28600" y="230981"/>
            <a:ext cx="2286000" cy="5885411"/>
          </a:xfrm>
          <a:prstGeom prst="rect">
            <a:avLst/>
          </a:prstGeom>
        </p:spPr>
      </p:pic>
      <p:sp>
        <p:nvSpPr>
          <p:cNvPr id="4" name="Rectangle 3"/>
          <p:cNvSpPr/>
          <p:nvPr userDrawn="1"/>
        </p:nvSpPr>
        <p:spPr>
          <a:xfrm>
            <a:off x="2590800" y="230981"/>
            <a:ext cx="6324599" cy="58864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048000" y="1307313"/>
            <a:ext cx="5257800" cy="3733787"/>
          </a:xfrm>
        </p:spPr>
        <p:txBody>
          <a:bodyPr lIns="0" tIns="0" rIns="0" bIns="0">
            <a:normAutofit/>
          </a:bodyPr>
          <a:lstStyle>
            <a:lvl1pPr algn="l">
              <a:defRPr sz="5400" baseline="0">
                <a:solidFill>
                  <a:schemeClr val="bg1"/>
                </a:solidFill>
              </a:defRPr>
            </a:lvl1pPr>
          </a:lstStyle>
          <a:p>
            <a:r>
              <a:rPr lang="en-US" dirty="0"/>
              <a:t>Click to enter </a:t>
            </a:r>
            <a:br>
              <a:rPr lang="en-US" dirty="0"/>
            </a:br>
            <a:r>
              <a:rPr lang="en-US" dirty="0"/>
              <a:t>section break title</a:t>
            </a:r>
          </a:p>
        </p:txBody>
      </p:sp>
      <p:sp>
        <p:nvSpPr>
          <p:cNvPr id="3" name="Footer Placeholder 2">
            <a:extLst>
              <a:ext uri="{FF2B5EF4-FFF2-40B4-BE49-F238E27FC236}">
                <a16:creationId xmlns:a16="http://schemas.microsoft.com/office/drawing/2014/main" id="{01308628-0314-4055-AD27-B4DB8A2EBB3C}"/>
              </a:ext>
            </a:extLst>
          </p:cNvPr>
          <p:cNvSpPr>
            <a:spLocks noGrp="1"/>
          </p:cNvSpPr>
          <p:nvPr>
            <p:ph type="ftr" sz="quarter" idx="10"/>
          </p:nvPr>
        </p:nvSpPr>
        <p:spPr/>
        <p:txBody>
          <a:bodyPr/>
          <a:lstStyle/>
          <a:p>
            <a:endParaRPr lang="en-US" dirty="0"/>
          </a:p>
        </p:txBody>
      </p:sp>
      <p:cxnSp>
        <p:nvCxnSpPr>
          <p:cNvPr id="6" name="Straight Connector 5">
            <a:extLst>
              <a:ext uri="{FF2B5EF4-FFF2-40B4-BE49-F238E27FC236}">
                <a16:creationId xmlns:a16="http://schemas.microsoft.com/office/drawing/2014/main" id="{2360D2A1-81DC-41EC-B486-31E9E2A07500}"/>
              </a:ext>
            </a:extLst>
          </p:cNvPr>
          <p:cNvCxnSpPr>
            <a:cxnSpLocks/>
          </p:cNvCxnSpPr>
          <p:nvPr userDrawn="1"/>
        </p:nvCxnSpPr>
        <p:spPr>
          <a:xfrm flipV="1">
            <a:off x="2574133" y="152400"/>
            <a:ext cx="0" cy="5999584"/>
          </a:xfrm>
          <a:prstGeom prst="line">
            <a:avLst/>
          </a:prstGeom>
          <a:ln w="1143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FBB50283-BCA7-4E4C-96DC-D8EA1AC8A804}"/>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Tree>
    <p:extLst>
      <p:ext uri="{BB962C8B-B14F-4D97-AF65-F5344CB8AC3E}">
        <p14:creationId xmlns:p14="http://schemas.microsoft.com/office/powerpoint/2010/main" val="171641567"/>
      </p:ext>
    </p:extLst>
  </p:cSld>
  <p:clrMapOvr>
    <a:masterClrMapping/>
  </p:clrMapOvr>
  <p:transition>
    <p:fad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Dark Gray + Photo">
    <p:spTree>
      <p:nvGrpSpPr>
        <p:cNvPr id="1" name=""/>
        <p:cNvGrpSpPr/>
        <p:nvPr/>
      </p:nvGrpSpPr>
      <p:grpSpPr>
        <a:xfrm>
          <a:off x="0" y="0"/>
          <a:ext cx="0" cy="0"/>
          <a:chOff x="0" y="0"/>
          <a:chExt cx="0" cy="0"/>
        </a:xfrm>
      </p:grpSpPr>
      <p:sp>
        <p:nvSpPr>
          <p:cNvPr id="4" name="Rectangle 3"/>
          <p:cNvSpPr/>
          <p:nvPr userDrawn="1"/>
        </p:nvSpPr>
        <p:spPr>
          <a:xfrm>
            <a:off x="2590800" y="235957"/>
            <a:ext cx="6324599" cy="5886450"/>
          </a:xfrm>
          <a:prstGeom prst="rect">
            <a:avLst/>
          </a:prstGeom>
          <a:solidFill>
            <a:srgbClr val="41414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dirty="0"/>
          </a:p>
        </p:txBody>
      </p:sp>
      <p:sp>
        <p:nvSpPr>
          <p:cNvPr id="9" name="Picture Placeholder 8">
            <a:extLst>
              <a:ext uri="{FF2B5EF4-FFF2-40B4-BE49-F238E27FC236}">
                <a16:creationId xmlns:a16="http://schemas.microsoft.com/office/drawing/2014/main" id="{4A8BA727-F1D9-4453-BFC9-8D055F5152FF}"/>
              </a:ext>
            </a:extLst>
          </p:cNvPr>
          <p:cNvSpPr>
            <a:spLocks noGrp="1"/>
          </p:cNvSpPr>
          <p:nvPr>
            <p:ph type="pic" sz="quarter" idx="12" hasCustomPrompt="1"/>
          </p:nvPr>
        </p:nvSpPr>
        <p:spPr>
          <a:xfrm>
            <a:off x="228600" y="233205"/>
            <a:ext cx="2286000" cy="5886450"/>
          </a:xfrm>
          <a:solidFill>
            <a:schemeClr val="bg2"/>
          </a:solidFill>
        </p:spPr>
        <p:txBody>
          <a:bodyPr tIns="1828800"/>
          <a:lstStyle>
            <a:lvl1pPr marL="0" indent="0" algn="ctr">
              <a:buNone/>
              <a:defRPr/>
            </a:lvl1pPr>
          </a:lstStyle>
          <a:p>
            <a:r>
              <a:rPr lang="en-US" dirty="0"/>
              <a:t>Click icon to insert photo</a:t>
            </a:r>
          </a:p>
        </p:txBody>
      </p:sp>
      <p:sp>
        <p:nvSpPr>
          <p:cNvPr id="2" name="Title 1"/>
          <p:cNvSpPr>
            <a:spLocks noGrp="1"/>
          </p:cNvSpPr>
          <p:nvPr>
            <p:ph type="title" hasCustomPrompt="1"/>
          </p:nvPr>
        </p:nvSpPr>
        <p:spPr>
          <a:xfrm>
            <a:off x="3048000" y="1312289"/>
            <a:ext cx="5257800" cy="3733787"/>
          </a:xfrm>
        </p:spPr>
        <p:txBody>
          <a:bodyPr lIns="0" tIns="0" rIns="0" bIns="0">
            <a:normAutofit/>
          </a:bodyPr>
          <a:lstStyle>
            <a:lvl1pPr algn="l">
              <a:defRPr sz="5400" baseline="0">
                <a:solidFill>
                  <a:schemeClr val="bg1"/>
                </a:solidFill>
              </a:defRPr>
            </a:lvl1pPr>
          </a:lstStyle>
          <a:p>
            <a:r>
              <a:rPr lang="en-US" dirty="0"/>
              <a:t>Click to enter </a:t>
            </a:r>
            <a:br>
              <a:rPr lang="en-US" dirty="0"/>
            </a:br>
            <a:r>
              <a:rPr lang="en-US" dirty="0"/>
              <a:t>section break title</a:t>
            </a:r>
          </a:p>
        </p:txBody>
      </p:sp>
      <p:sp>
        <p:nvSpPr>
          <p:cNvPr id="3" name="Footer Placeholder 2">
            <a:extLst>
              <a:ext uri="{FF2B5EF4-FFF2-40B4-BE49-F238E27FC236}">
                <a16:creationId xmlns:a16="http://schemas.microsoft.com/office/drawing/2014/main" id="{01308628-0314-4055-AD27-B4DB8A2EBB3C}"/>
              </a:ext>
            </a:extLst>
          </p:cNvPr>
          <p:cNvSpPr>
            <a:spLocks noGrp="1"/>
          </p:cNvSpPr>
          <p:nvPr>
            <p:ph type="ftr" sz="quarter" idx="10"/>
          </p:nvPr>
        </p:nvSpPr>
        <p:spPr/>
        <p:txBody>
          <a:bodyPr/>
          <a:lstStyle/>
          <a:p>
            <a:endParaRPr lang="en-US" dirty="0"/>
          </a:p>
        </p:txBody>
      </p:sp>
      <p:cxnSp>
        <p:nvCxnSpPr>
          <p:cNvPr id="6" name="Straight Connector 5">
            <a:extLst>
              <a:ext uri="{FF2B5EF4-FFF2-40B4-BE49-F238E27FC236}">
                <a16:creationId xmlns:a16="http://schemas.microsoft.com/office/drawing/2014/main" id="{2360D2A1-81DC-41EC-B486-31E9E2A07500}"/>
              </a:ext>
            </a:extLst>
          </p:cNvPr>
          <p:cNvCxnSpPr>
            <a:cxnSpLocks/>
          </p:cNvCxnSpPr>
          <p:nvPr userDrawn="1"/>
        </p:nvCxnSpPr>
        <p:spPr>
          <a:xfrm flipV="1">
            <a:off x="2574133" y="152400"/>
            <a:ext cx="0" cy="6004560"/>
          </a:xfrm>
          <a:prstGeom prst="line">
            <a:avLst/>
          </a:prstGeom>
          <a:ln w="1143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0880E3BF-FA39-4C18-9F17-1F350FC4F2F7}"/>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Tree>
    <p:extLst>
      <p:ext uri="{BB962C8B-B14F-4D97-AF65-F5344CB8AC3E}">
        <p14:creationId xmlns:p14="http://schemas.microsoft.com/office/powerpoint/2010/main" val="1594340475"/>
      </p:ext>
    </p:extLst>
  </p:cSld>
  <p:clrMapOvr>
    <a:masterClrMapping/>
  </p:clrMapOvr>
  <p:transition>
    <p:fad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Light Gray + Photo">
    <p:spTree>
      <p:nvGrpSpPr>
        <p:cNvPr id="1" name=""/>
        <p:cNvGrpSpPr/>
        <p:nvPr/>
      </p:nvGrpSpPr>
      <p:grpSpPr>
        <a:xfrm>
          <a:off x="0" y="0"/>
          <a:ext cx="0" cy="0"/>
          <a:chOff x="0" y="0"/>
          <a:chExt cx="0" cy="0"/>
        </a:xfrm>
      </p:grpSpPr>
      <p:sp>
        <p:nvSpPr>
          <p:cNvPr id="4" name="Rectangle 3"/>
          <p:cNvSpPr/>
          <p:nvPr userDrawn="1"/>
        </p:nvSpPr>
        <p:spPr>
          <a:xfrm>
            <a:off x="2590800" y="235957"/>
            <a:ext cx="6324599" cy="588645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dirty="0"/>
          </a:p>
        </p:txBody>
      </p:sp>
      <p:sp>
        <p:nvSpPr>
          <p:cNvPr id="9" name="Picture Placeholder 8">
            <a:extLst>
              <a:ext uri="{FF2B5EF4-FFF2-40B4-BE49-F238E27FC236}">
                <a16:creationId xmlns:a16="http://schemas.microsoft.com/office/drawing/2014/main" id="{4A8BA727-F1D9-4453-BFC9-8D055F5152FF}"/>
              </a:ext>
            </a:extLst>
          </p:cNvPr>
          <p:cNvSpPr>
            <a:spLocks noGrp="1"/>
          </p:cNvSpPr>
          <p:nvPr>
            <p:ph type="pic" sz="quarter" idx="12" hasCustomPrompt="1"/>
          </p:nvPr>
        </p:nvSpPr>
        <p:spPr>
          <a:xfrm>
            <a:off x="228600" y="233205"/>
            <a:ext cx="2286000" cy="5886450"/>
          </a:xfrm>
          <a:solidFill>
            <a:schemeClr val="bg2"/>
          </a:solidFill>
        </p:spPr>
        <p:txBody>
          <a:bodyPr tIns="1828800"/>
          <a:lstStyle>
            <a:lvl1pPr marL="0" indent="0" algn="ctr">
              <a:buNone/>
              <a:defRPr/>
            </a:lvl1pPr>
          </a:lstStyle>
          <a:p>
            <a:r>
              <a:rPr lang="en-US" dirty="0"/>
              <a:t>Click icon to insert photo</a:t>
            </a:r>
          </a:p>
        </p:txBody>
      </p:sp>
      <p:sp>
        <p:nvSpPr>
          <p:cNvPr id="2" name="Title 1"/>
          <p:cNvSpPr>
            <a:spLocks noGrp="1"/>
          </p:cNvSpPr>
          <p:nvPr>
            <p:ph type="title" hasCustomPrompt="1"/>
          </p:nvPr>
        </p:nvSpPr>
        <p:spPr>
          <a:xfrm>
            <a:off x="3048000" y="1312289"/>
            <a:ext cx="5257800" cy="3733787"/>
          </a:xfrm>
        </p:spPr>
        <p:txBody>
          <a:bodyPr lIns="0" tIns="0" rIns="0" bIns="0">
            <a:normAutofit/>
          </a:bodyPr>
          <a:lstStyle>
            <a:lvl1pPr algn="l">
              <a:defRPr sz="5400" baseline="0">
                <a:solidFill>
                  <a:schemeClr val="tx2"/>
                </a:solidFill>
              </a:defRPr>
            </a:lvl1pPr>
          </a:lstStyle>
          <a:p>
            <a:r>
              <a:rPr lang="en-US" dirty="0"/>
              <a:t>Click to enter </a:t>
            </a:r>
            <a:br>
              <a:rPr lang="en-US" dirty="0"/>
            </a:br>
            <a:r>
              <a:rPr lang="en-US" dirty="0"/>
              <a:t>section break title</a:t>
            </a:r>
          </a:p>
        </p:txBody>
      </p:sp>
      <p:sp>
        <p:nvSpPr>
          <p:cNvPr id="3" name="Footer Placeholder 2">
            <a:extLst>
              <a:ext uri="{FF2B5EF4-FFF2-40B4-BE49-F238E27FC236}">
                <a16:creationId xmlns:a16="http://schemas.microsoft.com/office/drawing/2014/main" id="{01308628-0314-4055-AD27-B4DB8A2EBB3C}"/>
              </a:ext>
            </a:extLst>
          </p:cNvPr>
          <p:cNvSpPr>
            <a:spLocks noGrp="1"/>
          </p:cNvSpPr>
          <p:nvPr>
            <p:ph type="ftr" sz="quarter" idx="10"/>
          </p:nvPr>
        </p:nvSpPr>
        <p:spPr/>
        <p:txBody>
          <a:bodyPr/>
          <a:lstStyle/>
          <a:p>
            <a:endParaRPr lang="en-US" dirty="0"/>
          </a:p>
        </p:txBody>
      </p:sp>
      <p:cxnSp>
        <p:nvCxnSpPr>
          <p:cNvPr id="6" name="Straight Connector 5">
            <a:extLst>
              <a:ext uri="{FF2B5EF4-FFF2-40B4-BE49-F238E27FC236}">
                <a16:creationId xmlns:a16="http://schemas.microsoft.com/office/drawing/2014/main" id="{2360D2A1-81DC-41EC-B486-31E9E2A07500}"/>
              </a:ext>
            </a:extLst>
          </p:cNvPr>
          <p:cNvCxnSpPr>
            <a:cxnSpLocks/>
          </p:cNvCxnSpPr>
          <p:nvPr userDrawn="1"/>
        </p:nvCxnSpPr>
        <p:spPr>
          <a:xfrm flipV="1">
            <a:off x="2574133" y="152400"/>
            <a:ext cx="0" cy="6004560"/>
          </a:xfrm>
          <a:prstGeom prst="line">
            <a:avLst/>
          </a:prstGeom>
          <a:ln w="1143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3A146422-705D-4DBE-8E18-EF1C212E61AB}"/>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Tree>
    <p:extLst>
      <p:ext uri="{BB962C8B-B14F-4D97-AF65-F5344CB8AC3E}">
        <p14:creationId xmlns:p14="http://schemas.microsoft.com/office/powerpoint/2010/main" val="1432990738"/>
      </p:ext>
    </p:extLst>
  </p:cSld>
  <p:clrMapOvr>
    <a:masterClrMapping/>
  </p:clrMapOvr>
  <p:transition>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Red + Photo">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A8BA727-F1D9-4453-BFC9-8D055F5152FF}"/>
              </a:ext>
            </a:extLst>
          </p:cNvPr>
          <p:cNvSpPr>
            <a:spLocks noGrp="1"/>
          </p:cNvSpPr>
          <p:nvPr>
            <p:ph type="pic" sz="quarter" idx="12" hasCustomPrompt="1"/>
          </p:nvPr>
        </p:nvSpPr>
        <p:spPr>
          <a:xfrm>
            <a:off x="228600" y="233205"/>
            <a:ext cx="2286000" cy="5886450"/>
          </a:xfrm>
          <a:solidFill>
            <a:schemeClr val="bg2"/>
          </a:solidFill>
        </p:spPr>
        <p:txBody>
          <a:bodyPr tIns="1828800"/>
          <a:lstStyle>
            <a:lvl1pPr marL="0" indent="0" algn="ctr">
              <a:buNone/>
              <a:defRPr/>
            </a:lvl1pPr>
          </a:lstStyle>
          <a:p>
            <a:r>
              <a:rPr lang="en-US" dirty="0"/>
              <a:t>Click icon to insert photo</a:t>
            </a:r>
          </a:p>
        </p:txBody>
      </p:sp>
      <p:sp>
        <p:nvSpPr>
          <p:cNvPr id="4" name="Rectangle 3"/>
          <p:cNvSpPr/>
          <p:nvPr userDrawn="1"/>
        </p:nvSpPr>
        <p:spPr>
          <a:xfrm>
            <a:off x="2590800" y="235957"/>
            <a:ext cx="6324599" cy="58864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dirty="0"/>
          </a:p>
        </p:txBody>
      </p:sp>
      <p:sp>
        <p:nvSpPr>
          <p:cNvPr id="2" name="Title 1"/>
          <p:cNvSpPr>
            <a:spLocks noGrp="1"/>
          </p:cNvSpPr>
          <p:nvPr>
            <p:ph type="title" hasCustomPrompt="1"/>
          </p:nvPr>
        </p:nvSpPr>
        <p:spPr>
          <a:xfrm>
            <a:off x="3048000" y="1312289"/>
            <a:ext cx="5257800" cy="3733787"/>
          </a:xfrm>
        </p:spPr>
        <p:txBody>
          <a:bodyPr lIns="0" tIns="0" rIns="0" bIns="0">
            <a:normAutofit/>
          </a:bodyPr>
          <a:lstStyle>
            <a:lvl1pPr algn="l">
              <a:defRPr sz="5400" baseline="0">
                <a:solidFill>
                  <a:schemeClr val="bg1"/>
                </a:solidFill>
              </a:defRPr>
            </a:lvl1pPr>
          </a:lstStyle>
          <a:p>
            <a:r>
              <a:rPr lang="en-US" dirty="0"/>
              <a:t>Click to enter </a:t>
            </a:r>
            <a:br>
              <a:rPr lang="en-US" dirty="0"/>
            </a:br>
            <a:r>
              <a:rPr lang="en-US" dirty="0"/>
              <a:t>section break title</a:t>
            </a:r>
          </a:p>
        </p:txBody>
      </p:sp>
      <p:sp>
        <p:nvSpPr>
          <p:cNvPr id="3" name="Footer Placeholder 2">
            <a:extLst>
              <a:ext uri="{FF2B5EF4-FFF2-40B4-BE49-F238E27FC236}">
                <a16:creationId xmlns:a16="http://schemas.microsoft.com/office/drawing/2014/main" id="{01308628-0314-4055-AD27-B4DB8A2EBB3C}"/>
              </a:ext>
            </a:extLst>
          </p:cNvPr>
          <p:cNvSpPr>
            <a:spLocks noGrp="1"/>
          </p:cNvSpPr>
          <p:nvPr>
            <p:ph type="ftr" sz="quarter" idx="10"/>
          </p:nvPr>
        </p:nvSpPr>
        <p:spPr/>
        <p:txBody>
          <a:bodyPr/>
          <a:lstStyle/>
          <a:p>
            <a:endParaRPr lang="en-US" dirty="0"/>
          </a:p>
        </p:txBody>
      </p:sp>
      <p:cxnSp>
        <p:nvCxnSpPr>
          <p:cNvPr id="6" name="Straight Connector 5">
            <a:extLst>
              <a:ext uri="{FF2B5EF4-FFF2-40B4-BE49-F238E27FC236}">
                <a16:creationId xmlns:a16="http://schemas.microsoft.com/office/drawing/2014/main" id="{2360D2A1-81DC-41EC-B486-31E9E2A07500}"/>
              </a:ext>
            </a:extLst>
          </p:cNvPr>
          <p:cNvCxnSpPr>
            <a:cxnSpLocks/>
          </p:cNvCxnSpPr>
          <p:nvPr userDrawn="1"/>
        </p:nvCxnSpPr>
        <p:spPr>
          <a:xfrm flipV="1">
            <a:off x="2574133" y="152400"/>
            <a:ext cx="0" cy="6004560"/>
          </a:xfrm>
          <a:prstGeom prst="line">
            <a:avLst/>
          </a:prstGeom>
          <a:ln w="1143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CF4BE8F5-288D-4AB7-B0E1-6E2F631FFB20}"/>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Tree>
    <p:extLst>
      <p:ext uri="{BB962C8B-B14F-4D97-AF65-F5344CB8AC3E}">
        <p14:creationId xmlns:p14="http://schemas.microsoft.com/office/powerpoint/2010/main" val="185546885"/>
      </p:ext>
    </p:extLst>
  </p:cSld>
  <p:clrMapOvr>
    <a:masterClrMapping/>
  </p:clrMapOvr>
  <p:transition>
    <p:fad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Red + Lines">
    <p:spTree>
      <p:nvGrpSpPr>
        <p:cNvPr id="1" name=""/>
        <p:cNvGrpSpPr/>
        <p:nvPr/>
      </p:nvGrpSpPr>
      <p:grpSpPr>
        <a:xfrm>
          <a:off x="0" y="0"/>
          <a:ext cx="0" cy="0"/>
          <a:chOff x="0" y="0"/>
          <a:chExt cx="0" cy="0"/>
        </a:xfrm>
      </p:grpSpPr>
      <p:sp>
        <p:nvSpPr>
          <p:cNvPr id="4" name="Rectangle 3"/>
          <p:cNvSpPr/>
          <p:nvPr userDrawn="1"/>
        </p:nvSpPr>
        <p:spPr>
          <a:xfrm>
            <a:off x="228600" y="228600"/>
            <a:ext cx="8686800" cy="58864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524000" y="1371601"/>
            <a:ext cx="6096000" cy="3276600"/>
          </a:xfrm>
        </p:spPr>
        <p:txBody>
          <a:bodyPr lIns="0" tIns="182880" rIns="0" bIns="182880">
            <a:normAutofit/>
          </a:bodyPr>
          <a:lstStyle>
            <a:lvl1pPr algn="ctr">
              <a:defRPr sz="5400" baseline="0">
                <a:solidFill>
                  <a:schemeClr val="bg1"/>
                </a:solidFill>
              </a:defRPr>
            </a:lvl1pPr>
          </a:lstStyle>
          <a:p>
            <a:r>
              <a:rPr lang="en-US" dirty="0"/>
              <a:t>Click to enter </a:t>
            </a:r>
            <a:br>
              <a:rPr lang="en-US" dirty="0"/>
            </a:br>
            <a:r>
              <a:rPr lang="en-US" dirty="0"/>
              <a:t>section break title</a:t>
            </a:r>
          </a:p>
        </p:txBody>
      </p:sp>
      <p:sp>
        <p:nvSpPr>
          <p:cNvPr id="3" name="Footer Placeholder 2">
            <a:extLst>
              <a:ext uri="{FF2B5EF4-FFF2-40B4-BE49-F238E27FC236}">
                <a16:creationId xmlns:a16="http://schemas.microsoft.com/office/drawing/2014/main" id="{01308628-0314-4055-AD27-B4DB8A2EBB3C}"/>
              </a:ext>
            </a:extLst>
          </p:cNvPr>
          <p:cNvSpPr>
            <a:spLocks noGrp="1"/>
          </p:cNvSpPr>
          <p:nvPr>
            <p:ph type="ftr" sz="quarter" idx="10"/>
          </p:nvPr>
        </p:nvSpPr>
        <p:spPr/>
        <p:txBody>
          <a:bodyPr/>
          <a:lstStyle/>
          <a:p>
            <a:endParaRPr lang="en-US" dirty="0"/>
          </a:p>
        </p:txBody>
      </p:sp>
      <p:cxnSp>
        <p:nvCxnSpPr>
          <p:cNvPr id="6" name="Straight Connector 5">
            <a:extLst>
              <a:ext uri="{FF2B5EF4-FFF2-40B4-BE49-F238E27FC236}">
                <a16:creationId xmlns:a16="http://schemas.microsoft.com/office/drawing/2014/main" id="{2360D2A1-81DC-41EC-B486-31E9E2A07500}"/>
              </a:ext>
            </a:extLst>
          </p:cNvPr>
          <p:cNvCxnSpPr/>
          <p:nvPr userDrawn="1"/>
        </p:nvCxnSpPr>
        <p:spPr>
          <a:xfrm>
            <a:off x="1524000" y="1278466"/>
            <a:ext cx="6096000" cy="0"/>
          </a:xfrm>
          <a:prstGeom prst="line">
            <a:avLst/>
          </a:prstGeom>
          <a:ln w="1143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B3CC414-3976-4743-8C8E-DBD01E2802B3}"/>
              </a:ext>
            </a:extLst>
          </p:cNvPr>
          <p:cNvCxnSpPr/>
          <p:nvPr userDrawn="1"/>
        </p:nvCxnSpPr>
        <p:spPr>
          <a:xfrm>
            <a:off x="1524000" y="4749801"/>
            <a:ext cx="6096000" cy="0"/>
          </a:xfrm>
          <a:prstGeom prst="line">
            <a:avLst/>
          </a:prstGeom>
          <a:ln w="1143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9F4558C2-75FB-47C5-A2E4-15EBA472AEA4}"/>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Tree>
    <p:extLst>
      <p:ext uri="{BB962C8B-B14F-4D97-AF65-F5344CB8AC3E}">
        <p14:creationId xmlns:p14="http://schemas.microsoft.com/office/powerpoint/2010/main" val="2280449885"/>
      </p:ext>
    </p:extLst>
  </p:cSld>
  <p:clrMapOvr>
    <a:masterClrMapping/>
  </p:clrMapOvr>
  <p:transition>
    <p:fad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Red">
    <p:spTree>
      <p:nvGrpSpPr>
        <p:cNvPr id="1" name=""/>
        <p:cNvGrpSpPr/>
        <p:nvPr/>
      </p:nvGrpSpPr>
      <p:grpSpPr>
        <a:xfrm>
          <a:off x="0" y="0"/>
          <a:ext cx="0" cy="0"/>
          <a:chOff x="0" y="0"/>
          <a:chExt cx="0" cy="0"/>
        </a:xfrm>
      </p:grpSpPr>
      <p:sp>
        <p:nvSpPr>
          <p:cNvPr id="4" name="Rectangle 3"/>
          <p:cNvSpPr/>
          <p:nvPr userDrawn="1"/>
        </p:nvSpPr>
        <p:spPr>
          <a:xfrm>
            <a:off x="228600" y="228600"/>
            <a:ext cx="8686800" cy="58864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219200" y="914400"/>
            <a:ext cx="6629400" cy="4495800"/>
          </a:xfrm>
        </p:spPr>
        <p:txBody>
          <a:bodyPr>
            <a:normAutofit/>
          </a:bodyPr>
          <a:lstStyle>
            <a:lvl1pPr algn="ctr">
              <a:defRPr sz="5400" baseline="0">
                <a:solidFill>
                  <a:schemeClr val="bg1"/>
                </a:solidFill>
              </a:defRPr>
            </a:lvl1pPr>
          </a:lstStyle>
          <a:p>
            <a:r>
              <a:rPr lang="en-US" dirty="0"/>
              <a:t>Click to enter </a:t>
            </a:r>
            <a:br>
              <a:rPr lang="en-US" dirty="0"/>
            </a:br>
            <a:r>
              <a:rPr lang="en-US" dirty="0"/>
              <a:t>section break title</a:t>
            </a:r>
          </a:p>
        </p:txBody>
      </p:sp>
      <p:sp>
        <p:nvSpPr>
          <p:cNvPr id="3" name="Footer Placeholder 2">
            <a:extLst>
              <a:ext uri="{FF2B5EF4-FFF2-40B4-BE49-F238E27FC236}">
                <a16:creationId xmlns:a16="http://schemas.microsoft.com/office/drawing/2014/main" id="{01308628-0314-4055-AD27-B4DB8A2EBB3C}"/>
              </a:ext>
            </a:extLst>
          </p:cNvPr>
          <p:cNvSpPr>
            <a:spLocks noGrp="1"/>
          </p:cNvSpPr>
          <p:nvPr>
            <p:ph type="ftr" sz="quarter" idx="10"/>
          </p:nvPr>
        </p:nvSpPr>
        <p:spPr/>
        <p:txBody>
          <a:bodyPr/>
          <a:lstStyle/>
          <a:p>
            <a:endParaRPr lang="en-US" dirty="0"/>
          </a:p>
        </p:txBody>
      </p:sp>
      <p:sp>
        <p:nvSpPr>
          <p:cNvPr id="6" name="Slide Number Placeholder 5">
            <a:extLst>
              <a:ext uri="{FF2B5EF4-FFF2-40B4-BE49-F238E27FC236}">
                <a16:creationId xmlns:a16="http://schemas.microsoft.com/office/drawing/2014/main" id="{F57E326D-6E5E-4048-BBD8-0DD86AE9491A}"/>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Tree>
    <p:extLst>
      <p:ext uri="{BB962C8B-B14F-4D97-AF65-F5344CB8AC3E}">
        <p14:creationId xmlns:p14="http://schemas.microsoft.com/office/powerpoint/2010/main" val="724405774"/>
      </p:ext>
    </p:extLst>
  </p:cSld>
  <p:clrMapOvr>
    <a:masterClrMapping/>
  </p:clrMapOvr>
  <p:transition>
    <p:fad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Numbered Section - Dark Gra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4018B86-AA52-4D35-A5A3-590790759D66}"/>
              </a:ext>
            </a:extLst>
          </p:cNvPr>
          <p:cNvSpPr/>
          <p:nvPr userDrawn="1"/>
        </p:nvSpPr>
        <p:spPr>
          <a:xfrm>
            <a:off x="228600" y="228600"/>
            <a:ext cx="8686800" cy="5886450"/>
          </a:xfrm>
          <a:prstGeom prst="rect">
            <a:avLst/>
          </a:prstGeom>
          <a:solidFill>
            <a:srgbClr val="414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5">
            <a:extLst>
              <a:ext uri="{FF2B5EF4-FFF2-40B4-BE49-F238E27FC236}">
                <a16:creationId xmlns:a16="http://schemas.microsoft.com/office/drawing/2014/main" id="{B942874A-318C-4867-84AF-692446945F26}"/>
              </a:ext>
            </a:extLst>
          </p:cNvPr>
          <p:cNvSpPr>
            <a:spLocks noGrp="1"/>
          </p:cNvSpPr>
          <p:nvPr>
            <p:ph type="body" sz="quarter" idx="12" hasCustomPrompt="1"/>
          </p:nvPr>
        </p:nvSpPr>
        <p:spPr>
          <a:xfrm>
            <a:off x="3028950" y="890080"/>
            <a:ext cx="3086100" cy="2209795"/>
          </a:xfrm>
        </p:spPr>
        <p:txBody>
          <a:bodyPr lIns="0" tIns="0" rIns="0" bIns="0" anchor="ctr" anchorCtr="1">
            <a:noAutofit/>
          </a:bodyPr>
          <a:lstStyle>
            <a:lvl1pPr marL="0" indent="0" algn="ctr">
              <a:buNone/>
              <a:defRPr sz="17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p>
        </p:txBody>
      </p:sp>
      <p:sp>
        <p:nvSpPr>
          <p:cNvPr id="3" name="Footer Placeholder 2">
            <a:extLst>
              <a:ext uri="{FF2B5EF4-FFF2-40B4-BE49-F238E27FC236}">
                <a16:creationId xmlns:a16="http://schemas.microsoft.com/office/drawing/2014/main" id="{01308628-0314-4055-AD27-B4DB8A2EBB3C}"/>
              </a:ext>
            </a:extLst>
          </p:cNvPr>
          <p:cNvSpPr>
            <a:spLocks noGrp="1"/>
          </p:cNvSpPr>
          <p:nvPr>
            <p:ph type="ftr" sz="quarter" idx="10"/>
          </p:nvPr>
        </p:nvSpPr>
        <p:spPr/>
        <p:txBody>
          <a:bodyPr/>
          <a:lstStyle/>
          <a:p>
            <a:endParaRPr lang="en-US" dirty="0"/>
          </a:p>
        </p:txBody>
      </p:sp>
      <p:sp>
        <p:nvSpPr>
          <p:cNvPr id="2" name="Title 1"/>
          <p:cNvSpPr>
            <a:spLocks noGrp="1"/>
          </p:cNvSpPr>
          <p:nvPr>
            <p:ph type="title" hasCustomPrompt="1"/>
          </p:nvPr>
        </p:nvSpPr>
        <p:spPr>
          <a:xfrm>
            <a:off x="914400" y="3480880"/>
            <a:ext cx="7315200" cy="1874604"/>
          </a:xfrm>
        </p:spPr>
        <p:txBody>
          <a:bodyPr lIns="0" tIns="0" rIns="0" bIns="0" anchor="t" anchorCtr="0">
            <a:normAutofit/>
          </a:bodyPr>
          <a:lstStyle>
            <a:lvl1pPr algn="ctr">
              <a:defRPr sz="5400" baseline="0">
                <a:solidFill>
                  <a:schemeClr val="bg1"/>
                </a:solidFill>
              </a:defRPr>
            </a:lvl1pPr>
          </a:lstStyle>
          <a:p>
            <a:r>
              <a:rPr lang="en-US" dirty="0"/>
              <a:t>Click to enter </a:t>
            </a:r>
            <a:br>
              <a:rPr lang="en-US" dirty="0"/>
            </a:br>
            <a:r>
              <a:rPr lang="en-US" dirty="0"/>
              <a:t>section break title</a:t>
            </a:r>
          </a:p>
        </p:txBody>
      </p:sp>
      <p:cxnSp>
        <p:nvCxnSpPr>
          <p:cNvPr id="24" name="Straight Connector 23">
            <a:extLst>
              <a:ext uri="{FF2B5EF4-FFF2-40B4-BE49-F238E27FC236}">
                <a16:creationId xmlns:a16="http://schemas.microsoft.com/office/drawing/2014/main" id="{5E76ED91-54EE-461F-8A7C-656A1869224C}"/>
              </a:ext>
            </a:extLst>
          </p:cNvPr>
          <p:cNvCxnSpPr>
            <a:cxnSpLocks/>
          </p:cNvCxnSpPr>
          <p:nvPr userDrawn="1"/>
        </p:nvCxnSpPr>
        <p:spPr>
          <a:xfrm flipH="1">
            <a:off x="3972128" y="3102724"/>
            <a:ext cx="1199745" cy="0"/>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FCFD5188-9CAD-4D85-B5D5-FA07D568F737}"/>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Tree>
    <p:extLst>
      <p:ext uri="{BB962C8B-B14F-4D97-AF65-F5344CB8AC3E}">
        <p14:creationId xmlns:p14="http://schemas.microsoft.com/office/powerpoint/2010/main" val="61549258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6">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1" y="228600"/>
            <a:ext cx="5485204" cy="1143001"/>
          </a:xfrm>
          <a:solidFill>
            <a:schemeClr val="tx1"/>
          </a:solidFill>
        </p:spPr>
        <p:txBody>
          <a:bodyPr lIns="228600" tIns="91440" rIns="182880" bIns="91440" anchor="ctr" anchorCtr="0">
            <a:normAutofit/>
          </a:bodyPr>
          <a:lstStyle>
            <a:lvl1pPr>
              <a:defRPr sz="3200">
                <a:solidFill>
                  <a:schemeClr val="bg1"/>
                </a:solidFill>
              </a:defRPr>
            </a:lvl1pPr>
          </a:lstStyle>
          <a:p>
            <a:r>
              <a:rPr lang="en-US" dirty="0"/>
              <a:t>Click to add title</a:t>
            </a:r>
          </a:p>
        </p:txBody>
      </p:sp>
      <p:sp>
        <p:nvSpPr>
          <p:cNvPr id="3" name="Content Placeholder 2"/>
          <p:cNvSpPr>
            <a:spLocks noGrp="1"/>
          </p:cNvSpPr>
          <p:nvPr>
            <p:ph idx="1" hasCustomPrompt="1"/>
          </p:nvPr>
        </p:nvSpPr>
        <p:spPr>
          <a:xfrm>
            <a:off x="228600" y="1485090"/>
            <a:ext cx="5485204" cy="4610910"/>
          </a:xfrm>
          <a:solidFill>
            <a:schemeClr val="bg1">
              <a:lumMod val="95000"/>
            </a:schemeClr>
          </a:solidFill>
        </p:spPr>
        <p:txBody>
          <a:bodyPr lIns="228600" tIns="182880" rIns="182880" bIns="182880"/>
          <a:lstStyle>
            <a:lvl1pPr>
              <a:spcBef>
                <a:spcPts val="800"/>
              </a:spcBef>
              <a:defRPr baseline="0"/>
            </a:lvl1pPr>
            <a:lvl2pPr>
              <a:spcBef>
                <a:spcPts val="800"/>
              </a:spcBef>
              <a:defRPr sz="2200"/>
            </a:lvl2pPr>
            <a:lvl3pPr>
              <a:spcBef>
                <a:spcPts val="800"/>
              </a:spcBef>
              <a:defRPr sz="2000"/>
            </a:lvl3pPr>
            <a:lvl4pPr>
              <a:spcBef>
                <a:spcPts val="800"/>
              </a:spcBef>
              <a:defRPr sz="1800"/>
            </a:lvl4pPr>
            <a:lvl5pPr>
              <a:spcBef>
                <a:spcPts val="800"/>
              </a:spcBef>
              <a:defRPr sz="16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0" hasCustomPrompt="1"/>
          </p:nvPr>
        </p:nvSpPr>
        <p:spPr>
          <a:xfrm>
            <a:off x="5827294" y="228600"/>
            <a:ext cx="3088106" cy="5867400"/>
          </a:xfrm>
          <a:pattFill prst="lgCheck">
            <a:fgClr>
              <a:schemeClr val="bg2"/>
            </a:fgClr>
            <a:bgClr>
              <a:schemeClr val="bg1"/>
            </a:bgClr>
          </a:pattFill>
        </p:spPr>
        <p:txBody>
          <a:bodyPr anchor="ctr" anchorCtr="1">
            <a:normAutofit/>
          </a:bodyPr>
          <a:lstStyle>
            <a:lvl1pPr marL="0" indent="0">
              <a:buNone/>
              <a:defRPr sz="2000"/>
            </a:lvl1pPr>
          </a:lstStyle>
          <a:p>
            <a:r>
              <a:rPr lang="en-US" dirty="0"/>
              <a:t>Click icon to </a:t>
            </a:r>
            <a:br>
              <a:rPr lang="en-US" dirty="0"/>
            </a:br>
            <a:r>
              <a:rPr lang="en-US" dirty="0"/>
              <a:t>insert graphic</a:t>
            </a:r>
          </a:p>
        </p:txBody>
      </p:sp>
      <p:sp>
        <p:nvSpPr>
          <p:cNvPr id="4" name="Footer Placeholder 3">
            <a:extLst>
              <a:ext uri="{FF2B5EF4-FFF2-40B4-BE49-F238E27FC236}">
                <a16:creationId xmlns:a16="http://schemas.microsoft.com/office/drawing/2014/main" id="{D8EC73FA-3AD9-4139-B5F4-E6B4383A7055}"/>
              </a:ext>
            </a:extLst>
          </p:cNvPr>
          <p:cNvSpPr>
            <a:spLocks noGrp="1"/>
          </p:cNvSpPr>
          <p:nvPr>
            <p:ph type="ftr" sz="quarter" idx="11"/>
          </p:nvPr>
        </p:nvSpPr>
        <p:spPr/>
        <p:txBody>
          <a:bodyPr/>
          <a:lstStyle/>
          <a:p>
            <a:endParaRPr lang="en-US" dirty="0"/>
          </a:p>
        </p:txBody>
      </p:sp>
      <p:sp>
        <p:nvSpPr>
          <p:cNvPr id="7" name="Slide Number Placeholder 5">
            <a:extLst>
              <a:ext uri="{FF2B5EF4-FFF2-40B4-BE49-F238E27FC236}">
                <a16:creationId xmlns:a16="http://schemas.microsoft.com/office/drawing/2014/main" id="{A5E5DE67-C2C2-4D31-92CE-CC2A44FDB969}"/>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Tree>
    <p:extLst>
      <p:ext uri="{BB962C8B-B14F-4D97-AF65-F5344CB8AC3E}">
        <p14:creationId xmlns:p14="http://schemas.microsoft.com/office/powerpoint/2010/main" val="1872754786"/>
      </p:ext>
    </p:extLst>
  </p:cSld>
  <p:clrMapOvr>
    <a:masterClrMapping/>
  </p:clrMapOvr>
  <p:transition>
    <p:fad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Numbered Section - Light Gra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623C9-F920-4DD7-A156-481B9880F970}"/>
              </a:ext>
            </a:extLst>
          </p:cNvPr>
          <p:cNvSpPr/>
          <p:nvPr userDrawn="1"/>
        </p:nvSpPr>
        <p:spPr>
          <a:xfrm>
            <a:off x="228600" y="228600"/>
            <a:ext cx="8686800" cy="588645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5">
            <a:extLst>
              <a:ext uri="{FF2B5EF4-FFF2-40B4-BE49-F238E27FC236}">
                <a16:creationId xmlns:a16="http://schemas.microsoft.com/office/drawing/2014/main" id="{B942874A-318C-4867-84AF-692446945F26}"/>
              </a:ext>
            </a:extLst>
          </p:cNvPr>
          <p:cNvSpPr>
            <a:spLocks noGrp="1"/>
          </p:cNvSpPr>
          <p:nvPr>
            <p:ph type="body" sz="quarter" idx="12" hasCustomPrompt="1"/>
          </p:nvPr>
        </p:nvSpPr>
        <p:spPr>
          <a:xfrm>
            <a:off x="3028950" y="890080"/>
            <a:ext cx="3086100" cy="2209795"/>
          </a:xfrm>
        </p:spPr>
        <p:txBody>
          <a:bodyPr lIns="0" tIns="0" rIns="0" bIns="0" anchor="ctr" anchorCtr="1">
            <a:noAutofit/>
          </a:bodyPr>
          <a:lstStyle>
            <a:lvl1pPr marL="0" indent="0" algn="ctr">
              <a:buNone/>
              <a:defRPr sz="170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p>
        </p:txBody>
      </p:sp>
      <p:sp>
        <p:nvSpPr>
          <p:cNvPr id="3" name="Footer Placeholder 2">
            <a:extLst>
              <a:ext uri="{FF2B5EF4-FFF2-40B4-BE49-F238E27FC236}">
                <a16:creationId xmlns:a16="http://schemas.microsoft.com/office/drawing/2014/main" id="{01308628-0314-4055-AD27-B4DB8A2EBB3C}"/>
              </a:ext>
            </a:extLst>
          </p:cNvPr>
          <p:cNvSpPr>
            <a:spLocks noGrp="1"/>
          </p:cNvSpPr>
          <p:nvPr>
            <p:ph type="ftr" sz="quarter" idx="10"/>
          </p:nvPr>
        </p:nvSpPr>
        <p:spPr/>
        <p:txBody>
          <a:bodyPr/>
          <a:lstStyle/>
          <a:p>
            <a:endParaRPr lang="en-US" dirty="0"/>
          </a:p>
        </p:txBody>
      </p:sp>
      <p:sp>
        <p:nvSpPr>
          <p:cNvPr id="2" name="Title 1"/>
          <p:cNvSpPr>
            <a:spLocks noGrp="1"/>
          </p:cNvSpPr>
          <p:nvPr>
            <p:ph type="title" hasCustomPrompt="1"/>
          </p:nvPr>
        </p:nvSpPr>
        <p:spPr>
          <a:xfrm>
            <a:off x="914400" y="3480880"/>
            <a:ext cx="7315200" cy="1874604"/>
          </a:xfrm>
        </p:spPr>
        <p:txBody>
          <a:bodyPr lIns="0" tIns="0" rIns="0" bIns="0" anchor="t" anchorCtr="0">
            <a:normAutofit/>
          </a:bodyPr>
          <a:lstStyle>
            <a:lvl1pPr algn="ctr">
              <a:defRPr sz="5400" baseline="0">
                <a:solidFill>
                  <a:schemeClr val="tx2"/>
                </a:solidFill>
              </a:defRPr>
            </a:lvl1pPr>
          </a:lstStyle>
          <a:p>
            <a:r>
              <a:rPr lang="en-US" dirty="0"/>
              <a:t>Click to enter </a:t>
            </a:r>
            <a:br>
              <a:rPr lang="en-US" dirty="0"/>
            </a:br>
            <a:r>
              <a:rPr lang="en-US" dirty="0"/>
              <a:t>section break title</a:t>
            </a:r>
          </a:p>
        </p:txBody>
      </p:sp>
      <p:cxnSp>
        <p:nvCxnSpPr>
          <p:cNvPr id="24" name="Straight Connector 23">
            <a:extLst>
              <a:ext uri="{FF2B5EF4-FFF2-40B4-BE49-F238E27FC236}">
                <a16:creationId xmlns:a16="http://schemas.microsoft.com/office/drawing/2014/main" id="{5E76ED91-54EE-461F-8A7C-656A1869224C}"/>
              </a:ext>
            </a:extLst>
          </p:cNvPr>
          <p:cNvCxnSpPr>
            <a:cxnSpLocks/>
          </p:cNvCxnSpPr>
          <p:nvPr userDrawn="1"/>
        </p:nvCxnSpPr>
        <p:spPr>
          <a:xfrm flipH="1">
            <a:off x="3972128" y="3102724"/>
            <a:ext cx="1199745" cy="0"/>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F3D1A69D-0C94-45C5-B623-E99192EC48ED}"/>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Tree>
    <p:extLst>
      <p:ext uri="{BB962C8B-B14F-4D97-AF65-F5344CB8AC3E}">
        <p14:creationId xmlns:p14="http://schemas.microsoft.com/office/powerpoint/2010/main" val="790314858"/>
      </p:ext>
    </p:extLst>
  </p:cSld>
  <p:clrMapOvr>
    <a:masterClrMapping/>
  </p:clrMapOvr>
  <p:transition>
    <p:fade/>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Light Gray">
    <p:spTree>
      <p:nvGrpSpPr>
        <p:cNvPr id="1" name=""/>
        <p:cNvGrpSpPr/>
        <p:nvPr/>
      </p:nvGrpSpPr>
      <p:grpSpPr>
        <a:xfrm>
          <a:off x="0" y="0"/>
          <a:ext cx="0" cy="0"/>
          <a:chOff x="0" y="0"/>
          <a:chExt cx="0" cy="0"/>
        </a:xfrm>
      </p:grpSpPr>
      <p:sp>
        <p:nvSpPr>
          <p:cNvPr id="4" name="Rectangle 3"/>
          <p:cNvSpPr/>
          <p:nvPr userDrawn="1"/>
        </p:nvSpPr>
        <p:spPr>
          <a:xfrm>
            <a:off x="228600" y="228600"/>
            <a:ext cx="8686800" cy="588645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524000" y="1371601"/>
            <a:ext cx="6096000" cy="3276600"/>
          </a:xfrm>
        </p:spPr>
        <p:txBody>
          <a:bodyPr lIns="0" tIns="182880" rIns="0" bIns="182880">
            <a:normAutofit/>
          </a:bodyPr>
          <a:lstStyle>
            <a:lvl1pPr algn="ctr">
              <a:defRPr sz="5400" baseline="0">
                <a:solidFill>
                  <a:schemeClr val="tx2"/>
                </a:solidFill>
              </a:defRPr>
            </a:lvl1pPr>
          </a:lstStyle>
          <a:p>
            <a:r>
              <a:rPr lang="en-US" dirty="0"/>
              <a:t>Click to enter </a:t>
            </a:r>
            <a:br>
              <a:rPr lang="en-US" dirty="0"/>
            </a:br>
            <a:r>
              <a:rPr lang="en-US" dirty="0"/>
              <a:t>section break title</a:t>
            </a:r>
          </a:p>
        </p:txBody>
      </p:sp>
      <p:sp>
        <p:nvSpPr>
          <p:cNvPr id="3" name="Footer Placeholder 2">
            <a:extLst>
              <a:ext uri="{FF2B5EF4-FFF2-40B4-BE49-F238E27FC236}">
                <a16:creationId xmlns:a16="http://schemas.microsoft.com/office/drawing/2014/main" id="{01308628-0314-4055-AD27-B4DB8A2EBB3C}"/>
              </a:ext>
            </a:extLst>
          </p:cNvPr>
          <p:cNvSpPr>
            <a:spLocks noGrp="1"/>
          </p:cNvSpPr>
          <p:nvPr>
            <p:ph type="ftr" sz="quarter" idx="10"/>
          </p:nvPr>
        </p:nvSpPr>
        <p:spPr/>
        <p:txBody>
          <a:bodyPr/>
          <a:lstStyle/>
          <a:p>
            <a:endParaRPr lang="en-US" dirty="0"/>
          </a:p>
        </p:txBody>
      </p:sp>
      <p:cxnSp>
        <p:nvCxnSpPr>
          <p:cNvPr id="6" name="Straight Connector 5">
            <a:extLst>
              <a:ext uri="{FF2B5EF4-FFF2-40B4-BE49-F238E27FC236}">
                <a16:creationId xmlns:a16="http://schemas.microsoft.com/office/drawing/2014/main" id="{2360D2A1-81DC-41EC-B486-31E9E2A07500}"/>
              </a:ext>
            </a:extLst>
          </p:cNvPr>
          <p:cNvCxnSpPr/>
          <p:nvPr userDrawn="1"/>
        </p:nvCxnSpPr>
        <p:spPr>
          <a:xfrm>
            <a:off x="1524000" y="1278466"/>
            <a:ext cx="6096000" cy="0"/>
          </a:xfrm>
          <a:prstGeom prst="line">
            <a:avLst/>
          </a:prstGeom>
          <a:ln w="1143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B3CC414-3976-4743-8C8E-DBD01E2802B3}"/>
              </a:ext>
            </a:extLst>
          </p:cNvPr>
          <p:cNvCxnSpPr/>
          <p:nvPr userDrawn="1"/>
        </p:nvCxnSpPr>
        <p:spPr>
          <a:xfrm>
            <a:off x="1524000" y="4749801"/>
            <a:ext cx="6096000" cy="0"/>
          </a:xfrm>
          <a:prstGeom prst="line">
            <a:avLst/>
          </a:prstGeom>
          <a:ln w="11430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AFF5C4FE-53B3-4DC2-A5B0-9D7FD800A253}"/>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Tree>
    <p:extLst>
      <p:ext uri="{BB962C8B-B14F-4D97-AF65-F5344CB8AC3E}">
        <p14:creationId xmlns:p14="http://schemas.microsoft.com/office/powerpoint/2010/main" val="935975111"/>
      </p:ext>
    </p:extLst>
  </p:cSld>
  <p:clrMapOvr>
    <a:masterClrMapping/>
  </p:clrMapOvr>
  <p:transition>
    <p:fade/>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Light Gray Global">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a:blip r:embed="rId2">
            <a:alphaModFix/>
            <a:extLst>
              <a:ext uri="{28A0092B-C50C-407E-A947-70E740481C1C}">
                <a14:useLocalDpi xmlns:a14="http://schemas.microsoft.com/office/drawing/2010/main" val="0"/>
              </a:ext>
            </a:extLst>
          </a:blip>
          <a:srcRect/>
          <a:stretch/>
        </p:blipFill>
        <p:spPr bwMode="auto">
          <a:xfrm>
            <a:off x="228600" y="229120"/>
            <a:ext cx="8686798" cy="588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hasCustomPrompt="1"/>
          </p:nvPr>
        </p:nvSpPr>
        <p:spPr>
          <a:xfrm>
            <a:off x="1524000" y="1333500"/>
            <a:ext cx="6096000" cy="3429000"/>
          </a:xfrm>
        </p:spPr>
        <p:txBody>
          <a:bodyPr lIns="0" tIns="0" rIns="0" bIns="91440">
            <a:normAutofit/>
          </a:bodyPr>
          <a:lstStyle>
            <a:lvl1pPr algn="ctr">
              <a:defRPr sz="5400" baseline="0">
                <a:solidFill>
                  <a:schemeClr val="tx2"/>
                </a:solidFill>
              </a:defRPr>
            </a:lvl1pPr>
          </a:lstStyle>
          <a:p>
            <a:r>
              <a:rPr lang="en-US" dirty="0"/>
              <a:t>Click to enter </a:t>
            </a:r>
            <a:br>
              <a:rPr lang="en-US" dirty="0"/>
            </a:br>
            <a:r>
              <a:rPr lang="en-US" dirty="0"/>
              <a:t>section break title</a:t>
            </a:r>
          </a:p>
        </p:txBody>
      </p:sp>
      <p:sp>
        <p:nvSpPr>
          <p:cNvPr id="3" name="Footer Placeholder 2">
            <a:extLst>
              <a:ext uri="{FF2B5EF4-FFF2-40B4-BE49-F238E27FC236}">
                <a16:creationId xmlns:a16="http://schemas.microsoft.com/office/drawing/2014/main" id="{81D6F3A2-3723-4318-A741-D56AE2E1EAD7}"/>
              </a:ext>
            </a:extLst>
          </p:cNvPr>
          <p:cNvSpPr>
            <a:spLocks noGrp="1"/>
          </p:cNvSpPr>
          <p:nvPr>
            <p:ph type="ftr" sz="quarter" idx="10"/>
          </p:nvPr>
        </p:nvSpPr>
        <p:spPr/>
        <p:txBody>
          <a:bodyPr/>
          <a:lstStyle/>
          <a:p>
            <a:endParaRPr lang="en-US" dirty="0"/>
          </a:p>
        </p:txBody>
      </p:sp>
      <p:sp>
        <p:nvSpPr>
          <p:cNvPr id="8" name="Rectangle 7">
            <a:extLst>
              <a:ext uri="{FF2B5EF4-FFF2-40B4-BE49-F238E27FC236}">
                <a16:creationId xmlns:a16="http://schemas.microsoft.com/office/drawing/2014/main" id="{62BB53C7-4AA7-44D2-9FD8-9389432FEC83}"/>
              </a:ext>
            </a:extLst>
          </p:cNvPr>
          <p:cNvSpPr/>
          <p:nvPr userDrawn="1"/>
        </p:nvSpPr>
        <p:spPr>
          <a:xfrm>
            <a:off x="1066800" y="914400"/>
            <a:ext cx="7010400" cy="4267200"/>
          </a:xfrm>
          <a:prstGeom prst="rect">
            <a:avLst/>
          </a:prstGeom>
          <a:noFill/>
          <a:ln w="127000" cap="sq">
            <a:solidFill>
              <a:schemeClr val="bg1">
                <a:alpha val="66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a:extLst>
              <a:ext uri="{FF2B5EF4-FFF2-40B4-BE49-F238E27FC236}">
                <a16:creationId xmlns:a16="http://schemas.microsoft.com/office/drawing/2014/main" id="{9D65E2DD-E5AE-4FDB-AD48-5B3694DA559C}"/>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Tree>
    <p:extLst>
      <p:ext uri="{BB962C8B-B14F-4D97-AF65-F5344CB8AC3E}">
        <p14:creationId xmlns:p14="http://schemas.microsoft.com/office/powerpoint/2010/main" val="1521143147"/>
      </p:ext>
    </p:extLst>
  </p:cSld>
  <p:clrMapOvr>
    <a:masterClrMapping/>
  </p:clrMapOvr>
  <p:transition>
    <p:fad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White + Bor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1371600"/>
            <a:ext cx="6096000" cy="3352800"/>
          </a:xfrm>
        </p:spPr>
        <p:txBody>
          <a:bodyPr lIns="0" tIns="0" rIns="0" bIns="0">
            <a:normAutofit/>
          </a:bodyPr>
          <a:lstStyle>
            <a:lvl1pPr algn="ctr">
              <a:defRPr sz="5400" baseline="0">
                <a:solidFill>
                  <a:schemeClr val="tx1"/>
                </a:solidFill>
              </a:defRPr>
            </a:lvl1pPr>
          </a:lstStyle>
          <a:p>
            <a:r>
              <a:rPr lang="en-US" dirty="0"/>
              <a:t>Click to enter </a:t>
            </a:r>
            <a:br>
              <a:rPr lang="en-US" dirty="0"/>
            </a:br>
            <a:r>
              <a:rPr lang="en-US" dirty="0"/>
              <a:t>section break title</a:t>
            </a:r>
          </a:p>
        </p:txBody>
      </p:sp>
      <p:sp>
        <p:nvSpPr>
          <p:cNvPr id="6" name="Rectangle 5"/>
          <p:cNvSpPr/>
          <p:nvPr userDrawn="1"/>
        </p:nvSpPr>
        <p:spPr>
          <a:xfrm>
            <a:off x="1066800" y="914400"/>
            <a:ext cx="7010400" cy="4267200"/>
          </a:xfrm>
          <a:prstGeom prst="rect">
            <a:avLst/>
          </a:prstGeom>
          <a:noFill/>
          <a:ln w="127000" cap="sq">
            <a:solidFill>
              <a:schemeClr val="accent5">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F1B439E5-67A6-4323-B7C2-78E85E4C115B}"/>
              </a:ext>
            </a:extLst>
          </p:cNvPr>
          <p:cNvSpPr>
            <a:spLocks noGrp="1"/>
          </p:cNvSpPr>
          <p:nvPr>
            <p:ph type="ftr" sz="quarter" idx="10"/>
          </p:nvPr>
        </p:nvSpPr>
        <p:spPr/>
        <p:txBody>
          <a:bodyPr/>
          <a:lstStyle/>
          <a:p>
            <a:endParaRPr lang="en-US" dirty="0"/>
          </a:p>
        </p:txBody>
      </p:sp>
      <p:sp>
        <p:nvSpPr>
          <p:cNvPr id="7" name="Slide Number Placeholder 5">
            <a:extLst>
              <a:ext uri="{FF2B5EF4-FFF2-40B4-BE49-F238E27FC236}">
                <a16:creationId xmlns:a16="http://schemas.microsoft.com/office/drawing/2014/main" id="{5D41E516-7147-4C5D-85A9-BC66782441B5}"/>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Tree>
    <p:extLst>
      <p:ext uri="{BB962C8B-B14F-4D97-AF65-F5344CB8AC3E}">
        <p14:creationId xmlns:p14="http://schemas.microsoft.com/office/powerpoint/2010/main" val="2417278460"/>
      </p:ext>
    </p:extLst>
  </p:cSld>
  <p:clrMapOvr>
    <a:masterClrMapping/>
  </p:clrMapOvr>
  <p:transition>
    <p:fade/>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One Attorney Contact">
    <p:spTree>
      <p:nvGrpSpPr>
        <p:cNvPr id="1" name=""/>
        <p:cNvGrpSpPr/>
        <p:nvPr/>
      </p:nvGrpSpPr>
      <p:grpSpPr>
        <a:xfrm>
          <a:off x="0" y="0"/>
          <a:ext cx="0" cy="0"/>
          <a:chOff x="0" y="0"/>
          <a:chExt cx="0" cy="0"/>
        </a:xfrm>
      </p:grpSpPr>
      <p:sp>
        <p:nvSpPr>
          <p:cNvPr id="7" name="Picture Placeholder 4"/>
          <p:cNvSpPr>
            <a:spLocks noGrp="1"/>
          </p:cNvSpPr>
          <p:nvPr>
            <p:ph type="pic" sz="quarter" idx="14" hasCustomPrompt="1"/>
          </p:nvPr>
        </p:nvSpPr>
        <p:spPr>
          <a:xfrm>
            <a:off x="685800" y="1676400"/>
            <a:ext cx="2817019" cy="2373424"/>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2" name="Footer Placeholder 1">
            <a:extLst>
              <a:ext uri="{FF2B5EF4-FFF2-40B4-BE49-F238E27FC236}">
                <a16:creationId xmlns:a16="http://schemas.microsoft.com/office/drawing/2014/main" id="{148891A2-AE41-4931-AE97-3452CC4A7EB9}"/>
              </a:ext>
            </a:extLst>
          </p:cNvPr>
          <p:cNvSpPr>
            <a:spLocks noGrp="1"/>
          </p:cNvSpPr>
          <p:nvPr>
            <p:ph type="ftr" sz="quarter" idx="16"/>
          </p:nvPr>
        </p:nvSpPr>
        <p:spPr/>
        <p:txBody>
          <a:bodyPr/>
          <a:lstStyle/>
          <a:p>
            <a:endParaRPr lang="en-US" dirty="0"/>
          </a:p>
        </p:txBody>
      </p:sp>
      <p:sp>
        <p:nvSpPr>
          <p:cNvPr id="8" name="Slide Number Placeholder 5">
            <a:extLst>
              <a:ext uri="{FF2B5EF4-FFF2-40B4-BE49-F238E27FC236}">
                <a16:creationId xmlns:a16="http://schemas.microsoft.com/office/drawing/2014/main" id="{3A91736C-CCF5-426B-B57F-3185C127169E}"/>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6" name="Text Placeholder 5">
            <a:extLst>
              <a:ext uri="{FF2B5EF4-FFF2-40B4-BE49-F238E27FC236}">
                <a16:creationId xmlns:a16="http://schemas.microsoft.com/office/drawing/2014/main" id="{E421488F-8BC1-41EE-848B-CC88010405CD}"/>
              </a:ext>
            </a:extLst>
          </p:cNvPr>
          <p:cNvSpPr>
            <a:spLocks noGrp="1"/>
          </p:cNvSpPr>
          <p:nvPr>
            <p:ph type="body" sz="quarter" idx="17" hasCustomPrompt="1"/>
          </p:nvPr>
        </p:nvSpPr>
        <p:spPr>
          <a:xfrm>
            <a:off x="3810000" y="2157022"/>
            <a:ext cx="4419600" cy="533400"/>
          </a:xfrm>
        </p:spPr>
        <p:txBody>
          <a:bodyPr lIns="0" tIns="0" rIns="0" bIns="0" anchor="ctr" anchorCtr="0">
            <a:normAutofit/>
          </a:bodyPr>
          <a:lstStyle>
            <a:lvl1pPr marL="0" indent="0">
              <a:buNone/>
              <a:defRPr sz="32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1" name="Text Placeholder 10">
            <a:extLst>
              <a:ext uri="{FF2B5EF4-FFF2-40B4-BE49-F238E27FC236}">
                <a16:creationId xmlns:a16="http://schemas.microsoft.com/office/drawing/2014/main" id="{F5F00205-0E28-4C96-83D0-D7462AE51DD1}"/>
              </a:ext>
            </a:extLst>
          </p:cNvPr>
          <p:cNvSpPr>
            <a:spLocks noGrp="1"/>
          </p:cNvSpPr>
          <p:nvPr>
            <p:ph type="body" sz="quarter" idx="18" hasCustomPrompt="1"/>
          </p:nvPr>
        </p:nvSpPr>
        <p:spPr>
          <a:xfrm>
            <a:off x="3810000" y="2693338"/>
            <a:ext cx="4419600" cy="381000"/>
          </a:xfrm>
        </p:spPr>
        <p:txBody>
          <a:bodyPr lIns="0" tIns="0" rIns="0" bIns="0" anchor="ctr" anchorCtr="0">
            <a:normAutofit/>
          </a:bodyPr>
          <a:lstStyle>
            <a:lvl1pPr marL="0" indent="0">
              <a:buNone/>
              <a:defRPr sz="2000"/>
            </a:lvl1pPr>
          </a:lstStyle>
          <a:p>
            <a:pPr lvl="0"/>
            <a:r>
              <a:rPr lang="en-US" dirty="0"/>
              <a:t>Phone</a:t>
            </a:r>
          </a:p>
        </p:txBody>
      </p:sp>
      <p:sp>
        <p:nvSpPr>
          <p:cNvPr id="13" name="Text Placeholder 10">
            <a:extLst>
              <a:ext uri="{FF2B5EF4-FFF2-40B4-BE49-F238E27FC236}">
                <a16:creationId xmlns:a16="http://schemas.microsoft.com/office/drawing/2014/main" id="{C7D66212-B910-4F8E-95EE-179211F0F1A7}"/>
              </a:ext>
            </a:extLst>
          </p:cNvPr>
          <p:cNvSpPr>
            <a:spLocks noGrp="1"/>
          </p:cNvSpPr>
          <p:nvPr>
            <p:ph type="body" sz="quarter" idx="19" hasCustomPrompt="1"/>
          </p:nvPr>
        </p:nvSpPr>
        <p:spPr>
          <a:xfrm>
            <a:off x="3810000" y="3079100"/>
            <a:ext cx="4419600" cy="381000"/>
          </a:xfrm>
        </p:spPr>
        <p:txBody>
          <a:bodyPr lIns="0" tIns="0" rIns="0" bIns="0" anchor="ctr" anchorCtr="0">
            <a:normAutofit/>
          </a:bodyPr>
          <a:lstStyle>
            <a:lvl1pPr marL="0" indent="0">
              <a:buNone/>
              <a:defRPr sz="2000"/>
            </a:lvl1pPr>
          </a:lstStyle>
          <a:p>
            <a:pPr lvl="0"/>
            <a:r>
              <a:rPr lang="en-US" dirty="0"/>
              <a:t>Email</a:t>
            </a:r>
          </a:p>
        </p:txBody>
      </p:sp>
    </p:spTree>
    <p:extLst>
      <p:ext uri="{BB962C8B-B14F-4D97-AF65-F5344CB8AC3E}">
        <p14:creationId xmlns:p14="http://schemas.microsoft.com/office/powerpoint/2010/main" val="3525853471"/>
      </p:ext>
    </p:extLst>
  </p:cSld>
  <p:clrMapOvr>
    <a:masterClrMapping/>
  </p:clrMapOvr>
  <p:transition>
    <p:fade/>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wo Attorney Contact">
    <p:spTree>
      <p:nvGrpSpPr>
        <p:cNvPr id="1" name=""/>
        <p:cNvGrpSpPr/>
        <p:nvPr/>
      </p:nvGrpSpPr>
      <p:grpSpPr>
        <a:xfrm>
          <a:off x="0" y="0"/>
          <a:ext cx="0" cy="0"/>
          <a:chOff x="0" y="0"/>
          <a:chExt cx="0" cy="0"/>
        </a:xfrm>
      </p:grpSpPr>
      <p:sp>
        <p:nvSpPr>
          <p:cNvPr id="7" name="Picture Placeholder 4"/>
          <p:cNvSpPr>
            <a:spLocks noGrp="1"/>
          </p:cNvSpPr>
          <p:nvPr>
            <p:ph type="pic" sz="quarter" idx="14" hasCustomPrompt="1"/>
          </p:nvPr>
        </p:nvSpPr>
        <p:spPr>
          <a:xfrm>
            <a:off x="762001" y="765520"/>
            <a:ext cx="2362200" cy="1990226"/>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2" name="Footer Placeholder 1">
            <a:extLst>
              <a:ext uri="{FF2B5EF4-FFF2-40B4-BE49-F238E27FC236}">
                <a16:creationId xmlns:a16="http://schemas.microsoft.com/office/drawing/2014/main" id="{148891A2-AE41-4931-AE97-3452CC4A7EB9}"/>
              </a:ext>
            </a:extLst>
          </p:cNvPr>
          <p:cNvSpPr>
            <a:spLocks noGrp="1"/>
          </p:cNvSpPr>
          <p:nvPr>
            <p:ph type="ftr" sz="quarter" idx="16"/>
          </p:nvPr>
        </p:nvSpPr>
        <p:spPr/>
        <p:txBody>
          <a:bodyPr/>
          <a:lstStyle/>
          <a:p>
            <a:endParaRPr lang="en-US" dirty="0"/>
          </a:p>
        </p:txBody>
      </p:sp>
      <p:sp>
        <p:nvSpPr>
          <p:cNvPr id="8" name="Slide Number Placeholder 5">
            <a:extLst>
              <a:ext uri="{FF2B5EF4-FFF2-40B4-BE49-F238E27FC236}">
                <a16:creationId xmlns:a16="http://schemas.microsoft.com/office/drawing/2014/main" id="{3A91736C-CCF5-426B-B57F-3185C127169E}"/>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6" name="Text Placeholder 5">
            <a:extLst>
              <a:ext uri="{FF2B5EF4-FFF2-40B4-BE49-F238E27FC236}">
                <a16:creationId xmlns:a16="http://schemas.microsoft.com/office/drawing/2014/main" id="{E421488F-8BC1-41EE-848B-CC88010405CD}"/>
              </a:ext>
            </a:extLst>
          </p:cNvPr>
          <p:cNvSpPr>
            <a:spLocks noGrp="1"/>
          </p:cNvSpPr>
          <p:nvPr>
            <p:ph type="body" sz="quarter" idx="17" hasCustomPrompt="1"/>
          </p:nvPr>
        </p:nvSpPr>
        <p:spPr>
          <a:xfrm>
            <a:off x="3416560" y="1192986"/>
            <a:ext cx="4419600" cy="457200"/>
          </a:xfrm>
        </p:spPr>
        <p:txBody>
          <a:bodyPr lIns="0" tIns="0" rIns="0" bIns="0" anchor="ctr" anchorCtr="0">
            <a:normAutofit/>
          </a:bodyPr>
          <a:lstStyle>
            <a:lvl1pPr marL="0" indent="0">
              <a:buNone/>
              <a:defRPr sz="2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1" name="Text Placeholder 10">
            <a:extLst>
              <a:ext uri="{FF2B5EF4-FFF2-40B4-BE49-F238E27FC236}">
                <a16:creationId xmlns:a16="http://schemas.microsoft.com/office/drawing/2014/main" id="{F5F00205-0E28-4C96-83D0-D7462AE51DD1}"/>
              </a:ext>
            </a:extLst>
          </p:cNvPr>
          <p:cNvSpPr>
            <a:spLocks noGrp="1"/>
          </p:cNvSpPr>
          <p:nvPr>
            <p:ph type="body" sz="quarter" idx="18" hasCustomPrompt="1"/>
          </p:nvPr>
        </p:nvSpPr>
        <p:spPr>
          <a:xfrm>
            <a:off x="3416560" y="1653620"/>
            <a:ext cx="4419600" cy="320040"/>
          </a:xfrm>
        </p:spPr>
        <p:txBody>
          <a:bodyPr lIns="0" tIns="0" rIns="0" bIns="0" anchor="ctr" anchorCtr="0">
            <a:normAutofit/>
          </a:bodyPr>
          <a:lstStyle>
            <a:lvl1pPr marL="0" indent="0">
              <a:buNone/>
              <a:defRPr sz="1800"/>
            </a:lvl1pPr>
          </a:lstStyle>
          <a:p>
            <a:pPr lvl="0"/>
            <a:r>
              <a:rPr lang="en-US" dirty="0"/>
              <a:t>Phone</a:t>
            </a:r>
          </a:p>
        </p:txBody>
      </p:sp>
      <p:sp>
        <p:nvSpPr>
          <p:cNvPr id="13" name="Text Placeholder 10">
            <a:extLst>
              <a:ext uri="{FF2B5EF4-FFF2-40B4-BE49-F238E27FC236}">
                <a16:creationId xmlns:a16="http://schemas.microsoft.com/office/drawing/2014/main" id="{C7D66212-B910-4F8E-95EE-179211F0F1A7}"/>
              </a:ext>
            </a:extLst>
          </p:cNvPr>
          <p:cNvSpPr>
            <a:spLocks noGrp="1"/>
          </p:cNvSpPr>
          <p:nvPr>
            <p:ph type="body" sz="quarter" idx="19" hasCustomPrompt="1"/>
          </p:nvPr>
        </p:nvSpPr>
        <p:spPr>
          <a:xfrm>
            <a:off x="3416560" y="1976422"/>
            <a:ext cx="4419600" cy="320040"/>
          </a:xfrm>
        </p:spPr>
        <p:txBody>
          <a:bodyPr lIns="0" tIns="0" rIns="0" bIns="0" anchor="ctr" anchorCtr="0">
            <a:normAutofit/>
          </a:bodyPr>
          <a:lstStyle>
            <a:lvl1pPr marL="0" indent="0">
              <a:buNone/>
              <a:defRPr sz="1800"/>
            </a:lvl1pPr>
          </a:lstStyle>
          <a:p>
            <a:pPr lvl="0"/>
            <a:r>
              <a:rPr lang="en-US" dirty="0"/>
              <a:t>Email</a:t>
            </a:r>
          </a:p>
        </p:txBody>
      </p:sp>
      <p:sp>
        <p:nvSpPr>
          <p:cNvPr id="9" name="Text Placeholder 5">
            <a:extLst>
              <a:ext uri="{FF2B5EF4-FFF2-40B4-BE49-F238E27FC236}">
                <a16:creationId xmlns:a16="http://schemas.microsoft.com/office/drawing/2014/main" id="{7A04A0B6-07E8-4F51-8B79-C35C7A6BD1E8}"/>
              </a:ext>
            </a:extLst>
          </p:cNvPr>
          <p:cNvSpPr>
            <a:spLocks noGrp="1"/>
          </p:cNvSpPr>
          <p:nvPr>
            <p:ph type="body" sz="quarter" idx="20" hasCustomPrompt="1"/>
          </p:nvPr>
        </p:nvSpPr>
        <p:spPr>
          <a:xfrm>
            <a:off x="3416560" y="3620180"/>
            <a:ext cx="4419600" cy="457200"/>
          </a:xfrm>
        </p:spPr>
        <p:txBody>
          <a:bodyPr lIns="0" tIns="0" rIns="0" bIns="0" anchor="ctr" anchorCtr="0">
            <a:normAutofit/>
          </a:bodyPr>
          <a:lstStyle>
            <a:lvl1pPr marL="0" indent="0">
              <a:buNone/>
              <a:defRPr sz="2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0" name="Text Placeholder 10">
            <a:extLst>
              <a:ext uri="{FF2B5EF4-FFF2-40B4-BE49-F238E27FC236}">
                <a16:creationId xmlns:a16="http://schemas.microsoft.com/office/drawing/2014/main" id="{C45A2DB0-C736-4BE0-85AE-90188801F4AF}"/>
              </a:ext>
            </a:extLst>
          </p:cNvPr>
          <p:cNvSpPr>
            <a:spLocks noGrp="1"/>
          </p:cNvSpPr>
          <p:nvPr>
            <p:ph type="body" sz="quarter" idx="21" hasCustomPrompt="1"/>
          </p:nvPr>
        </p:nvSpPr>
        <p:spPr>
          <a:xfrm>
            <a:off x="3416560" y="4079233"/>
            <a:ext cx="4419600" cy="320040"/>
          </a:xfrm>
        </p:spPr>
        <p:txBody>
          <a:bodyPr lIns="0" tIns="0" rIns="0" bIns="0" anchor="ctr" anchorCtr="0">
            <a:normAutofit/>
          </a:bodyPr>
          <a:lstStyle>
            <a:lvl1pPr marL="0" indent="0">
              <a:buNone/>
              <a:defRPr sz="1800"/>
            </a:lvl1pPr>
          </a:lstStyle>
          <a:p>
            <a:pPr lvl="0"/>
            <a:r>
              <a:rPr lang="en-US" dirty="0"/>
              <a:t>Phone</a:t>
            </a:r>
          </a:p>
        </p:txBody>
      </p:sp>
      <p:sp>
        <p:nvSpPr>
          <p:cNvPr id="12" name="Text Placeholder 10">
            <a:extLst>
              <a:ext uri="{FF2B5EF4-FFF2-40B4-BE49-F238E27FC236}">
                <a16:creationId xmlns:a16="http://schemas.microsoft.com/office/drawing/2014/main" id="{4D173974-9CBE-4AC5-9431-51CE7CFD2140}"/>
              </a:ext>
            </a:extLst>
          </p:cNvPr>
          <p:cNvSpPr>
            <a:spLocks noGrp="1"/>
          </p:cNvSpPr>
          <p:nvPr>
            <p:ph type="body" sz="quarter" idx="22" hasCustomPrompt="1"/>
          </p:nvPr>
        </p:nvSpPr>
        <p:spPr>
          <a:xfrm>
            <a:off x="3416560" y="4400703"/>
            <a:ext cx="4419600" cy="320040"/>
          </a:xfrm>
        </p:spPr>
        <p:txBody>
          <a:bodyPr lIns="0" tIns="0" rIns="0" bIns="0" anchor="ctr" anchorCtr="0">
            <a:normAutofit/>
          </a:bodyPr>
          <a:lstStyle>
            <a:lvl1pPr marL="0" indent="0">
              <a:buNone/>
              <a:defRPr sz="1800"/>
            </a:lvl1pPr>
          </a:lstStyle>
          <a:p>
            <a:pPr lvl="0"/>
            <a:r>
              <a:rPr lang="en-US" dirty="0"/>
              <a:t>Email</a:t>
            </a:r>
          </a:p>
        </p:txBody>
      </p:sp>
      <p:sp>
        <p:nvSpPr>
          <p:cNvPr id="20" name="Picture Placeholder 4">
            <a:extLst>
              <a:ext uri="{FF2B5EF4-FFF2-40B4-BE49-F238E27FC236}">
                <a16:creationId xmlns:a16="http://schemas.microsoft.com/office/drawing/2014/main" id="{23920786-A780-4952-BDE7-E082C7602F29}"/>
              </a:ext>
            </a:extLst>
          </p:cNvPr>
          <p:cNvSpPr>
            <a:spLocks noGrp="1"/>
          </p:cNvSpPr>
          <p:nvPr>
            <p:ph type="pic" sz="quarter" idx="26" hasCustomPrompt="1"/>
          </p:nvPr>
        </p:nvSpPr>
        <p:spPr>
          <a:xfrm>
            <a:off x="762001" y="3191374"/>
            <a:ext cx="2362200" cy="1990226"/>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Tree>
    <p:extLst>
      <p:ext uri="{BB962C8B-B14F-4D97-AF65-F5344CB8AC3E}">
        <p14:creationId xmlns:p14="http://schemas.microsoft.com/office/powerpoint/2010/main" val="3492303587"/>
      </p:ext>
    </p:extLst>
  </p:cSld>
  <p:clrMapOvr>
    <a:masterClrMapping/>
  </p:clrMapOvr>
  <p:transition>
    <p:fade/>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hree Attorney Contact">
    <p:spTree>
      <p:nvGrpSpPr>
        <p:cNvPr id="1" name=""/>
        <p:cNvGrpSpPr/>
        <p:nvPr/>
      </p:nvGrpSpPr>
      <p:grpSpPr>
        <a:xfrm>
          <a:off x="0" y="0"/>
          <a:ext cx="0" cy="0"/>
          <a:chOff x="0" y="0"/>
          <a:chExt cx="0" cy="0"/>
        </a:xfrm>
      </p:grpSpPr>
      <p:sp>
        <p:nvSpPr>
          <p:cNvPr id="7" name="Picture Placeholder 4"/>
          <p:cNvSpPr>
            <a:spLocks noGrp="1"/>
          </p:cNvSpPr>
          <p:nvPr>
            <p:ph type="pic" sz="quarter" idx="14" hasCustomPrompt="1"/>
          </p:nvPr>
        </p:nvSpPr>
        <p:spPr>
          <a:xfrm>
            <a:off x="762001" y="533400"/>
            <a:ext cx="1676400" cy="1412418"/>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2" name="Footer Placeholder 1">
            <a:extLst>
              <a:ext uri="{FF2B5EF4-FFF2-40B4-BE49-F238E27FC236}">
                <a16:creationId xmlns:a16="http://schemas.microsoft.com/office/drawing/2014/main" id="{148891A2-AE41-4931-AE97-3452CC4A7EB9}"/>
              </a:ext>
            </a:extLst>
          </p:cNvPr>
          <p:cNvSpPr>
            <a:spLocks noGrp="1"/>
          </p:cNvSpPr>
          <p:nvPr>
            <p:ph type="ftr" sz="quarter" idx="16"/>
          </p:nvPr>
        </p:nvSpPr>
        <p:spPr/>
        <p:txBody>
          <a:bodyPr/>
          <a:lstStyle/>
          <a:p>
            <a:endParaRPr lang="en-US" dirty="0"/>
          </a:p>
        </p:txBody>
      </p:sp>
      <p:sp>
        <p:nvSpPr>
          <p:cNvPr id="8" name="Slide Number Placeholder 5">
            <a:extLst>
              <a:ext uri="{FF2B5EF4-FFF2-40B4-BE49-F238E27FC236}">
                <a16:creationId xmlns:a16="http://schemas.microsoft.com/office/drawing/2014/main" id="{3A91736C-CCF5-426B-B57F-3185C127169E}"/>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6" name="Text Placeholder 5">
            <a:extLst>
              <a:ext uri="{FF2B5EF4-FFF2-40B4-BE49-F238E27FC236}">
                <a16:creationId xmlns:a16="http://schemas.microsoft.com/office/drawing/2014/main" id="{E421488F-8BC1-41EE-848B-CC88010405CD}"/>
              </a:ext>
            </a:extLst>
          </p:cNvPr>
          <p:cNvSpPr>
            <a:spLocks noGrp="1"/>
          </p:cNvSpPr>
          <p:nvPr>
            <p:ph type="body" sz="quarter" idx="17" hasCustomPrompt="1"/>
          </p:nvPr>
        </p:nvSpPr>
        <p:spPr>
          <a:xfrm>
            <a:off x="2667000" y="710680"/>
            <a:ext cx="4419600" cy="402336"/>
          </a:xfrm>
        </p:spPr>
        <p:txBody>
          <a:bodyPr lIns="0" tIns="0" rIns="0" bIns="0" anchor="ctr" anchorCtr="0">
            <a:normAutofit/>
          </a:bodyPr>
          <a:lstStyle>
            <a:lvl1pPr marL="0" indent="0">
              <a:buNone/>
              <a:defRPr sz="22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1" name="Text Placeholder 10">
            <a:extLst>
              <a:ext uri="{FF2B5EF4-FFF2-40B4-BE49-F238E27FC236}">
                <a16:creationId xmlns:a16="http://schemas.microsoft.com/office/drawing/2014/main" id="{F5F00205-0E28-4C96-83D0-D7462AE51DD1}"/>
              </a:ext>
            </a:extLst>
          </p:cNvPr>
          <p:cNvSpPr>
            <a:spLocks noGrp="1"/>
          </p:cNvSpPr>
          <p:nvPr>
            <p:ph type="body" sz="quarter" idx="18" hasCustomPrompt="1"/>
          </p:nvPr>
        </p:nvSpPr>
        <p:spPr>
          <a:xfrm>
            <a:off x="2667000" y="1114759"/>
            <a:ext cx="4419600" cy="301752"/>
          </a:xfrm>
        </p:spPr>
        <p:txBody>
          <a:bodyPr lIns="0" tIns="0" rIns="0" bIns="0" anchor="ctr" anchorCtr="0">
            <a:normAutofit/>
          </a:bodyPr>
          <a:lstStyle>
            <a:lvl1pPr marL="0" indent="0">
              <a:buNone/>
              <a:defRPr sz="1600"/>
            </a:lvl1pPr>
          </a:lstStyle>
          <a:p>
            <a:pPr lvl="0"/>
            <a:r>
              <a:rPr lang="en-US" dirty="0"/>
              <a:t>Phone</a:t>
            </a:r>
          </a:p>
        </p:txBody>
      </p:sp>
      <p:sp>
        <p:nvSpPr>
          <p:cNvPr id="13" name="Text Placeholder 10">
            <a:extLst>
              <a:ext uri="{FF2B5EF4-FFF2-40B4-BE49-F238E27FC236}">
                <a16:creationId xmlns:a16="http://schemas.microsoft.com/office/drawing/2014/main" id="{C7D66212-B910-4F8E-95EE-179211F0F1A7}"/>
              </a:ext>
            </a:extLst>
          </p:cNvPr>
          <p:cNvSpPr>
            <a:spLocks noGrp="1"/>
          </p:cNvSpPr>
          <p:nvPr>
            <p:ph type="body" sz="quarter" idx="19" hasCustomPrompt="1"/>
          </p:nvPr>
        </p:nvSpPr>
        <p:spPr>
          <a:xfrm>
            <a:off x="2667000" y="1419084"/>
            <a:ext cx="4419600" cy="301752"/>
          </a:xfrm>
        </p:spPr>
        <p:txBody>
          <a:bodyPr lIns="0" tIns="0" rIns="0" bIns="0" anchor="ctr" anchorCtr="0">
            <a:normAutofit/>
          </a:bodyPr>
          <a:lstStyle>
            <a:lvl1pPr marL="0" indent="0">
              <a:buNone/>
              <a:defRPr sz="1600"/>
            </a:lvl1pPr>
          </a:lstStyle>
          <a:p>
            <a:pPr lvl="0"/>
            <a:r>
              <a:rPr lang="en-US" dirty="0"/>
              <a:t>Email</a:t>
            </a:r>
          </a:p>
        </p:txBody>
      </p:sp>
      <p:sp>
        <p:nvSpPr>
          <p:cNvPr id="35" name="Picture Placeholder 4">
            <a:extLst>
              <a:ext uri="{FF2B5EF4-FFF2-40B4-BE49-F238E27FC236}">
                <a16:creationId xmlns:a16="http://schemas.microsoft.com/office/drawing/2014/main" id="{2FCE1B7A-9C23-490D-A007-A7D9CC2E98A4}"/>
              </a:ext>
            </a:extLst>
          </p:cNvPr>
          <p:cNvSpPr>
            <a:spLocks noGrp="1"/>
          </p:cNvSpPr>
          <p:nvPr>
            <p:ph type="pic" sz="quarter" idx="20" hasCustomPrompt="1"/>
          </p:nvPr>
        </p:nvSpPr>
        <p:spPr>
          <a:xfrm>
            <a:off x="762001" y="2319160"/>
            <a:ext cx="1676400" cy="1412418"/>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36" name="Text Placeholder 5">
            <a:extLst>
              <a:ext uri="{FF2B5EF4-FFF2-40B4-BE49-F238E27FC236}">
                <a16:creationId xmlns:a16="http://schemas.microsoft.com/office/drawing/2014/main" id="{79940A23-8486-422E-944B-51F2120D44D2}"/>
              </a:ext>
            </a:extLst>
          </p:cNvPr>
          <p:cNvSpPr>
            <a:spLocks noGrp="1"/>
          </p:cNvSpPr>
          <p:nvPr>
            <p:ph type="body" sz="quarter" idx="21" hasCustomPrompt="1"/>
          </p:nvPr>
        </p:nvSpPr>
        <p:spPr>
          <a:xfrm>
            <a:off x="2667000" y="2496440"/>
            <a:ext cx="4419600" cy="402336"/>
          </a:xfrm>
        </p:spPr>
        <p:txBody>
          <a:bodyPr lIns="0" tIns="0" rIns="0" bIns="0" anchor="ctr" anchorCtr="0">
            <a:normAutofit/>
          </a:bodyPr>
          <a:lstStyle>
            <a:lvl1pPr marL="0" indent="0">
              <a:buNone/>
              <a:defRPr sz="22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37" name="Text Placeholder 10">
            <a:extLst>
              <a:ext uri="{FF2B5EF4-FFF2-40B4-BE49-F238E27FC236}">
                <a16:creationId xmlns:a16="http://schemas.microsoft.com/office/drawing/2014/main" id="{F0355177-8554-45C4-AC3A-0D1A7E1FF77F}"/>
              </a:ext>
            </a:extLst>
          </p:cNvPr>
          <p:cNvSpPr>
            <a:spLocks noGrp="1"/>
          </p:cNvSpPr>
          <p:nvPr>
            <p:ph type="body" sz="quarter" idx="22" hasCustomPrompt="1"/>
          </p:nvPr>
        </p:nvSpPr>
        <p:spPr>
          <a:xfrm>
            <a:off x="2667000" y="2900519"/>
            <a:ext cx="4419600" cy="301752"/>
          </a:xfrm>
        </p:spPr>
        <p:txBody>
          <a:bodyPr lIns="0" tIns="0" rIns="0" bIns="0" anchor="ctr" anchorCtr="0">
            <a:normAutofit/>
          </a:bodyPr>
          <a:lstStyle>
            <a:lvl1pPr marL="0" indent="0">
              <a:buNone/>
              <a:defRPr sz="1600"/>
            </a:lvl1pPr>
          </a:lstStyle>
          <a:p>
            <a:pPr lvl="0"/>
            <a:r>
              <a:rPr lang="en-US" dirty="0"/>
              <a:t>Phone</a:t>
            </a:r>
          </a:p>
        </p:txBody>
      </p:sp>
      <p:sp>
        <p:nvSpPr>
          <p:cNvPr id="38" name="Text Placeholder 10">
            <a:extLst>
              <a:ext uri="{FF2B5EF4-FFF2-40B4-BE49-F238E27FC236}">
                <a16:creationId xmlns:a16="http://schemas.microsoft.com/office/drawing/2014/main" id="{DC67F7D2-2DC2-4864-91FE-8F03529DF6E6}"/>
              </a:ext>
            </a:extLst>
          </p:cNvPr>
          <p:cNvSpPr>
            <a:spLocks noGrp="1"/>
          </p:cNvSpPr>
          <p:nvPr>
            <p:ph type="body" sz="quarter" idx="23" hasCustomPrompt="1"/>
          </p:nvPr>
        </p:nvSpPr>
        <p:spPr>
          <a:xfrm>
            <a:off x="2667000" y="3204844"/>
            <a:ext cx="4419600" cy="301752"/>
          </a:xfrm>
        </p:spPr>
        <p:txBody>
          <a:bodyPr lIns="0" tIns="0" rIns="0" bIns="0" anchor="ctr" anchorCtr="0">
            <a:normAutofit/>
          </a:bodyPr>
          <a:lstStyle>
            <a:lvl1pPr marL="0" indent="0">
              <a:buNone/>
              <a:defRPr sz="1600"/>
            </a:lvl1pPr>
          </a:lstStyle>
          <a:p>
            <a:pPr lvl="0"/>
            <a:r>
              <a:rPr lang="en-US" dirty="0"/>
              <a:t>Email</a:t>
            </a:r>
          </a:p>
        </p:txBody>
      </p:sp>
      <p:sp>
        <p:nvSpPr>
          <p:cNvPr id="39" name="Picture Placeholder 4">
            <a:extLst>
              <a:ext uri="{FF2B5EF4-FFF2-40B4-BE49-F238E27FC236}">
                <a16:creationId xmlns:a16="http://schemas.microsoft.com/office/drawing/2014/main" id="{B6F28AE1-0546-4422-8809-3C931D5B06A0}"/>
              </a:ext>
            </a:extLst>
          </p:cNvPr>
          <p:cNvSpPr>
            <a:spLocks noGrp="1"/>
          </p:cNvSpPr>
          <p:nvPr>
            <p:ph type="pic" sz="quarter" idx="24" hasCustomPrompt="1"/>
          </p:nvPr>
        </p:nvSpPr>
        <p:spPr>
          <a:xfrm>
            <a:off x="762001" y="4107542"/>
            <a:ext cx="1676400" cy="1412418"/>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40" name="Text Placeholder 5">
            <a:extLst>
              <a:ext uri="{FF2B5EF4-FFF2-40B4-BE49-F238E27FC236}">
                <a16:creationId xmlns:a16="http://schemas.microsoft.com/office/drawing/2014/main" id="{2DDDF03D-4AFC-4667-A85A-178BBF00FB09}"/>
              </a:ext>
            </a:extLst>
          </p:cNvPr>
          <p:cNvSpPr>
            <a:spLocks noGrp="1"/>
          </p:cNvSpPr>
          <p:nvPr>
            <p:ph type="body" sz="quarter" idx="25" hasCustomPrompt="1"/>
          </p:nvPr>
        </p:nvSpPr>
        <p:spPr>
          <a:xfrm>
            <a:off x="2667000" y="4284822"/>
            <a:ext cx="4419600" cy="402336"/>
          </a:xfrm>
        </p:spPr>
        <p:txBody>
          <a:bodyPr lIns="0" tIns="0" rIns="0" bIns="0" anchor="ctr" anchorCtr="0">
            <a:normAutofit/>
          </a:bodyPr>
          <a:lstStyle>
            <a:lvl1pPr marL="0" indent="0">
              <a:buNone/>
              <a:defRPr sz="22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41" name="Text Placeholder 10">
            <a:extLst>
              <a:ext uri="{FF2B5EF4-FFF2-40B4-BE49-F238E27FC236}">
                <a16:creationId xmlns:a16="http://schemas.microsoft.com/office/drawing/2014/main" id="{8E812B1D-FB9E-46A4-9104-4174782FDE4D}"/>
              </a:ext>
            </a:extLst>
          </p:cNvPr>
          <p:cNvSpPr>
            <a:spLocks noGrp="1"/>
          </p:cNvSpPr>
          <p:nvPr>
            <p:ph type="body" sz="quarter" idx="26" hasCustomPrompt="1"/>
          </p:nvPr>
        </p:nvSpPr>
        <p:spPr>
          <a:xfrm>
            <a:off x="2667000" y="4688901"/>
            <a:ext cx="4419600" cy="301752"/>
          </a:xfrm>
        </p:spPr>
        <p:txBody>
          <a:bodyPr lIns="0" tIns="0" rIns="0" bIns="0" anchor="ctr" anchorCtr="0">
            <a:normAutofit/>
          </a:bodyPr>
          <a:lstStyle>
            <a:lvl1pPr marL="0" indent="0">
              <a:buNone/>
              <a:defRPr sz="1600"/>
            </a:lvl1pPr>
          </a:lstStyle>
          <a:p>
            <a:pPr lvl="0"/>
            <a:r>
              <a:rPr lang="en-US" dirty="0"/>
              <a:t>Phone</a:t>
            </a:r>
          </a:p>
        </p:txBody>
      </p:sp>
      <p:sp>
        <p:nvSpPr>
          <p:cNvPr id="42" name="Text Placeholder 10">
            <a:extLst>
              <a:ext uri="{FF2B5EF4-FFF2-40B4-BE49-F238E27FC236}">
                <a16:creationId xmlns:a16="http://schemas.microsoft.com/office/drawing/2014/main" id="{60576C41-F0D9-4D90-A32E-24B580D53943}"/>
              </a:ext>
            </a:extLst>
          </p:cNvPr>
          <p:cNvSpPr>
            <a:spLocks noGrp="1"/>
          </p:cNvSpPr>
          <p:nvPr>
            <p:ph type="body" sz="quarter" idx="27" hasCustomPrompt="1"/>
          </p:nvPr>
        </p:nvSpPr>
        <p:spPr>
          <a:xfrm>
            <a:off x="2667000" y="4993226"/>
            <a:ext cx="4419600" cy="301752"/>
          </a:xfrm>
        </p:spPr>
        <p:txBody>
          <a:bodyPr lIns="0" tIns="0" rIns="0" bIns="0" anchor="ctr" anchorCtr="0">
            <a:normAutofit/>
          </a:bodyPr>
          <a:lstStyle>
            <a:lvl1pPr marL="0" indent="0">
              <a:buNone/>
              <a:defRPr sz="1600"/>
            </a:lvl1pPr>
          </a:lstStyle>
          <a:p>
            <a:pPr lvl="0"/>
            <a:r>
              <a:rPr lang="en-US" dirty="0"/>
              <a:t>Email</a:t>
            </a:r>
          </a:p>
        </p:txBody>
      </p:sp>
    </p:spTree>
    <p:extLst>
      <p:ext uri="{BB962C8B-B14F-4D97-AF65-F5344CB8AC3E}">
        <p14:creationId xmlns:p14="http://schemas.microsoft.com/office/powerpoint/2010/main" val="3706530452"/>
      </p:ext>
    </p:extLst>
  </p:cSld>
  <p:clrMapOvr>
    <a:masterClrMapping/>
  </p:clrMapOvr>
  <p:transition>
    <p:fade/>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Four Attorney Contact">
    <p:spTree>
      <p:nvGrpSpPr>
        <p:cNvPr id="1" name=""/>
        <p:cNvGrpSpPr/>
        <p:nvPr/>
      </p:nvGrpSpPr>
      <p:grpSpPr>
        <a:xfrm>
          <a:off x="0" y="0"/>
          <a:ext cx="0" cy="0"/>
          <a:chOff x="0" y="0"/>
          <a:chExt cx="0" cy="0"/>
        </a:xfrm>
      </p:grpSpPr>
      <p:sp>
        <p:nvSpPr>
          <p:cNvPr id="7" name="Picture Placeholder 4"/>
          <p:cNvSpPr>
            <a:spLocks noGrp="1"/>
          </p:cNvSpPr>
          <p:nvPr>
            <p:ph type="pic" sz="quarter" idx="14" hasCustomPrompt="1"/>
          </p:nvPr>
        </p:nvSpPr>
        <p:spPr>
          <a:xfrm>
            <a:off x="637595" y="1219200"/>
            <a:ext cx="1447069" cy="1219200"/>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2" name="Footer Placeholder 1">
            <a:extLst>
              <a:ext uri="{FF2B5EF4-FFF2-40B4-BE49-F238E27FC236}">
                <a16:creationId xmlns:a16="http://schemas.microsoft.com/office/drawing/2014/main" id="{148891A2-AE41-4931-AE97-3452CC4A7EB9}"/>
              </a:ext>
            </a:extLst>
          </p:cNvPr>
          <p:cNvSpPr>
            <a:spLocks noGrp="1"/>
          </p:cNvSpPr>
          <p:nvPr>
            <p:ph type="ftr" sz="quarter" idx="16"/>
          </p:nvPr>
        </p:nvSpPr>
        <p:spPr/>
        <p:txBody>
          <a:bodyPr/>
          <a:lstStyle/>
          <a:p>
            <a:endParaRPr lang="en-US" dirty="0"/>
          </a:p>
        </p:txBody>
      </p:sp>
      <p:sp>
        <p:nvSpPr>
          <p:cNvPr id="8" name="Slide Number Placeholder 5">
            <a:extLst>
              <a:ext uri="{FF2B5EF4-FFF2-40B4-BE49-F238E27FC236}">
                <a16:creationId xmlns:a16="http://schemas.microsoft.com/office/drawing/2014/main" id="{3A91736C-CCF5-426B-B57F-3185C127169E}"/>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6" name="Text Placeholder 5">
            <a:extLst>
              <a:ext uri="{FF2B5EF4-FFF2-40B4-BE49-F238E27FC236}">
                <a16:creationId xmlns:a16="http://schemas.microsoft.com/office/drawing/2014/main" id="{E421488F-8BC1-41EE-848B-CC88010405CD}"/>
              </a:ext>
            </a:extLst>
          </p:cNvPr>
          <p:cNvSpPr>
            <a:spLocks noGrp="1"/>
          </p:cNvSpPr>
          <p:nvPr>
            <p:ph type="body" sz="quarter" idx="17" hasCustomPrompt="1"/>
          </p:nvPr>
        </p:nvSpPr>
        <p:spPr>
          <a:xfrm>
            <a:off x="2267340" y="1415919"/>
            <a:ext cx="2209800" cy="340136"/>
          </a:xfrm>
        </p:spPr>
        <p:txBody>
          <a:bodyPr lIns="0" tIns="0" rIns="0" bIns="0" anchor="ctr" anchorCtr="0">
            <a:normAutofit/>
          </a:bodyPr>
          <a:lstStyle>
            <a:lvl1pPr marL="0" indent="0">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1" name="Text Placeholder 10">
            <a:extLst>
              <a:ext uri="{FF2B5EF4-FFF2-40B4-BE49-F238E27FC236}">
                <a16:creationId xmlns:a16="http://schemas.microsoft.com/office/drawing/2014/main" id="{F5F00205-0E28-4C96-83D0-D7462AE51DD1}"/>
              </a:ext>
            </a:extLst>
          </p:cNvPr>
          <p:cNvSpPr>
            <a:spLocks noGrp="1"/>
          </p:cNvSpPr>
          <p:nvPr>
            <p:ph type="body" sz="quarter" idx="18" hasCustomPrompt="1"/>
          </p:nvPr>
        </p:nvSpPr>
        <p:spPr>
          <a:xfrm>
            <a:off x="2267340" y="1757797"/>
            <a:ext cx="2209800" cy="228600"/>
          </a:xfrm>
        </p:spPr>
        <p:txBody>
          <a:bodyPr lIns="0" tIns="0" rIns="0" bIns="0" anchor="ctr" anchorCtr="0">
            <a:normAutofit/>
          </a:bodyPr>
          <a:lstStyle>
            <a:lvl1pPr marL="0" indent="0">
              <a:buNone/>
              <a:defRPr sz="1300"/>
            </a:lvl1pPr>
          </a:lstStyle>
          <a:p>
            <a:pPr lvl="0"/>
            <a:r>
              <a:rPr lang="en-US" dirty="0"/>
              <a:t>Phone</a:t>
            </a:r>
          </a:p>
        </p:txBody>
      </p:sp>
      <p:sp>
        <p:nvSpPr>
          <p:cNvPr id="13" name="Text Placeholder 10">
            <a:extLst>
              <a:ext uri="{FF2B5EF4-FFF2-40B4-BE49-F238E27FC236}">
                <a16:creationId xmlns:a16="http://schemas.microsoft.com/office/drawing/2014/main" id="{C7D66212-B910-4F8E-95EE-179211F0F1A7}"/>
              </a:ext>
            </a:extLst>
          </p:cNvPr>
          <p:cNvSpPr>
            <a:spLocks noGrp="1"/>
          </p:cNvSpPr>
          <p:nvPr>
            <p:ph type="body" sz="quarter" idx="19" hasCustomPrompt="1"/>
          </p:nvPr>
        </p:nvSpPr>
        <p:spPr>
          <a:xfrm>
            <a:off x="2267340" y="1987420"/>
            <a:ext cx="2209800" cy="228600"/>
          </a:xfrm>
        </p:spPr>
        <p:txBody>
          <a:bodyPr lIns="0" tIns="0" rIns="0" bIns="0" anchor="ctr" anchorCtr="0">
            <a:normAutofit/>
          </a:bodyPr>
          <a:lstStyle>
            <a:lvl1pPr marL="0" indent="0">
              <a:buNone/>
              <a:defRPr sz="1300"/>
            </a:lvl1pPr>
          </a:lstStyle>
          <a:p>
            <a:pPr lvl="0"/>
            <a:r>
              <a:rPr lang="en-US" dirty="0"/>
              <a:t>Email</a:t>
            </a:r>
          </a:p>
        </p:txBody>
      </p:sp>
      <p:sp>
        <p:nvSpPr>
          <p:cNvPr id="24" name="Picture Placeholder 4">
            <a:extLst>
              <a:ext uri="{FF2B5EF4-FFF2-40B4-BE49-F238E27FC236}">
                <a16:creationId xmlns:a16="http://schemas.microsoft.com/office/drawing/2014/main" id="{ED38839F-5F54-4CDB-81A3-F529AECD41B0}"/>
              </a:ext>
            </a:extLst>
          </p:cNvPr>
          <p:cNvSpPr>
            <a:spLocks noGrp="1"/>
          </p:cNvSpPr>
          <p:nvPr>
            <p:ph type="pic" sz="quarter" idx="20" hasCustomPrompt="1"/>
          </p:nvPr>
        </p:nvSpPr>
        <p:spPr>
          <a:xfrm>
            <a:off x="637595" y="3276600"/>
            <a:ext cx="1447069" cy="1219200"/>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25" name="Text Placeholder 5">
            <a:extLst>
              <a:ext uri="{FF2B5EF4-FFF2-40B4-BE49-F238E27FC236}">
                <a16:creationId xmlns:a16="http://schemas.microsoft.com/office/drawing/2014/main" id="{83AA07BF-3A56-45E3-991C-F5D397421104}"/>
              </a:ext>
            </a:extLst>
          </p:cNvPr>
          <p:cNvSpPr>
            <a:spLocks noGrp="1"/>
          </p:cNvSpPr>
          <p:nvPr>
            <p:ph type="body" sz="quarter" idx="21" hasCustomPrompt="1"/>
          </p:nvPr>
        </p:nvSpPr>
        <p:spPr>
          <a:xfrm>
            <a:off x="2267340" y="3473319"/>
            <a:ext cx="2209800" cy="340136"/>
          </a:xfrm>
        </p:spPr>
        <p:txBody>
          <a:bodyPr lIns="0" tIns="0" rIns="0" bIns="0" anchor="ctr" anchorCtr="0">
            <a:normAutofit/>
          </a:bodyPr>
          <a:lstStyle>
            <a:lvl1pPr marL="0" indent="0">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26" name="Text Placeholder 10">
            <a:extLst>
              <a:ext uri="{FF2B5EF4-FFF2-40B4-BE49-F238E27FC236}">
                <a16:creationId xmlns:a16="http://schemas.microsoft.com/office/drawing/2014/main" id="{34E42337-6FC3-4CEF-A8D3-1D614451EB78}"/>
              </a:ext>
            </a:extLst>
          </p:cNvPr>
          <p:cNvSpPr>
            <a:spLocks noGrp="1"/>
          </p:cNvSpPr>
          <p:nvPr>
            <p:ph type="body" sz="quarter" idx="22" hasCustomPrompt="1"/>
          </p:nvPr>
        </p:nvSpPr>
        <p:spPr>
          <a:xfrm>
            <a:off x="2267340" y="3815197"/>
            <a:ext cx="2209800" cy="228600"/>
          </a:xfrm>
        </p:spPr>
        <p:txBody>
          <a:bodyPr lIns="0" tIns="0" rIns="0" bIns="0" anchor="ctr" anchorCtr="0">
            <a:normAutofit/>
          </a:bodyPr>
          <a:lstStyle>
            <a:lvl1pPr marL="0" indent="0">
              <a:buNone/>
              <a:defRPr sz="1300"/>
            </a:lvl1pPr>
          </a:lstStyle>
          <a:p>
            <a:pPr lvl="0"/>
            <a:r>
              <a:rPr lang="en-US" dirty="0"/>
              <a:t>Phone</a:t>
            </a:r>
          </a:p>
        </p:txBody>
      </p:sp>
      <p:sp>
        <p:nvSpPr>
          <p:cNvPr id="27" name="Text Placeholder 10">
            <a:extLst>
              <a:ext uri="{FF2B5EF4-FFF2-40B4-BE49-F238E27FC236}">
                <a16:creationId xmlns:a16="http://schemas.microsoft.com/office/drawing/2014/main" id="{76237B69-7A3C-4C37-952E-6E6230390663}"/>
              </a:ext>
            </a:extLst>
          </p:cNvPr>
          <p:cNvSpPr>
            <a:spLocks noGrp="1"/>
          </p:cNvSpPr>
          <p:nvPr>
            <p:ph type="body" sz="quarter" idx="23" hasCustomPrompt="1"/>
          </p:nvPr>
        </p:nvSpPr>
        <p:spPr>
          <a:xfrm>
            <a:off x="2267340" y="4044820"/>
            <a:ext cx="2209800" cy="228600"/>
          </a:xfrm>
        </p:spPr>
        <p:txBody>
          <a:bodyPr lIns="0" tIns="0" rIns="0" bIns="0" anchor="ctr" anchorCtr="0">
            <a:normAutofit/>
          </a:bodyPr>
          <a:lstStyle>
            <a:lvl1pPr marL="0" indent="0">
              <a:buNone/>
              <a:defRPr sz="1300"/>
            </a:lvl1pPr>
          </a:lstStyle>
          <a:p>
            <a:pPr lvl="0"/>
            <a:r>
              <a:rPr lang="en-US" dirty="0"/>
              <a:t>Email</a:t>
            </a:r>
          </a:p>
        </p:txBody>
      </p:sp>
      <p:sp>
        <p:nvSpPr>
          <p:cNvPr id="28" name="Picture Placeholder 4">
            <a:extLst>
              <a:ext uri="{FF2B5EF4-FFF2-40B4-BE49-F238E27FC236}">
                <a16:creationId xmlns:a16="http://schemas.microsoft.com/office/drawing/2014/main" id="{D6B95348-2369-478E-989C-8AC2AE8F7652}"/>
              </a:ext>
            </a:extLst>
          </p:cNvPr>
          <p:cNvSpPr>
            <a:spLocks noGrp="1"/>
          </p:cNvSpPr>
          <p:nvPr>
            <p:ph type="pic" sz="quarter" idx="24" hasCustomPrompt="1"/>
          </p:nvPr>
        </p:nvSpPr>
        <p:spPr>
          <a:xfrm>
            <a:off x="4794380" y="1219200"/>
            <a:ext cx="1447069" cy="1219200"/>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29" name="Text Placeholder 5">
            <a:extLst>
              <a:ext uri="{FF2B5EF4-FFF2-40B4-BE49-F238E27FC236}">
                <a16:creationId xmlns:a16="http://schemas.microsoft.com/office/drawing/2014/main" id="{1D0584FE-916B-44FA-8179-B3EB42C478AC}"/>
              </a:ext>
            </a:extLst>
          </p:cNvPr>
          <p:cNvSpPr>
            <a:spLocks noGrp="1"/>
          </p:cNvSpPr>
          <p:nvPr>
            <p:ph type="body" sz="quarter" idx="25" hasCustomPrompt="1"/>
          </p:nvPr>
        </p:nvSpPr>
        <p:spPr>
          <a:xfrm>
            <a:off x="6424125" y="1415919"/>
            <a:ext cx="2209800" cy="340136"/>
          </a:xfrm>
        </p:spPr>
        <p:txBody>
          <a:bodyPr lIns="0" tIns="0" rIns="0" bIns="0" anchor="ctr" anchorCtr="0">
            <a:normAutofit/>
          </a:bodyPr>
          <a:lstStyle>
            <a:lvl1pPr marL="0" indent="0">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30" name="Text Placeholder 10">
            <a:extLst>
              <a:ext uri="{FF2B5EF4-FFF2-40B4-BE49-F238E27FC236}">
                <a16:creationId xmlns:a16="http://schemas.microsoft.com/office/drawing/2014/main" id="{A5396EF8-ED28-419B-8152-EE633551B28B}"/>
              </a:ext>
            </a:extLst>
          </p:cNvPr>
          <p:cNvSpPr>
            <a:spLocks noGrp="1"/>
          </p:cNvSpPr>
          <p:nvPr>
            <p:ph type="body" sz="quarter" idx="26" hasCustomPrompt="1"/>
          </p:nvPr>
        </p:nvSpPr>
        <p:spPr>
          <a:xfrm>
            <a:off x="6424125" y="1757797"/>
            <a:ext cx="2209800" cy="228600"/>
          </a:xfrm>
        </p:spPr>
        <p:txBody>
          <a:bodyPr lIns="0" tIns="0" rIns="0" bIns="0" anchor="ctr" anchorCtr="0">
            <a:normAutofit/>
          </a:bodyPr>
          <a:lstStyle>
            <a:lvl1pPr marL="0" indent="0">
              <a:buNone/>
              <a:defRPr sz="1300"/>
            </a:lvl1pPr>
          </a:lstStyle>
          <a:p>
            <a:pPr lvl="0"/>
            <a:r>
              <a:rPr lang="en-US" dirty="0"/>
              <a:t>Phone</a:t>
            </a:r>
          </a:p>
        </p:txBody>
      </p:sp>
      <p:sp>
        <p:nvSpPr>
          <p:cNvPr id="31" name="Text Placeholder 10">
            <a:extLst>
              <a:ext uri="{FF2B5EF4-FFF2-40B4-BE49-F238E27FC236}">
                <a16:creationId xmlns:a16="http://schemas.microsoft.com/office/drawing/2014/main" id="{A09303C0-EB75-472A-AF6A-ED15BDADE1F6}"/>
              </a:ext>
            </a:extLst>
          </p:cNvPr>
          <p:cNvSpPr>
            <a:spLocks noGrp="1"/>
          </p:cNvSpPr>
          <p:nvPr>
            <p:ph type="body" sz="quarter" idx="27" hasCustomPrompt="1"/>
          </p:nvPr>
        </p:nvSpPr>
        <p:spPr>
          <a:xfrm>
            <a:off x="6424125" y="1987420"/>
            <a:ext cx="2209800" cy="228600"/>
          </a:xfrm>
        </p:spPr>
        <p:txBody>
          <a:bodyPr lIns="0" tIns="0" rIns="0" bIns="0" anchor="ctr" anchorCtr="0">
            <a:normAutofit/>
          </a:bodyPr>
          <a:lstStyle>
            <a:lvl1pPr marL="0" indent="0">
              <a:buNone/>
              <a:defRPr sz="1300"/>
            </a:lvl1pPr>
          </a:lstStyle>
          <a:p>
            <a:pPr lvl="0"/>
            <a:r>
              <a:rPr lang="en-US" dirty="0"/>
              <a:t>Email</a:t>
            </a:r>
          </a:p>
        </p:txBody>
      </p:sp>
      <p:sp>
        <p:nvSpPr>
          <p:cNvPr id="32" name="Picture Placeholder 4">
            <a:extLst>
              <a:ext uri="{FF2B5EF4-FFF2-40B4-BE49-F238E27FC236}">
                <a16:creationId xmlns:a16="http://schemas.microsoft.com/office/drawing/2014/main" id="{98E72BE2-A4A4-4C80-AEFA-3FDF6340E362}"/>
              </a:ext>
            </a:extLst>
          </p:cNvPr>
          <p:cNvSpPr>
            <a:spLocks noGrp="1"/>
          </p:cNvSpPr>
          <p:nvPr>
            <p:ph type="pic" sz="quarter" idx="28" hasCustomPrompt="1"/>
          </p:nvPr>
        </p:nvSpPr>
        <p:spPr>
          <a:xfrm>
            <a:off x="4794380" y="3276600"/>
            <a:ext cx="1447069" cy="1219200"/>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33" name="Text Placeholder 5">
            <a:extLst>
              <a:ext uri="{FF2B5EF4-FFF2-40B4-BE49-F238E27FC236}">
                <a16:creationId xmlns:a16="http://schemas.microsoft.com/office/drawing/2014/main" id="{36D32BEB-20B2-4F2C-92A1-6585B649D3A0}"/>
              </a:ext>
            </a:extLst>
          </p:cNvPr>
          <p:cNvSpPr>
            <a:spLocks noGrp="1"/>
          </p:cNvSpPr>
          <p:nvPr>
            <p:ph type="body" sz="quarter" idx="29" hasCustomPrompt="1"/>
          </p:nvPr>
        </p:nvSpPr>
        <p:spPr>
          <a:xfrm>
            <a:off x="6424125" y="3473319"/>
            <a:ext cx="2209800" cy="340136"/>
          </a:xfrm>
        </p:spPr>
        <p:txBody>
          <a:bodyPr lIns="0" tIns="0" rIns="0" bIns="0" anchor="ctr" anchorCtr="0">
            <a:normAutofit/>
          </a:bodyPr>
          <a:lstStyle>
            <a:lvl1pPr marL="0" indent="0">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34" name="Text Placeholder 10">
            <a:extLst>
              <a:ext uri="{FF2B5EF4-FFF2-40B4-BE49-F238E27FC236}">
                <a16:creationId xmlns:a16="http://schemas.microsoft.com/office/drawing/2014/main" id="{59A18CD1-D4F0-4471-8EAB-FCCF53CD1731}"/>
              </a:ext>
            </a:extLst>
          </p:cNvPr>
          <p:cNvSpPr>
            <a:spLocks noGrp="1"/>
          </p:cNvSpPr>
          <p:nvPr>
            <p:ph type="body" sz="quarter" idx="30" hasCustomPrompt="1"/>
          </p:nvPr>
        </p:nvSpPr>
        <p:spPr>
          <a:xfrm>
            <a:off x="6424125" y="3815197"/>
            <a:ext cx="2209800" cy="228600"/>
          </a:xfrm>
        </p:spPr>
        <p:txBody>
          <a:bodyPr lIns="0" tIns="0" rIns="0" bIns="0" anchor="ctr" anchorCtr="0">
            <a:normAutofit/>
          </a:bodyPr>
          <a:lstStyle>
            <a:lvl1pPr marL="0" indent="0">
              <a:buNone/>
              <a:defRPr sz="1300"/>
            </a:lvl1pPr>
          </a:lstStyle>
          <a:p>
            <a:pPr lvl="0"/>
            <a:r>
              <a:rPr lang="en-US" dirty="0"/>
              <a:t>Phone</a:t>
            </a:r>
          </a:p>
        </p:txBody>
      </p:sp>
      <p:sp>
        <p:nvSpPr>
          <p:cNvPr id="43" name="Text Placeholder 10">
            <a:extLst>
              <a:ext uri="{FF2B5EF4-FFF2-40B4-BE49-F238E27FC236}">
                <a16:creationId xmlns:a16="http://schemas.microsoft.com/office/drawing/2014/main" id="{A78835EB-0418-4C0B-8896-417EA7D0E073}"/>
              </a:ext>
            </a:extLst>
          </p:cNvPr>
          <p:cNvSpPr>
            <a:spLocks noGrp="1"/>
          </p:cNvSpPr>
          <p:nvPr>
            <p:ph type="body" sz="quarter" idx="31" hasCustomPrompt="1"/>
          </p:nvPr>
        </p:nvSpPr>
        <p:spPr>
          <a:xfrm>
            <a:off x="6424125" y="4044820"/>
            <a:ext cx="2209800" cy="228600"/>
          </a:xfrm>
        </p:spPr>
        <p:txBody>
          <a:bodyPr lIns="0" tIns="0" rIns="0" bIns="0" anchor="ctr" anchorCtr="0">
            <a:normAutofit/>
          </a:bodyPr>
          <a:lstStyle>
            <a:lvl1pPr marL="0" indent="0">
              <a:buNone/>
              <a:defRPr sz="1300"/>
            </a:lvl1pPr>
          </a:lstStyle>
          <a:p>
            <a:pPr lvl="0"/>
            <a:r>
              <a:rPr lang="en-US" dirty="0"/>
              <a:t>Email</a:t>
            </a:r>
          </a:p>
        </p:txBody>
      </p:sp>
    </p:spTree>
    <p:extLst>
      <p:ext uri="{BB962C8B-B14F-4D97-AF65-F5344CB8AC3E}">
        <p14:creationId xmlns:p14="http://schemas.microsoft.com/office/powerpoint/2010/main" val="2281957445"/>
      </p:ext>
    </p:extLst>
  </p:cSld>
  <p:clrMapOvr>
    <a:masterClrMapping/>
  </p:clrMapOvr>
  <p:transition>
    <p:fade/>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Five Attorney Contact">
    <p:spTree>
      <p:nvGrpSpPr>
        <p:cNvPr id="1" name=""/>
        <p:cNvGrpSpPr/>
        <p:nvPr/>
      </p:nvGrpSpPr>
      <p:grpSpPr>
        <a:xfrm>
          <a:off x="0" y="0"/>
          <a:ext cx="0" cy="0"/>
          <a:chOff x="0" y="0"/>
          <a:chExt cx="0" cy="0"/>
        </a:xfrm>
      </p:grpSpPr>
      <p:sp>
        <p:nvSpPr>
          <p:cNvPr id="7" name="Picture Placeholder 4"/>
          <p:cNvSpPr>
            <a:spLocks noGrp="1"/>
          </p:cNvSpPr>
          <p:nvPr>
            <p:ph type="pic" sz="quarter" idx="14" hasCustomPrompt="1"/>
          </p:nvPr>
        </p:nvSpPr>
        <p:spPr>
          <a:xfrm>
            <a:off x="637595" y="749630"/>
            <a:ext cx="1447069" cy="1219200"/>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2" name="Footer Placeholder 1">
            <a:extLst>
              <a:ext uri="{FF2B5EF4-FFF2-40B4-BE49-F238E27FC236}">
                <a16:creationId xmlns:a16="http://schemas.microsoft.com/office/drawing/2014/main" id="{148891A2-AE41-4931-AE97-3452CC4A7EB9}"/>
              </a:ext>
            </a:extLst>
          </p:cNvPr>
          <p:cNvSpPr>
            <a:spLocks noGrp="1"/>
          </p:cNvSpPr>
          <p:nvPr>
            <p:ph type="ftr" sz="quarter" idx="16"/>
          </p:nvPr>
        </p:nvSpPr>
        <p:spPr/>
        <p:txBody>
          <a:bodyPr/>
          <a:lstStyle/>
          <a:p>
            <a:endParaRPr lang="en-US" dirty="0"/>
          </a:p>
        </p:txBody>
      </p:sp>
      <p:sp>
        <p:nvSpPr>
          <p:cNvPr id="8" name="Slide Number Placeholder 5">
            <a:extLst>
              <a:ext uri="{FF2B5EF4-FFF2-40B4-BE49-F238E27FC236}">
                <a16:creationId xmlns:a16="http://schemas.microsoft.com/office/drawing/2014/main" id="{3A91736C-CCF5-426B-B57F-3185C127169E}"/>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6" name="Text Placeholder 5">
            <a:extLst>
              <a:ext uri="{FF2B5EF4-FFF2-40B4-BE49-F238E27FC236}">
                <a16:creationId xmlns:a16="http://schemas.microsoft.com/office/drawing/2014/main" id="{E421488F-8BC1-41EE-848B-CC88010405CD}"/>
              </a:ext>
            </a:extLst>
          </p:cNvPr>
          <p:cNvSpPr>
            <a:spLocks noGrp="1"/>
          </p:cNvSpPr>
          <p:nvPr>
            <p:ph type="body" sz="quarter" idx="17" hasCustomPrompt="1"/>
          </p:nvPr>
        </p:nvSpPr>
        <p:spPr>
          <a:xfrm>
            <a:off x="2267340" y="946349"/>
            <a:ext cx="2209800" cy="340136"/>
          </a:xfrm>
        </p:spPr>
        <p:txBody>
          <a:bodyPr lIns="0" tIns="0" rIns="0" bIns="0" anchor="ctr" anchorCtr="0">
            <a:normAutofit/>
          </a:bodyPr>
          <a:lstStyle>
            <a:lvl1pPr marL="0" indent="0">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1" name="Text Placeholder 10">
            <a:extLst>
              <a:ext uri="{FF2B5EF4-FFF2-40B4-BE49-F238E27FC236}">
                <a16:creationId xmlns:a16="http://schemas.microsoft.com/office/drawing/2014/main" id="{F5F00205-0E28-4C96-83D0-D7462AE51DD1}"/>
              </a:ext>
            </a:extLst>
          </p:cNvPr>
          <p:cNvSpPr>
            <a:spLocks noGrp="1"/>
          </p:cNvSpPr>
          <p:nvPr>
            <p:ph type="body" sz="quarter" idx="18" hasCustomPrompt="1"/>
          </p:nvPr>
        </p:nvSpPr>
        <p:spPr>
          <a:xfrm>
            <a:off x="2267340" y="1288227"/>
            <a:ext cx="2209800" cy="228600"/>
          </a:xfrm>
        </p:spPr>
        <p:txBody>
          <a:bodyPr lIns="0" tIns="0" rIns="0" bIns="0" anchor="ctr" anchorCtr="0">
            <a:normAutofit/>
          </a:bodyPr>
          <a:lstStyle>
            <a:lvl1pPr marL="0" indent="0">
              <a:buNone/>
              <a:defRPr sz="1300"/>
            </a:lvl1pPr>
          </a:lstStyle>
          <a:p>
            <a:pPr lvl="0"/>
            <a:r>
              <a:rPr lang="en-US" dirty="0"/>
              <a:t>Phone</a:t>
            </a:r>
          </a:p>
        </p:txBody>
      </p:sp>
      <p:sp>
        <p:nvSpPr>
          <p:cNvPr id="13" name="Text Placeholder 10">
            <a:extLst>
              <a:ext uri="{FF2B5EF4-FFF2-40B4-BE49-F238E27FC236}">
                <a16:creationId xmlns:a16="http://schemas.microsoft.com/office/drawing/2014/main" id="{C7D66212-B910-4F8E-95EE-179211F0F1A7}"/>
              </a:ext>
            </a:extLst>
          </p:cNvPr>
          <p:cNvSpPr>
            <a:spLocks noGrp="1"/>
          </p:cNvSpPr>
          <p:nvPr>
            <p:ph type="body" sz="quarter" idx="19" hasCustomPrompt="1"/>
          </p:nvPr>
        </p:nvSpPr>
        <p:spPr>
          <a:xfrm>
            <a:off x="2267340" y="1517850"/>
            <a:ext cx="2209800" cy="228600"/>
          </a:xfrm>
        </p:spPr>
        <p:txBody>
          <a:bodyPr lIns="0" tIns="0" rIns="0" bIns="0" anchor="ctr" anchorCtr="0">
            <a:normAutofit/>
          </a:bodyPr>
          <a:lstStyle>
            <a:lvl1pPr marL="0" indent="0">
              <a:buNone/>
              <a:defRPr sz="1300"/>
            </a:lvl1pPr>
          </a:lstStyle>
          <a:p>
            <a:pPr lvl="0"/>
            <a:r>
              <a:rPr lang="en-US" dirty="0"/>
              <a:t>Email</a:t>
            </a:r>
          </a:p>
        </p:txBody>
      </p:sp>
      <p:sp>
        <p:nvSpPr>
          <p:cNvPr id="24" name="Picture Placeholder 4">
            <a:extLst>
              <a:ext uri="{FF2B5EF4-FFF2-40B4-BE49-F238E27FC236}">
                <a16:creationId xmlns:a16="http://schemas.microsoft.com/office/drawing/2014/main" id="{ED38839F-5F54-4CDB-81A3-F529AECD41B0}"/>
              </a:ext>
            </a:extLst>
          </p:cNvPr>
          <p:cNvSpPr>
            <a:spLocks noGrp="1"/>
          </p:cNvSpPr>
          <p:nvPr>
            <p:ph type="pic" sz="quarter" idx="20" hasCustomPrompt="1"/>
          </p:nvPr>
        </p:nvSpPr>
        <p:spPr>
          <a:xfrm>
            <a:off x="637595" y="2380895"/>
            <a:ext cx="1447069" cy="1219200"/>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25" name="Text Placeholder 5">
            <a:extLst>
              <a:ext uri="{FF2B5EF4-FFF2-40B4-BE49-F238E27FC236}">
                <a16:creationId xmlns:a16="http://schemas.microsoft.com/office/drawing/2014/main" id="{83AA07BF-3A56-45E3-991C-F5D397421104}"/>
              </a:ext>
            </a:extLst>
          </p:cNvPr>
          <p:cNvSpPr>
            <a:spLocks noGrp="1"/>
          </p:cNvSpPr>
          <p:nvPr>
            <p:ph type="body" sz="quarter" idx="21" hasCustomPrompt="1"/>
          </p:nvPr>
        </p:nvSpPr>
        <p:spPr>
          <a:xfrm>
            <a:off x="2267340" y="2577614"/>
            <a:ext cx="2209800" cy="340136"/>
          </a:xfrm>
        </p:spPr>
        <p:txBody>
          <a:bodyPr lIns="0" tIns="0" rIns="0" bIns="0" anchor="ctr" anchorCtr="0">
            <a:normAutofit/>
          </a:bodyPr>
          <a:lstStyle>
            <a:lvl1pPr marL="0" indent="0">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26" name="Text Placeholder 10">
            <a:extLst>
              <a:ext uri="{FF2B5EF4-FFF2-40B4-BE49-F238E27FC236}">
                <a16:creationId xmlns:a16="http://schemas.microsoft.com/office/drawing/2014/main" id="{34E42337-6FC3-4CEF-A8D3-1D614451EB78}"/>
              </a:ext>
            </a:extLst>
          </p:cNvPr>
          <p:cNvSpPr>
            <a:spLocks noGrp="1"/>
          </p:cNvSpPr>
          <p:nvPr>
            <p:ph type="body" sz="quarter" idx="22" hasCustomPrompt="1"/>
          </p:nvPr>
        </p:nvSpPr>
        <p:spPr>
          <a:xfrm>
            <a:off x="2267340" y="2919492"/>
            <a:ext cx="2209800" cy="228600"/>
          </a:xfrm>
        </p:spPr>
        <p:txBody>
          <a:bodyPr lIns="0" tIns="0" rIns="0" bIns="0" anchor="ctr" anchorCtr="0">
            <a:normAutofit/>
          </a:bodyPr>
          <a:lstStyle>
            <a:lvl1pPr marL="0" indent="0">
              <a:buNone/>
              <a:defRPr sz="1300"/>
            </a:lvl1pPr>
          </a:lstStyle>
          <a:p>
            <a:pPr lvl="0"/>
            <a:r>
              <a:rPr lang="en-US" dirty="0"/>
              <a:t>Phone</a:t>
            </a:r>
          </a:p>
        </p:txBody>
      </p:sp>
      <p:sp>
        <p:nvSpPr>
          <p:cNvPr id="27" name="Text Placeholder 10">
            <a:extLst>
              <a:ext uri="{FF2B5EF4-FFF2-40B4-BE49-F238E27FC236}">
                <a16:creationId xmlns:a16="http://schemas.microsoft.com/office/drawing/2014/main" id="{76237B69-7A3C-4C37-952E-6E6230390663}"/>
              </a:ext>
            </a:extLst>
          </p:cNvPr>
          <p:cNvSpPr>
            <a:spLocks noGrp="1"/>
          </p:cNvSpPr>
          <p:nvPr>
            <p:ph type="body" sz="quarter" idx="23" hasCustomPrompt="1"/>
          </p:nvPr>
        </p:nvSpPr>
        <p:spPr>
          <a:xfrm>
            <a:off x="2267340" y="3149115"/>
            <a:ext cx="2209800" cy="228600"/>
          </a:xfrm>
        </p:spPr>
        <p:txBody>
          <a:bodyPr lIns="0" tIns="0" rIns="0" bIns="0" anchor="ctr" anchorCtr="0">
            <a:normAutofit/>
          </a:bodyPr>
          <a:lstStyle>
            <a:lvl1pPr marL="0" indent="0">
              <a:buNone/>
              <a:defRPr sz="1300"/>
            </a:lvl1pPr>
          </a:lstStyle>
          <a:p>
            <a:pPr lvl="0"/>
            <a:r>
              <a:rPr lang="en-US" dirty="0"/>
              <a:t>Email</a:t>
            </a:r>
          </a:p>
        </p:txBody>
      </p:sp>
      <p:sp>
        <p:nvSpPr>
          <p:cNvPr id="28" name="Picture Placeholder 4">
            <a:extLst>
              <a:ext uri="{FF2B5EF4-FFF2-40B4-BE49-F238E27FC236}">
                <a16:creationId xmlns:a16="http://schemas.microsoft.com/office/drawing/2014/main" id="{D6B95348-2369-478E-989C-8AC2AE8F7652}"/>
              </a:ext>
            </a:extLst>
          </p:cNvPr>
          <p:cNvSpPr>
            <a:spLocks noGrp="1"/>
          </p:cNvSpPr>
          <p:nvPr>
            <p:ph type="pic" sz="quarter" idx="24" hasCustomPrompt="1"/>
          </p:nvPr>
        </p:nvSpPr>
        <p:spPr>
          <a:xfrm>
            <a:off x="631375" y="4012160"/>
            <a:ext cx="1447069" cy="1219200"/>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29" name="Text Placeholder 5">
            <a:extLst>
              <a:ext uri="{FF2B5EF4-FFF2-40B4-BE49-F238E27FC236}">
                <a16:creationId xmlns:a16="http://schemas.microsoft.com/office/drawing/2014/main" id="{1D0584FE-916B-44FA-8179-B3EB42C478AC}"/>
              </a:ext>
            </a:extLst>
          </p:cNvPr>
          <p:cNvSpPr>
            <a:spLocks noGrp="1"/>
          </p:cNvSpPr>
          <p:nvPr>
            <p:ph type="body" sz="quarter" idx="25" hasCustomPrompt="1"/>
          </p:nvPr>
        </p:nvSpPr>
        <p:spPr>
          <a:xfrm>
            <a:off x="2261120" y="4208879"/>
            <a:ext cx="2209800" cy="340136"/>
          </a:xfrm>
        </p:spPr>
        <p:txBody>
          <a:bodyPr lIns="0" tIns="0" rIns="0" bIns="0" anchor="ctr" anchorCtr="0">
            <a:normAutofit/>
          </a:bodyPr>
          <a:lstStyle>
            <a:lvl1pPr marL="0" indent="0">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30" name="Text Placeholder 10">
            <a:extLst>
              <a:ext uri="{FF2B5EF4-FFF2-40B4-BE49-F238E27FC236}">
                <a16:creationId xmlns:a16="http://schemas.microsoft.com/office/drawing/2014/main" id="{A5396EF8-ED28-419B-8152-EE633551B28B}"/>
              </a:ext>
            </a:extLst>
          </p:cNvPr>
          <p:cNvSpPr>
            <a:spLocks noGrp="1"/>
          </p:cNvSpPr>
          <p:nvPr>
            <p:ph type="body" sz="quarter" idx="26" hasCustomPrompt="1"/>
          </p:nvPr>
        </p:nvSpPr>
        <p:spPr>
          <a:xfrm>
            <a:off x="2261120" y="4550757"/>
            <a:ext cx="2209800" cy="228600"/>
          </a:xfrm>
        </p:spPr>
        <p:txBody>
          <a:bodyPr lIns="0" tIns="0" rIns="0" bIns="0" anchor="ctr" anchorCtr="0">
            <a:normAutofit/>
          </a:bodyPr>
          <a:lstStyle>
            <a:lvl1pPr marL="0" indent="0">
              <a:buNone/>
              <a:defRPr sz="1300"/>
            </a:lvl1pPr>
          </a:lstStyle>
          <a:p>
            <a:pPr lvl="0"/>
            <a:r>
              <a:rPr lang="en-US" dirty="0"/>
              <a:t>Phone</a:t>
            </a:r>
          </a:p>
        </p:txBody>
      </p:sp>
      <p:sp>
        <p:nvSpPr>
          <p:cNvPr id="31" name="Text Placeholder 10">
            <a:extLst>
              <a:ext uri="{FF2B5EF4-FFF2-40B4-BE49-F238E27FC236}">
                <a16:creationId xmlns:a16="http://schemas.microsoft.com/office/drawing/2014/main" id="{A09303C0-EB75-472A-AF6A-ED15BDADE1F6}"/>
              </a:ext>
            </a:extLst>
          </p:cNvPr>
          <p:cNvSpPr>
            <a:spLocks noGrp="1"/>
          </p:cNvSpPr>
          <p:nvPr>
            <p:ph type="body" sz="quarter" idx="27" hasCustomPrompt="1"/>
          </p:nvPr>
        </p:nvSpPr>
        <p:spPr>
          <a:xfrm>
            <a:off x="2261120" y="4780380"/>
            <a:ext cx="2209800" cy="228600"/>
          </a:xfrm>
        </p:spPr>
        <p:txBody>
          <a:bodyPr lIns="0" tIns="0" rIns="0" bIns="0" anchor="ctr" anchorCtr="0">
            <a:normAutofit/>
          </a:bodyPr>
          <a:lstStyle>
            <a:lvl1pPr marL="0" indent="0">
              <a:buNone/>
              <a:defRPr sz="1300"/>
            </a:lvl1pPr>
          </a:lstStyle>
          <a:p>
            <a:pPr lvl="0"/>
            <a:r>
              <a:rPr lang="en-US" dirty="0"/>
              <a:t>Email</a:t>
            </a:r>
          </a:p>
        </p:txBody>
      </p:sp>
      <p:sp>
        <p:nvSpPr>
          <p:cNvPr id="32" name="Picture Placeholder 4">
            <a:extLst>
              <a:ext uri="{FF2B5EF4-FFF2-40B4-BE49-F238E27FC236}">
                <a16:creationId xmlns:a16="http://schemas.microsoft.com/office/drawing/2014/main" id="{98E72BE2-A4A4-4C80-AEFA-3FDF6340E362}"/>
              </a:ext>
            </a:extLst>
          </p:cNvPr>
          <p:cNvSpPr>
            <a:spLocks noGrp="1"/>
          </p:cNvSpPr>
          <p:nvPr>
            <p:ph type="pic" sz="quarter" idx="28" hasCustomPrompt="1"/>
          </p:nvPr>
        </p:nvSpPr>
        <p:spPr>
          <a:xfrm>
            <a:off x="4794380" y="749630"/>
            <a:ext cx="1447069" cy="1219200"/>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33" name="Text Placeholder 5">
            <a:extLst>
              <a:ext uri="{FF2B5EF4-FFF2-40B4-BE49-F238E27FC236}">
                <a16:creationId xmlns:a16="http://schemas.microsoft.com/office/drawing/2014/main" id="{36D32BEB-20B2-4F2C-92A1-6585B649D3A0}"/>
              </a:ext>
            </a:extLst>
          </p:cNvPr>
          <p:cNvSpPr>
            <a:spLocks noGrp="1"/>
          </p:cNvSpPr>
          <p:nvPr>
            <p:ph type="body" sz="quarter" idx="29" hasCustomPrompt="1"/>
          </p:nvPr>
        </p:nvSpPr>
        <p:spPr>
          <a:xfrm>
            <a:off x="6424125" y="946349"/>
            <a:ext cx="2209800" cy="340136"/>
          </a:xfrm>
        </p:spPr>
        <p:txBody>
          <a:bodyPr lIns="0" tIns="0" rIns="0" bIns="0" anchor="ctr" anchorCtr="0">
            <a:normAutofit/>
          </a:bodyPr>
          <a:lstStyle>
            <a:lvl1pPr marL="0" indent="0">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34" name="Text Placeholder 10">
            <a:extLst>
              <a:ext uri="{FF2B5EF4-FFF2-40B4-BE49-F238E27FC236}">
                <a16:creationId xmlns:a16="http://schemas.microsoft.com/office/drawing/2014/main" id="{59A18CD1-D4F0-4471-8EAB-FCCF53CD1731}"/>
              </a:ext>
            </a:extLst>
          </p:cNvPr>
          <p:cNvSpPr>
            <a:spLocks noGrp="1"/>
          </p:cNvSpPr>
          <p:nvPr>
            <p:ph type="body" sz="quarter" idx="30" hasCustomPrompt="1"/>
          </p:nvPr>
        </p:nvSpPr>
        <p:spPr>
          <a:xfrm>
            <a:off x="6424125" y="1288227"/>
            <a:ext cx="2209800" cy="228600"/>
          </a:xfrm>
        </p:spPr>
        <p:txBody>
          <a:bodyPr lIns="0" tIns="0" rIns="0" bIns="0" anchor="ctr" anchorCtr="0">
            <a:normAutofit/>
          </a:bodyPr>
          <a:lstStyle>
            <a:lvl1pPr marL="0" indent="0">
              <a:buNone/>
              <a:defRPr sz="1300"/>
            </a:lvl1pPr>
          </a:lstStyle>
          <a:p>
            <a:pPr lvl="0"/>
            <a:r>
              <a:rPr lang="en-US" dirty="0"/>
              <a:t>Phone</a:t>
            </a:r>
          </a:p>
        </p:txBody>
      </p:sp>
      <p:sp>
        <p:nvSpPr>
          <p:cNvPr id="43" name="Text Placeholder 10">
            <a:extLst>
              <a:ext uri="{FF2B5EF4-FFF2-40B4-BE49-F238E27FC236}">
                <a16:creationId xmlns:a16="http://schemas.microsoft.com/office/drawing/2014/main" id="{A78835EB-0418-4C0B-8896-417EA7D0E073}"/>
              </a:ext>
            </a:extLst>
          </p:cNvPr>
          <p:cNvSpPr>
            <a:spLocks noGrp="1"/>
          </p:cNvSpPr>
          <p:nvPr>
            <p:ph type="body" sz="quarter" idx="31" hasCustomPrompt="1"/>
          </p:nvPr>
        </p:nvSpPr>
        <p:spPr>
          <a:xfrm>
            <a:off x="6424125" y="1517850"/>
            <a:ext cx="2209800" cy="228600"/>
          </a:xfrm>
        </p:spPr>
        <p:txBody>
          <a:bodyPr lIns="0" tIns="0" rIns="0" bIns="0" anchor="ctr" anchorCtr="0">
            <a:normAutofit/>
          </a:bodyPr>
          <a:lstStyle>
            <a:lvl1pPr marL="0" indent="0">
              <a:buNone/>
              <a:defRPr sz="1300"/>
            </a:lvl1pPr>
          </a:lstStyle>
          <a:p>
            <a:pPr lvl="0"/>
            <a:r>
              <a:rPr lang="en-US" dirty="0"/>
              <a:t>Email</a:t>
            </a:r>
          </a:p>
        </p:txBody>
      </p:sp>
      <p:sp>
        <p:nvSpPr>
          <p:cNvPr id="44" name="Picture Placeholder 4">
            <a:extLst>
              <a:ext uri="{FF2B5EF4-FFF2-40B4-BE49-F238E27FC236}">
                <a16:creationId xmlns:a16="http://schemas.microsoft.com/office/drawing/2014/main" id="{D6DB6883-AA33-4085-BD32-19A7F0C98685}"/>
              </a:ext>
            </a:extLst>
          </p:cNvPr>
          <p:cNvSpPr>
            <a:spLocks noGrp="1"/>
          </p:cNvSpPr>
          <p:nvPr>
            <p:ph type="pic" sz="quarter" idx="32" hasCustomPrompt="1"/>
          </p:nvPr>
        </p:nvSpPr>
        <p:spPr>
          <a:xfrm>
            <a:off x="4792827" y="2374675"/>
            <a:ext cx="1447069" cy="1219200"/>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45" name="Text Placeholder 5">
            <a:extLst>
              <a:ext uri="{FF2B5EF4-FFF2-40B4-BE49-F238E27FC236}">
                <a16:creationId xmlns:a16="http://schemas.microsoft.com/office/drawing/2014/main" id="{01F6698D-8A9E-4905-8ED7-09A726BABD79}"/>
              </a:ext>
            </a:extLst>
          </p:cNvPr>
          <p:cNvSpPr>
            <a:spLocks noGrp="1"/>
          </p:cNvSpPr>
          <p:nvPr>
            <p:ph type="body" sz="quarter" idx="33" hasCustomPrompt="1"/>
          </p:nvPr>
        </p:nvSpPr>
        <p:spPr>
          <a:xfrm>
            <a:off x="6422572" y="2571394"/>
            <a:ext cx="2209800" cy="340136"/>
          </a:xfrm>
        </p:spPr>
        <p:txBody>
          <a:bodyPr lIns="0" tIns="0" rIns="0" bIns="0" anchor="ctr" anchorCtr="0">
            <a:normAutofit/>
          </a:bodyPr>
          <a:lstStyle>
            <a:lvl1pPr marL="0" indent="0">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46" name="Text Placeholder 10">
            <a:extLst>
              <a:ext uri="{FF2B5EF4-FFF2-40B4-BE49-F238E27FC236}">
                <a16:creationId xmlns:a16="http://schemas.microsoft.com/office/drawing/2014/main" id="{7FA076D7-D19A-4025-AFBF-9A8F7D7D31C1}"/>
              </a:ext>
            </a:extLst>
          </p:cNvPr>
          <p:cNvSpPr>
            <a:spLocks noGrp="1"/>
          </p:cNvSpPr>
          <p:nvPr>
            <p:ph type="body" sz="quarter" idx="34" hasCustomPrompt="1"/>
          </p:nvPr>
        </p:nvSpPr>
        <p:spPr>
          <a:xfrm>
            <a:off x="6422572" y="2913272"/>
            <a:ext cx="2209800" cy="228600"/>
          </a:xfrm>
        </p:spPr>
        <p:txBody>
          <a:bodyPr lIns="0" tIns="0" rIns="0" bIns="0" anchor="ctr" anchorCtr="0">
            <a:normAutofit/>
          </a:bodyPr>
          <a:lstStyle>
            <a:lvl1pPr marL="0" indent="0">
              <a:buNone/>
              <a:defRPr sz="1300"/>
            </a:lvl1pPr>
          </a:lstStyle>
          <a:p>
            <a:pPr lvl="0"/>
            <a:r>
              <a:rPr lang="en-US" dirty="0"/>
              <a:t>Phone</a:t>
            </a:r>
          </a:p>
        </p:txBody>
      </p:sp>
      <p:sp>
        <p:nvSpPr>
          <p:cNvPr id="47" name="Text Placeholder 10">
            <a:extLst>
              <a:ext uri="{FF2B5EF4-FFF2-40B4-BE49-F238E27FC236}">
                <a16:creationId xmlns:a16="http://schemas.microsoft.com/office/drawing/2014/main" id="{8F650C54-64D5-473D-A2E3-E6C8A1DE8BF7}"/>
              </a:ext>
            </a:extLst>
          </p:cNvPr>
          <p:cNvSpPr>
            <a:spLocks noGrp="1"/>
          </p:cNvSpPr>
          <p:nvPr>
            <p:ph type="body" sz="quarter" idx="35" hasCustomPrompt="1"/>
          </p:nvPr>
        </p:nvSpPr>
        <p:spPr>
          <a:xfrm>
            <a:off x="6422572" y="3142895"/>
            <a:ext cx="2209800" cy="228600"/>
          </a:xfrm>
        </p:spPr>
        <p:txBody>
          <a:bodyPr lIns="0" tIns="0" rIns="0" bIns="0" anchor="ctr" anchorCtr="0">
            <a:normAutofit/>
          </a:bodyPr>
          <a:lstStyle>
            <a:lvl1pPr marL="0" indent="0">
              <a:buNone/>
              <a:defRPr sz="1300"/>
            </a:lvl1pPr>
          </a:lstStyle>
          <a:p>
            <a:pPr lvl="0"/>
            <a:r>
              <a:rPr lang="en-US" dirty="0"/>
              <a:t>Email</a:t>
            </a:r>
          </a:p>
        </p:txBody>
      </p:sp>
    </p:spTree>
    <p:extLst>
      <p:ext uri="{BB962C8B-B14F-4D97-AF65-F5344CB8AC3E}">
        <p14:creationId xmlns:p14="http://schemas.microsoft.com/office/powerpoint/2010/main" val="2149757215"/>
      </p:ext>
    </p:extLst>
  </p:cSld>
  <p:clrMapOvr>
    <a:masterClrMapping/>
  </p:clrMapOvr>
  <p:transition>
    <p:fade/>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Six Attorney Contact">
    <p:spTree>
      <p:nvGrpSpPr>
        <p:cNvPr id="1" name=""/>
        <p:cNvGrpSpPr/>
        <p:nvPr/>
      </p:nvGrpSpPr>
      <p:grpSpPr>
        <a:xfrm>
          <a:off x="0" y="0"/>
          <a:ext cx="0" cy="0"/>
          <a:chOff x="0" y="0"/>
          <a:chExt cx="0" cy="0"/>
        </a:xfrm>
      </p:grpSpPr>
      <p:sp>
        <p:nvSpPr>
          <p:cNvPr id="7" name="Picture Placeholder 4"/>
          <p:cNvSpPr>
            <a:spLocks noGrp="1"/>
          </p:cNvSpPr>
          <p:nvPr>
            <p:ph type="pic" sz="quarter" idx="14" hasCustomPrompt="1"/>
          </p:nvPr>
        </p:nvSpPr>
        <p:spPr>
          <a:xfrm>
            <a:off x="637595" y="749630"/>
            <a:ext cx="1447069" cy="1219200"/>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2" name="Footer Placeholder 1">
            <a:extLst>
              <a:ext uri="{FF2B5EF4-FFF2-40B4-BE49-F238E27FC236}">
                <a16:creationId xmlns:a16="http://schemas.microsoft.com/office/drawing/2014/main" id="{148891A2-AE41-4931-AE97-3452CC4A7EB9}"/>
              </a:ext>
            </a:extLst>
          </p:cNvPr>
          <p:cNvSpPr>
            <a:spLocks noGrp="1"/>
          </p:cNvSpPr>
          <p:nvPr>
            <p:ph type="ftr" sz="quarter" idx="16"/>
          </p:nvPr>
        </p:nvSpPr>
        <p:spPr/>
        <p:txBody>
          <a:bodyPr/>
          <a:lstStyle/>
          <a:p>
            <a:endParaRPr lang="en-US" dirty="0"/>
          </a:p>
        </p:txBody>
      </p:sp>
      <p:sp>
        <p:nvSpPr>
          <p:cNvPr id="8" name="Slide Number Placeholder 5">
            <a:extLst>
              <a:ext uri="{FF2B5EF4-FFF2-40B4-BE49-F238E27FC236}">
                <a16:creationId xmlns:a16="http://schemas.microsoft.com/office/drawing/2014/main" id="{3A91736C-CCF5-426B-B57F-3185C127169E}"/>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6" name="Text Placeholder 5">
            <a:extLst>
              <a:ext uri="{FF2B5EF4-FFF2-40B4-BE49-F238E27FC236}">
                <a16:creationId xmlns:a16="http://schemas.microsoft.com/office/drawing/2014/main" id="{E421488F-8BC1-41EE-848B-CC88010405CD}"/>
              </a:ext>
            </a:extLst>
          </p:cNvPr>
          <p:cNvSpPr>
            <a:spLocks noGrp="1"/>
          </p:cNvSpPr>
          <p:nvPr>
            <p:ph type="body" sz="quarter" idx="17" hasCustomPrompt="1"/>
          </p:nvPr>
        </p:nvSpPr>
        <p:spPr>
          <a:xfrm>
            <a:off x="2267340" y="946349"/>
            <a:ext cx="2209800" cy="340136"/>
          </a:xfrm>
        </p:spPr>
        <p:txBody>
          <a:bodyPr lIns="0" tIns="0" rIns="0" bIns="0" anchor="ctr" anchorCtr="0">
            <a:normAutofit/>
          </a:bodyPr>
          <a:lstStyle>
            <a:lvl1pPr marL="0" indent="0">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1" name="Text Placeholder 10">
            <a:extLst>
              <a:ext uri="{FF2B5EF4-FFF2-40B4-BE49-F238E27FC236}">
                <a16:creationId xmlns:a16="http://schemas.microsoft.com/office/drawing/2014/main" id="{F5F00205-0E28-4C96-83D0-D7462AE51DD1}"/>
              </a:ext>
            </a:extLst>
          </p:cNvPr>
          <p:cNvSpPr>
            <a:spLocks noGrp="1"/>
          </p:cNvSpPr>
          <p:nvPr>
            <p:ph type="body" sz="quarter" idx="18" hasCustomPrompt="1"/>
          </p:nvPr>
        </p:nvSpPr>
        <p:spPr>
          <a:xfrm>
            <a:off x="2267340" y="1288227"/>
            <a:ext cx="2209800" cy="228600"/>
          </a:xfrm>
        </p:spPr>
        <p:txBody>
          <a:bodyPr lIns="0" tIns="0" rIns="0" bIns="0" anchor="ctr" anchorCtr="0">
            <a:normAutofit/>
          </a:bodyPr>
          <a:lstStyle>
            <a:lvl1pPr marL="0" indent="0">
              <a:buNone/>
              <a:defRPr sz="1300"/>
            </a:lvl1pPr>
          </a:lstStyle>
          <a:p>
            <a:pPr lvl="0"/>
            <a:r>
              <a:rPr lang="en-US" dirty="0"/>
              <a:t>Phone</a:t>
            </a:r>
          </a:p>
        </p:txBody>
      </p:sp>
      <p:sp>
        <p:nvSpPr>
          <p:cNvPr id="13" name="Text Placeholder 10">
            <a:extLst>
              <a:ext uri="{FF2B5EF4-FFF2-40B4-BE49-F238E27FC236}">
                <a16:creationId xmlns:a16="http://schemas.microsoft.com/office/drawing/2014/main" id="{C7D66212-B910-4F8E-95EE-179211F0F1A7}"/>
              </a:ext>
            </a:extLst>
          </p:cNvPr>
          <p:cNvSpPr>
            <a:spLocks noGrp="1"/>
          </p:cNvSpPr>
          <p:nvPr>
            <p:ph type="body" sz="quarter" idx="19" hasCustomPrompt="1"/>
          </p:nvPr>
        </p:nvSpPr>
        <p:spPr>
          <a:xfrm>
            <a:off x="2267340" y="1517850"/>
            <a:ext cx="2209800" cy="228600"/>
          </a:xfrm>
        </p:spPr>
        <p:txBody>
          <a:bodyPr lIns="0" tIns="0" rIns="0" bIns="0" anchor="ctr" anchorCtr="0">
            <a:normAutofit/>
          </a:bodyPr>
          <a:lstStyle>
            <a:lvl1pPr marL="0" indent="0">
              <a:buNone/>
              <a:defRPr sz="1300"/>
            </a:lvl1pPr>
          </a:lstStyle>
          <a:p>
            <a:pPr lvl="0"/>
            <a:r>
              <a:rPr lang="en-US" dirty="0"/>
              <a:t>Email</a:t>
            </a:r>
          </a:p>
        </p:txBody>
      </p:sp>
      <p:sp>
        <p:nvSpPr>
          <p:cNvPr id="24" name="Picture Placeholder 4">
            <a:extLst>
              <a:ext uri="{FF2B5EF4-FFF2-40B4-BE49-F238E27FC236}">
                <a16:creationId xmlns:a16="http://schemas.microsoft.com/office/drawing/2014/main" id="{ED38839F-5F54-4CDB-81A3-F529AECD41B0}"/>
              </a:ext>
            </a:extLst>
          </p:cNvPr>
          <p:cNvSpPr>
            <a:spLocks noGrp="1"/>
          </p:cNvSpPr>
          <p:nvPr>
            <p:ph type="pic" sz="quarter" idx="20" hasCustomPrompt="1"/>
          </p:nvPr>
        </p:nvSpPr>
        <p:spPr>
          <a:xfrm>
            <a:off x="637595" y="2380895"/>
            <a:ext cx="1447069" cy="1219200"/>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25" name="Text Placeholder 5">
            <a:extLst>
              <a:ext uri="{FF2B5EF4-FFF2-40B4-BE49-F238E27FC236}">
                <a16:creationId xmlns:a16="http://schemas.microsoft.com/office/drawing/2014/main" id="{83AA07BF-3A56-45E3-991C-F5D397421104}"/>
              </a:ext>
            </a:extLst>
          </p:cNvPr>
          <p:cNvSpPr>
            <a:spLocks noGrp="1"/>
          </p:cNvSpPr>
          <p:nvPr>
            <p:ph type="body" sz="quarter" idx="21" hasCustomPrompt="1"/>
          </p:nvPr>
        </p:nvSpPr>
        <p:spPr>
          <a:xfrm>
            <a:off x="2267340" y="2577614"/>
            <a:ext cx="2209800" cy="340136"/>
          </a:xfrm>
        </p:spPr>
        <p:txBody>
          <a:bodyPr lIns="0" tIns="0" rIns="0" bIns="0" anchor="ctr" anchorCtr="0">
            <a:normAutofit/>
          </a:bodyPr>
          <a:lstStyle>
            <a:lvl1pPr marL="0" indent="0">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26" name="Text Placeholder 10">
            <a:extLst>
              <a:ext uri="{FF2B5EF4-FFF2-40B4-BE49-F238E27FC236}">
                <a16:creationId xmlns:a16="http://schemas.microsoft.com/office/drawing/2014/main" id="{34E42337-6FC3-4CEF-A8D3-1D614451EB78}"/>
              </a:ext>
            </a:extLst>
          </p:cNvPr>
          <p:cNvSpPr>
            <a:spLocks noGrp="1"/>
          </p:cNvSpPr>
          <p:nvPr>
            <p:ph type="body" sz="quarter" idx="22" hasCustomPrompt="1"/>
          </p:nvPr>
        </p:nvSpPr>
        <p:spPr>
          <a:xfrm>
            <a:off x="2267340" y="2919492"/>
            <a:ext cx="2209800" cy="228600"/>
          </a:xfrm>
        </p:spPr>
        <p:txBody>
          <a:bodyPr lIns="0" tIns="0" rIns="0" bIns="0" anchor="ctr" anchorCtr="0">
            <a:normAutofit/>
          </a:bodyPr>
          <a:lstStyle>
            <a:lvl1pPr marL="0" indent="0">
              <a:buNone/>
              <a:defRPr sz="1300"/>
            </a:lvl1pPr>
          </a:lstStyle>
          <a:p>
            <a:pPr lvl="0"/>
            <a:r>
              <a:rPr lang="en-US" dirty="0"/>
              <a:t>Phone</a:t>
            </a:r>
          </a:p>
        </p:txBody>
      </p:sp>
      <p:sp>
        <p:nvSpPr>
          <p:cNvPr id="27" name="Text Placeholder 10">
            <a:extLst>
              <a:ext uri="{FF2B5EF4-FFF2-40B4-BE49-F238E27FC236}">
                <a16:creationId xmlns:a16="http://schemas.microsoft.com/office/drawing/2014/main" id="{76237B69-7A3C-4C37-952E-6E6230390663}"/>
              </a:ext>
            </a:extLst>
          </p:cNvPr>
          <p:cNvSpPr>
            <a:spLocks noGrp="1"/>
          </p:cNvSpPr>
          <p:nvPr>
            <p:ph type="body" sz="quarter" idx="23" hasCustomPrompt="1"/>
          </p:nvPr>
        </p:nvSpPr>
        <p:spPr>
          <a:xfrm>
            <a:off x="2267340" y="3149115"/>
            <a:ext cx="2209800" cy="228600"/>
          </a:xfrm>
        </p:spPr>
        <p:txBody>
          <a:bodyPr lIns="0" tIns="0" rIns="0" bIns="0" anchor="ctr" anchorCtr="0">
            <a:normAutofit/>
          </a:bodyPr>
          <a:lstStyle>
            <a:lvl1pPr marL="0" indent="0">
              <a:buNone/>
              <a:defRPr sz="1300"/>
            </a:lvl1pPr>
          </a:lstStyle>
          <a:p>
            <a:pPr lvl="0"/>
            <a:r>
              <a:rPr lang="en-US" dirty="0"/>
              <a:t>Email</a:t>
            </a:r>
          </a:p>
        </p:txBody>
      </p:sp>
      <p:sp>
        <p:nvSpPr>
          <p:cNvPr id="28" name="Picture Placeholder 4">
            <a:extLst>
              <a:ext uri="{FF2B5EF4-FFF2-40B4-BE49-F238E27FC236}">
                <a16:creationId xmlns:a16="http://schemas.microsoft.com/office/drawing/2014/main" id="{D6B95348-2369-478E-989C-8AC2AE8F7652}"/>
              </a:ext>
            </a:extLst>
          </p:cNvPr>
          <p:cNvSpPr>
            <a:spLocks noGrp="1"/>
          </p:cNvSpPr>
          <p:nvPr>
            <p:ph type="pic" sz="quarter" idx="24" hasCustomPrompt="1"/>
          </p:nvPr>
        </p:nvSpPr>
        <p:spPr>
          <a:xfrm>
            <a:off x="631375" y="4012160"/>
            <a:ext cx="1447069" cy="1219200"/>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29" name="Text Placeholder 5">
            <a:extLst>
              <a:ext uri="{FF2B5EF4-FFF2-40B4-BE49-F238E27FC236}">
                <a16:creationId xmlns:a16="http://schemas.microsoft.com/office/drawing/2014/main" id="{1D0584FE-916B-44FA-8179-B3EB42C478AC}"/>
              </a:ext>
            </a:extLst>
          </p:cNvPr>
          <p:cNvSpPr>
            <a:spLocks noGrp="1"/>
          </p:cNvSpPr>
          <p:nvPr>
            <p:ph type="body" sz="quarter" idx="25" hasCustomPrompt="1"/>
          </p:nvPr>
        </p:nvSpPr>
        <p:spPr>
          <a:xfrm>
            <a:off x="2261120" y="4208879"/>
            <a:ext cx="2209800" cy="340136"/>
          </a:xfrm>
        </p:spPr>
        <p:txBody>
          <a:bodyPr lIns="0" tIns="0" rIns="0" bIns="0" anchor="ctr" anchorCtr="0">
            <a:normAutofit/>
          </a:bodyPr>
          <a:lstStyle>
            <a:lvl1pPr marL="0" indent="0">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30" name="Text Placeholder 10">
            <a:extLst>
              <a:ext uri="{FF2B5EF4-FFF2-40B4-BE49-F238E27FC236}">
                <a16:creationId xmlns:a16="http://schemas.microsoft.com/office/drawing/2014/main" id="{A5396EF8-ED28-419B-8152-EE633551B28B}"/>
              </a:ext>
            </a:extLst>
          </p:cNvPr>
          <p:cNvSpPr>
            <a:spLocks noGrp="1"/>
          </p:cNvSpPr>
          <p:nvPr>
            <p:ph type="body" sz="quarter" idx="26" hasCustomPrompt="1"/>
          </p:nvPr>
        </p:nvSpPr>
        <p:spPr>
          <a:xfrm>
            <a:off x="2261120" y="4550757"/>
            <a:ext cx="2209800" cy="228600"/>
          </a:xfrm>
        </p:spPr>
        <p:txBody>
          <a:bodyPr lIns="0" tIns="0" rIns="0" bIns="0" anchor="ctr" anchorCtr="0">
            <a:normAutofit/>
          </a:bodyPr>
          <a:lstStyle>
            <a:lvl1pPr marL="0" indent="0">
              <a:buNone/>
              <a:defRPr sz="1300"/>
            </a:lvl1pPr>
          </a:lstStyle>
          <a:p>
            <a:pPr lvl="0"/>
            <a:r>
              <a:rPr lang="en-US" dirty="0"/>
              <a:t>Phone</a:t>
            </a:r>
          </a:p>
        </p:txBody>
      </p:sp>
      <p:sp>
        <p:nvSpPr>
          <p:cNvPr id="31" name="Text Placeholder 10">
            <a:extLst>
              <a:ext uri="{FF2B5EF4-FFF2-40B4-BE49-F238E27FC236}">
                <a16:creationId xmlns:a16="http://schemas.microsoft.com/office/drawing/2014/main" id="{A09303C0-EB75-472A-AF6A-ED15BDADE1F6}"/>
              </a:ext>
            </a:extLst>
          </p:cNvPr>
          <p:cNvSpPr>
            <a:spLocks noGrp="1"/>
          </p:cNvSpPr>
          <p:nvPr>
            <p:ph type="body" sz="quarter" idx="27" hasCustomPrompt="1"/>
          </p:nvPr>
        </p:nvSpPr>
        <p:spPr>
          <a:xfrm>
            <a:off x="2261120" y="4780380"/>
            <a:ext cx="2209800" cy="228600"/>
          </a:xfrm>
        </p:spPr>
        <p:txBody>
          <a:bodyPr lIns="0" tIns="0" rIns="0" bIns="0" anchor="ctr" anchorCtr="0">
            <a:normAutofit/>
          </a:bodyPr>
          <a:lstStyle>
            <a:lvl1pPr marL="0" indent="0">
              <a:buNone/>
              <a:defRPr sz="1300"/>
            </a:lvl1pPr>
          </a:lstStyle>
          <a:p>
            <a:pPr lvl="0"/>
            <a:r>
              <a:rPr lang="en-US" dirty="0"/>
              <a:t>Email</a:t>
            </a:r>
          </a:p>
        </p:txBody>
      </p:sp>
      <p:sp>
        <p:nvSpPr>
          <p:cNvPr id="32" name="Picture Placeholder 4">
            <a:extLst>
              <a:ext uri="{FF2B5EF4-FFF2-40B4-BE49-F238E27FC236}">
                <a16:creationId xmlns:a16="http://schemas.microsoft.com/office/drawing/2014/main" id="{98E72BE2-A4A4-4C80-AEFA-3FDF6340E362}"/>
              </a:ext>
            </a:extLst>
          </p:cNvPr>
          <p:cNvSpPr>
            <a:spLocks noGrp="1"/>
          </p:cNvSpPr>
          <p:nvPr>
            <p:ph type="pic" sz="quarter" idx="28" hasCustomPrompt="1"/>
          </p:nvPr>
        </p:nvSpPr>
        <p:spPr>
          <a:xfrm>
            <a:off x="4794380" y="749630"/>
            <a:ext cx="1447069" cy="1219200"/>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33" name="Text Placeholder 5">
            <a:extLst>
              <a:ext uri="{FF2B5EF4-FFF2-40B4-BE49-F238E27FC236}">
                <a16:creationId xmlns:a16="http://schemas.microsoft.com/office/drawing/2014/main" id="{36D32BEB-20B2-4F2C-92A1-6585B649D3A0}"/>
              </a:ext>
            </a:extLst>
          </p:cNvPr>
          <p:cNvSpPr>
            <a:spLocks noGrp="1"/>
          </p:cNvSpPr>
          <p:nvPr>
            <p:ph type="body" sz="quarter" idx="29" hasCustomPrompt="1"/>
          </p:nvPr>
        </p:nvSpPr>
        <p:spPr>
          <a:xfrm>
            <a:off x="6424125" y="946349"/>
            <a:ext cx="2209800" cy="340136"/>
          </a:xfrm>
        </p:spPr>
        <p:txBody>
          <a:bodyPr lIns="0" tIns="0" rIns="0" bIns="0" anchor="ctr" anchorCtr="0">
            <a:normAutofit/>
          </a:bodyPr>
          <a:lstStyle>
            <a:lvl1pPr marL="0" indent="0">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34" name="Text Placeholder 10">
            <a:extLst>
              <a:ext uri="{FF2B5EF4-FFF2-40B4-BE49-F238E27FC236}">
                <a16:creationId xmlns:a16="http://schemas.microsoft.com/office/drawing/2014/main" id="{59A18CD1-D4F0-4471-8EAB-FCCF53CD1731}"/>
              </a:ext>
            </a:extLst>
          </p:cNvPr>
          <p:cNvSpPr>
            <a:spLocks noGrp="1"/>
          </p:cNvSpPr>
          <p:nvPr>
            <p:ph type="body" sz="quarter" idx="30" hasCustomPrompt="1"/>
          </p:nvPr>
        </p:nvSpPr>
        <p:spPr>
          <a:xfrm>
            <a:off x="6424125" y="1288227"/>
            <a:ext cx="2209800" cy="228600"/>
          </a:xfrm>
        </p:spPr>
        <p:txBody>
          <a:bodyPr lIns="0" tIns="0" rIns="0" bIns="0" anchor="ctr" anchorCtr="0">
            <a:normAutofit/>
          </a:bodyPr>
          <a:lstStyle>
            <a:lvl1pPr marL="0" indent="0">
              <a:buNone/>
              <a:defRPr sz="1300"/>
            </a:lvl1pPr>
          </a:lstStyle>
          <a:p>
            <a:pPr lvl="0"/>
            <a:r>
              <a:rPr lang="en-US" dirty="0"/>
              <a:t>Phone</a:t>
            </a:r>
          </a:p>
        </p:txBody>
      </p:sp>
      <p:sp>
        <p:nvSpPr>
          <p:cNvPr id="43" name="Text Placeholder 10">
            <a:extLst>
              <a:ext uri="{FF2B5EF4-FFF2-40B4-BE49-F238E27FC236}">
                <a16:creationId xmlns:a16="http://schemas.microsoft.com/office/drawing/2014/main" id="{A78835EB-0418-4C0B-8896-417EA7D0E073}"/>
              </a:ext>
            </a:extLst>
          </p:cNvPr>
          <p:cNvSpPr>
            <a:spLocks noGrp="1"/>
          </p:cNvSpPr>
          <p:nvPr>
            <p:ph type="body" sz="quarter" idx="31" hasCustomPrompt="1"/>
          </p:nvPr>
        </p:nvSpPr>
        <p:spPr>
          <a:xfrm>
            <a:off x="6424125" y="1517850"/>
            <a:ext cx="2209800" cy="228600"/>
          </a:xfrm>
        </p:spPr>
        <p:txBody>
          <a:bodyPr lIns="0" tIns="0" rIns="0" bIns="0" anchor="ctr" anchorCtr="0">
            <a:normAutofit/>
          </a:bodyPr>
          <a:lstStyle>
            <a:lvl1pPr marL="0" indent="0">
              <a:buNone/>
              <a:defRPr sz="1300"/>
            </a:lvl1pPr>
          </a:lstStyle>
          <a:p>
            <a:pPr lvl="0"/>
            <a:r>
              <a:rPr lang="en-US" dirty="0"/>
              <a:t>Email</a:t>
            </a:r>
          </a:p>
        </p:txBody>
      </p:sp>
      <p:sp>
        <p:nvSpPr>
          <p:cNvPr id="44" name="Picture Placeholder 4">
            <a:extLst>
              <a:ext uri="{FF2B5EF4-FFF2-40B4-BE49-F238E27FC236}">
                <a16:creationId xmlns:a16="http://schemas.microsoft.com/office/drawing/2014/main" id="{D6DB6883-AA33-4085-BD32-19A7F0C98685}"/>
              </a:ext>
            </a:extLst>
          </p:cNvPr>
          <p:cNvSpPr>
            <a:spLocks noGrp="1"/>
          </p:cNvSpPr>
          <p:nvPr>
            <p:ph type="pic" sz="quarter" idx="32" hasCustomPrompt="1"/>
          </p:nvPr>
        </p:nvSpPr>
        <p:spPr>
          <a:xfrm>
            <a:off x="4792827" y="2374675"/>
            <a:ext cx="1447069" cy="1219200"/>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45" name="Text Placeholder 5">
            <a:extLst>
              <a:ext uri="{FF2B5EF4-FFF2-40B4-BE49-F238E27FC236}">
                <a16:creationId xmlns:a16="http://schemas.microsoft.com/office/drawing/2014/main" id="{01F6698D-8A9E-4905-8ED7-09A726BABD79}"/>
              </a:ext>
            </a:extLst>
          </p:cNvPr>
          <p:cNvSpPr>
            <a:spLocks noGrp="1"/>
          </p:cNvSpPr>
          <p:nvPr>
            <p:ph type="body" sz="quarter" idx="33" hasCustomPrompt="1"/>
          </p:nvPr>
        </p:nvSpPr>
        <p:spPr>
          <a:xfrm>
            <a:off x="6422572" y="2571394"/>
            <a:ext cx="2209800" cy="340136"/>
          </a:xfrm>
        </p:spPr>
        <p:txBody>
          <a:bodyPr lIns="0" tIns="0" rIns="0" bIns="0" anchor="ctr" anchorCtr="0">
            <a:normAutofit/>
          </a:bodyPr>
          <a:lstStyle>
            <a:lvl1pPr marL="0" indent="0">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46" name="Text Placeholder 10">
            <a:extLst>
              <a:ext uri="{FF2B5EF4-FFF2-40B4-BE49-F238E27FC236}">
                <a16:creationId xmlns:a16="http://schemas.microsoft.com/office/drawing/2014/main" id="{7FA076D7-D19A-4025-AFBF-9A8F7D7D31C1}"/>
              </a:ext>
            </a:extLst>
          </p:cNvPr>
          <p:cNvSpPr>
            <a:spLocks noGrp="1"/>
          </p:cNvSpPr>
          <p:nvPr>
            <p:ph type="body" sz="quarter" idx="34" hasCustomPrompt="1"/>
          </p:nvPr>
        </p:nvSpPr>
        <p:spPr>
          <a:xfrm>
            <a:off x="6422572" y="2913272"/>
            <a:ext cx="2209800" cy="228600"/>
          </a:xfrm>
        </p:spPr>
        <p:txBody>
          <a:bodyPr lIns="0" tIns="0" rIns="0" bIns="0" anchor="ctr" anchorCtr="0">
            <a:normAutofit/>
          </a:bodyPr>
          <a:lstStyle>
            <a:lvl1pPr marL="0" indent="0">
              <a:buNone/>
              <a:defRPr sz="1300"/>
            </a:lvl1pPr>
          </a:lstStyle>
          <a:p>
            <a:pPr lvl="0"/>
            <a:r>
              <a:rPr lang="en-US" dirty="0"/>
              <a:t>Phone</a:t>
            </a:r>
          </a:p>
        </p:txBody>
      </p:sp>
      <p:sp>
        <p:nvSpPr>
          <p:cNvPr id="47" name="Text Placeholder 10">
            <a:extLst>
              <a:ext uri="{FF2B5EF4-FFF2-40B4-BE49-F238E27FC236}">
                <a16:creationId xmlns:a16="http://schemas.microsoft.com/office/drawing/2014/main" id="{8F650C54-64D5-473D-A2E3-E6C8A1DE8BF7}"/>
              </a:ext>
            </a:extLst>
          </p:cNvPr>
          <p:cNvSpPr>
            <a:spLocks noGrp="1"/>
          </p:cNvSpPr>
          <p:nvPr>
            <p:ph type="body" sz="quarter" idx="35" hasCustomPrompt="1"/>
          </p:nvPr>
        </p:nvSpPr>
        <p:spPr>
          <a:xfrm>
            <a:off x="6422572" y="3142895"/>
            <a:ext cx="2209800" cy="228600"/>
          </a:xfrm>
        </p:spPr>
        <p:txBody>
          <a:bodyPr lIns="0" tIns="0" rIns="0" bIns="0" anchor="ctr" anchorCtr="0">
            <a:normAutofit/>
          </a:bodyPr>
          <a:lstStyle>
            <a:lvl1pPr marL="0" indent="0">
              <a:buNone/>
              <a:defRPr sz="1300"/>
            </a:lvl1pPr>
          </a:lstStyle>
          <a:p>
            <a:pPr lvl="0"/>
            <a:r>
              <a:rPr lang="en-US" dirty="0"/>
              <a:t>Email</a:t>
            </a:r>
          </a:p>
        </p:txBody>
      </p:sp>
      <p:sp>
        <p:nvSpPr>
          <p:cNvPr id="48" name="Picture Placeholder 4">
            <a:extLst>
              <a:ext uri="{FF2B5EF4-FFF2-40B4-BE49-F238E27FC236}">
                <a16:creationId xmlns:a16="http://schemas.microsoft.com/office/drawing/2014/main" id="{5B61B90E-1B72-4F88-BFBC-179890C4CD94}"/>
              </a:ext>
            </a:extLst>
          </p:cNvPr>
          <p:cNvSpPr>
            <a:spLocks noGrp="1"/>
          </p:cNvSpPr>
          <p:nvPr>
            <p:ph type="pic" sz="quarter" idx="36" hasCustomPrompt="1"/>
          </p:nvPr>
        </p:nvSpPr>
        <p:spPr>
          <a:xfrm>
            <a:off x="4792827" y="4012160"/>
            <a:ext cx="1447069" cy="1219200"/>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49" name="Text Placeholder 5">
            <a:extLst>
              <a:ext uri="{FF2B5EF4-FFF2-40B4-BE49-F238E27FC236}">
                <a16:creationId xmlns:a16="http://schemas.microsoft.com/office/drawing/2014/main" id="{56F74247-36B8-4161-88F8-D6126EF16FA2}"/>
              </a:ext>
            </a:extLst>
          </p:cNvPr>
          <p:cNvSpPr>
            <a:spLocks noGrp="1"/>
          </p:cNvSpPr>
          <p:nvPr>
            <p:ph type="body" sz="quarter" idx="37" hasCustomPrompt="1"/>
          </p:nvPr>
        </p:nvSpPr>
        <p:spPr>
          <a:xfrm>
            <a:off x="6422572" y="4208879"/>
            <a:ext cx="2209800" cy="340136"/>
          </a:xfrm>
        </p:spPr>
        <p:txBody>
          <a:bodyPr lIns="0" tIns="0" rIns="0" bIns="0" anchor="ctr" anchorCtr="0">
            <a:normAutofit/>
          </a:bodyPr>
          <a:lstStyle>
            <a:lvl1pPr marL="0" indent="0">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50" name="Text Placeholder 10">
            <a:extLst>
              <a:ext uri="{FF2B5EF4-FFF2-40B4-BE49-F238E27FC236}">
                <a16:creationId xmlns:a16="http://schemas.microsoft.com/office/drawing/2014/main" id="{670BDAD7-9CAF-4501-82C1-BCE7A13D8408}"/>
              </a:ext>
            </a:extLst>
          </p:cNvPr>
          <p:cNvSpPr>
            <a:spLocks noGrp="1"/>
          </p:cNvSpPr>
          <p:nvPr>
            <p:ph type="body" sz="quarter" idx="38" hasCustomPrompt="1"/>
          </p:nvPr>
        </p:nvSpPr>
        <p:spPr>
          <a:xfrm>
            <a:off x="6422572" y="4550757"/>
            <a:ext cx="2209800" cy="228600"/>
          </a:xfrm>
        </p:spPr>
        <p:txBody>
          <a:bodyPr lIns="0" tIns="0" rIns="0" bIns="0" anchor="ctr" anchorCtr="0">
            <a:normAutofit/>
          </a:bodyPr>
          <a:lstStyle>
            <a:lvl1pPr marL="0" indent="0">
              <a:buNone/>
              <a:defRPr sz="1300"/>
            </a:lvl1pPr>
          </a:lstStyle>
          <a:p>
            <a:pPr lvl="0"/>
            <a:r>
              <a:rPr lang="en-US" dirty="0"/>
              <a:t>Phone</a:t>
            </a:r>
          </a:p>
        </p:txBody>
      </p:sp>
      <p:sp>
        <p:nvSpPr>
          <p:cNvPr id="51" name="Text Placeholder 10">
            <a:extLst>
              <a:ext uri="{FF2B5EF4-FFF2-40B4-BE49-F238E27FC236}">
                <a16:creationId xmlns:a16="http://schemas.microsoft.com/office/drawing/2014/main" id="{0C98B50F-85B0-4DB6-AA63-0BA87F7E8C70}"/>
              </a:ext>
            </a:extLst>
          </p:cNvPr>
          <p:cNvSpPr>
            <a:spLocks noGrp="1"/>
          </p:cNvSpPr>
          <p:nvPr>
            <p:ph type="body" sz="quarter" idx="39" hasCustomPrompt="1"/>
          </p:nvPr>
        </p:nvSpPr>
        <p:spPr>
          <a:xfrm>
            <a:off x="6422572" y="4780380"/>
            <a:ext cx="2209800" cy="228600"/>
          </a:xfrm>
        </p:spPr>
        <p:txBody>
          <a:bodyPr lIns="0" tIns="0" rIns="0" bIns="0" anchor="ctr" anchorCtr="0">
            <a:normAutofit/>
          </a:bodyPr>
          <a:lstStyle>
            <a:lvl1pPr marL="0" indent="0">
              <a:buNone/>
              <a:defRPr sz="1300"/>
            </a:lvl1pPr>
          </a:lstStyle>
          <a:p>
            <a:pPr lvl="0"/>
            <a:r>
              <a:rPr lang="en-US" dirty="0"/>
              <a:t>Email</a:t>
            </a:r>
          </a:p>
        </p:txBody>
      </p:sp>
    </p:spTree>
    <p:extLst>
      <p:ext uri="{BB962C8B-B14F-4D97-AF65-F5344CB8AC3E}">
        <p14:creationId xmlns:p14="http://schemas.microsoft.com/office/powerpoint/2010/main" val="168107888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7">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30196" y="228600"/>
            <a:ext cx="5485204" cy="1143001"/>
          </a:xfrm>
          <a:solidFill>
            <a:schemeClr val="tx1"/>
          </a:solidFill>
        </p:spPr>
        <p:txBody>
          <a:bodyPr lIns="228600" tIns="91440" rIns="182880" bIns="91440" anchor="ctr" anchorCtr="0">
            <a:normAutofit/>
          </a:bodyPr>
          <a:lstStyle>
            <a:lvl1pPr>
              <a:defRPr sz="3200">
                <a:solidFill>
                  <a:schemeClr val="bg1"/>
                </a:solidFill>
              </a:defRPr>
            </a:lvl1pPr>
          </a:lstStyle>
          <a:p>
            <a:r>
              <a:rPr lang="en-US" dirty="0"/>
              <a:t>Click to add title</a:t>
            </a:r>
          </a:p>
        </p:txBody>
      </p:sp>
      <p:sp>
        <p:nvSpPr>
          <p:cNvPr id="3" name="Content Placeholder 2"/>
          <p:cNvSpPr>
            <a:spLocks noGrp="1"/>
          </p:cNvSpPr>
          <p:nvPr>
            <p:ph idx="1" hasCustomPrompt="1"/>
          </p:nvPr>
        </p:nvSpPr>
        <p:spPr>
          <a:xfrm>
            <a:off x="3430195" y="1485090"/>
            <a:ext cx="5485204" cy="4610910"/>
          </a:xfrm>
          <a:solidFill>
            <a:schemeClr val="bg1">
              <a:lumMod val="95000"/>
            </a:schemeClr>
          </a:solidFill>
        </p:spPr>
        <p:txBody>
          <a:bodyPr lIns="228600" tIns="182880" rIns="182880" bIns="182880"/>
          <a:lstStyle>
            <a:lvl1pPr>
              <a:spcBef>
                <a:spcPts val="800"/>
              </a:spcBef>
              <a:defRPr baseline="0"/>
            </a:lvl1pPr>
            <a:lvl2pPr>
              <a:spcBef>
                <a:spcPts val="800"/>
              </a:spcBef>
              <a:defRPr sz="2200"/>
            </a:lvl2pPr>
            <a:lvl3pPr>
              <a:spcBef>
                <a:spcPts val="800"/>
              </a:spcBef>
              <a:defRPr sz="2000"/>
            </a:lvl3pPr>
            <a:lvl4pPr>
              <a:spcBef>
                <a:spcPts val="800"/>
              </a:spcBef>
              <a:defRPr sz="1800"/>
            </a:lvl4pPr>
            <a:lvl5pPr>
              <a:spcBef>
                <a:spcPts val="800"/>
              </a:spcBef>
              <a:defRPr sz="16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0" hasCustomPrompt="1"/>
          </p:nvPr>
        </p:nvSpPr>
        <p:spPr>
          <a:xfrm>
            <a:off x="228600" y="228600"/>
            <a:ext cx="3088106" cy="5867400"/>
          </a:xfrm>
          <a:pattFill prst="lgCheck">
            <a:fgClr>
              <a:schemeClr val="bg2"/>
            </a:fgClr>
            <a:bgClr>
              <a:schemeClr val="bg1"/>
            </a:bgClr>
          </a:pattFill>
        </p:spPr>
        <p:txBody>
          <a:bodyPr anchor="ctr" anchorCtr="1">
            <a:normAutofit/>
          </a:bodyPr>
          <a:lstStyle>
            <a:lvl1pPr marL="0" indent="0">
              <a:buNone/>
              <a:defRPr sz="2000"/>
            </a:lvl1pPr>
          </a:lstStyle>
          <a:p>
            <a:r>
              <a:rPr lang="en-US" dirty="0"/>
              <a:t>Click icon to </a:t>
            </a:r>
            <a:br>
              <a:rPr lang="en-US" dirty="0"/>
            </a:br>
            <a:r>
              <a:rPr lang="en-US" dirty="0"/>
              <a:t>insert graphic</a:t>
            </a:r>
          </a:p>
        </p:txBody>
      </p:sp>
      <p:sp>
        <p:nvSpPr>
          <p:cNvPr id="4" name="Footer Placeholder 3">
            <a:extLst>
              <a:ext uri="{FF2B5EF4-FFF2-40B4-BE49-F238E27FC236}">
                <a16:creationId xmlns:a16="http://schemas.microsoft.com/office/drawing/2014/main" id="{D8EC73FA-3AD9-4139-B5F4-E6B4383A7055}"/>
              </a:ext>
            </a:extLst>
          </p:cNvPr>
          <p:cNvSpPr>
            <a:spLocks noGrp="1"/>
          </p:cNvSpPr>
          <p:nvPr>
            <p:ph type="ftr" sz="quarter" idx="11"/>
          </p:nvPr>
        </p:nvSpPr>
        <p:spPr/>
        <p:txBody>
          <a:bodyPr/>
          <a:lstStyle/>
          <a:p>
            <a:endParaRPr lang="en-US" dirty="0"/>
          </a:p>
        </p:txBody>
      </p:sp>
      <p:sp>
        <p:nvSpPr>
          <p:cNvPr id="7" name="Slide Number Placeholder 5">
            <a:extLst>
              <a:ext uri="{FF2B5EF4-FFF2-40B4-BE49-F238E27FC236}">
                <a16:creationId xmlns:a16="http://schemas.microsoft.com/office/drawing/2014/main" id="{A5E5DE67-C2C2-4D31-92CE-CC2A44FDB969}"/>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Tree>
    <p:extLst>
      <p:ext uri="{BB962C8B-B14F-4D97-AF65-F5344CB8AC3E}">
        <p14:creationId xmlns:p14="http://schemas.microsoft.com/office/powerpoint/2010/main" val="2492529304"/>
      </p:ext>
    </p:extLst>
  </p:cSld>
  <p:clrMapOvr>
    <a:masterClrMapping/>
  </p:clrMapOvr>
  <p:transition>
    <p:fad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wo Attorney Contact - Centered">
    <p:spTree>
      <p:nvGrpSpPr>
        <p:cNvPr id="1" name=""/>
        <p:cNvGrpSpPr/>
        <p:nvPr/>
      </p:nvGrpSpPr>
      <p:grpSpPr>
        <a:xfrm>
          <a:off x="0" y="0"/>
          <a:ext cx="0" cy="0"/>
          <a:chOff x="0" y="0"/>
          <a:chExt cx="0" cy="0"/>
        </a:xfrm>
      </p:grpSpPr>
      <p:sp>
        <p:nvSpPr>
          <p:cNvPr id="7" name="Picture Placeholder 4"/>
          <p:cNvSpPr>
            <a:spLocks noGrp="1"/>
          </p:cNvSpPr>
          <p:nvPr>
            <p:ph type="pic" sz="quarter" idx="14" hasCustomPrompt="1"/>
          </p:nvPr>
        </p:nvSpPr>
        <p:spPr>
          <a:xfrm>
            <a:off x="1391821" y="1371600"/>
            <a:ext cx="2362200" cy="1990226"/>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2" name="Footer Placeholder 1">
            <a:extLst>
              <a:ext uri="{FF2B5EF4-FFF2-40B4-BE49-F238E27FC236}">
                <a16:creationId xmlns:a16="http://schemas.microsoft.com/office/drawing/2014/main" id="{148891A2-AE41-4931-AE97-3452CC4A7EB9}"/>
              </a:ext>
            </a:extLst>
          </p:cNvPr>
          <p:cNvSpPr>
            <a:spLocks noGrp="1"/>
          </p:cNvSpPr>
          <p:nvPr>
            <p:ph type="ftr" sz="quarter" idx="16"/>
          </p:nvPr>
        </p:nvSpPr>
        <p:spPr/>
        <p:txBody>
          <a:bodyPr/>
          <a:lstStyle/>
          <a:p>
            <a:endParaRPr lang="en-US" dirty="0"/>
          </a:p>
        </p:txBody>
      </p:sp>
      <p:sp>
        <p:nvSpPr>
          <p:cNvPr id="8" name="Slide Number Placeholder 5">
            <a:extLst>
              <a:ext uri="{FF2B5EF4-FFF2-40B4-BE49-F238E27FC236}">
                <a16:creationId xmlns:a16="http://schemas.microsoft.com/office/drawing/2014/main" id="{3A91736C-CCF5-426B-B57F-3185C127169E}"/>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6" name="Text Placeholder 5">
            <a:extLst>
              <a:ext uri="{FF2B5EF4-FFF2-40B4-BE49-F238E27FC236}">
                <a16:creationId xmlns:a16="http://schemas.microsoft.com/office/drawing/2014/main" id="{E421488F-8BC1-41EE-848B-CC88010405CD}"/>
              </a:ext>
            </a:extLst>
          </p:cNvPr>
          <p:cNvSpPr>
            <a:spLocks noGrp="1"/>
          </p:cNvSpPr>
          <p:nvPr>
            <p:ph type="body" sz="quarter" idx="17" hasCustomPrompt="1"/>
          </p:nvPr>
        </p:nvSpPr>
        <p:spPr>
          <a:xfrm>
            <a:off x="1087021" y="3501680"/>
            <a:ext cx="2971800" cy="457200"/>
          </a:xfrm>
        </p:spPr>
        <p:txBody>
          <a:bodyPr lIns="0" tIns="0" rIns="0" bIns="0" anchor="ctr" anchorCtr="0">
            <a:normAutofit/>
          </a:bodyPr>
          <a:lstStyle>
            <a:lvl1pPr marL="0" indent="0" algn="ctr">
              <a:buNone/>
              <a:defRPr sz="2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1" name="Text Placeholder 10">
            <a:extLst>
              <a:ext uri="{FF2B5EF4-FFF2-40B4-BE49-F238E27FC236}">
                <a16:creationId xmlns:a16="http://schemas.microsoft.com/office/drawing/2014/main" id="{F5F00205-0E28-4C96-83D0-D7462AE51DD1}"/>
              </a:ext>
            </a:extLst>
          </p:cNvPr>
          <p:cNvSpPr>
            <a:spLocks noGrp="1"/>
          </p:cNvSpPr>
          <p:nvPr>
            <p:ph type="body" sz="quarter" idx="18" hasCustomPrompt="1"/>
          </p:nvPr>
        </p:nvSpPr>
        <p:spPr>
          <a:xfrm>
            <a:off x="1087022" y="3962314"/>
            <a:ext cx="2971799" cy="320040"/>
          </a:xfrm>
        </p:spPr>
        <p:txBody>
          <a:bodyPr lIns="0" tIns="0" rIns="0" bIns="0" anchor="ctr" anchorCtr="0">
            <a:normAutofit/>
          </a:bodyPr>
          <a:lstStyle>
            <a:lvl1pPr marL="0" indent="0" algn="ctr">
              <a:buNone/>
              <a:defRPr sz="1800"/>
            </a:lvl1pPr>
          </a:lstStyle>
          <a:p>
            <a:pPr lvl="0"/>
            <a:r>
              <a:rPr lang="en-US" dirty="0"/>
              <a:t>Phone</a:t>
            </a:r>
          </a:p>
        </p:txBody>
      </p:sp>
      <p:sp>
        <p:nvSpPr>
          <p:cNvPr id="13" name="Text Placeholder 10">
            <a:extLst>
              <a:ext uri="{FF2B5EF4-FFF2-40B4-BE49-F238E27FC236}">
                <a16:creationId xmlns:a16="http://schemas.microsoft.com/office/drawing/2014/main" id="{C7D66212-B910-4F8E-95EE-179211F0F1A7}"/>
              </a:ext>
            </a:extLst>
          </p:cNvPr>
          <p:cNvSpPr>
            <a:spLocks noGrp="1"/>
          </p:cNvSpPr>
          <p:nvPr>
            <p:ph type="body" sz="quarter" idx="19" hasCustomPrompt="1"/>
          </p:nvPr>
        </p:nvSpPr>
        <p:spPr>
          <a:xfrm>
            <a:off x="1087022" y="4285116"/>
            <a:ext cx="2971799" cy="320040"/>
          </a:xfrm>
        </p:spPr>
        <p:txBody>
          <a:bodyPr lIns="0" tIns="0" rIns="0" bIns="0" anchor="ctr" anchorCtr="0">
            <a:normAutofit/>
          </a:bodyPr>
          <a:lstStyle>
            <a:lvl1pPr marL="0" indent="0" algn="ctr">
              <a:buNone/>
              <a:defRPr sz="1800"/>
            </a:lvl1pPr>
          </a:lstStyle>
          <a:p>
            <a:pPr lvl="0"/>
            <a:r>
              <a:rPr lang="en-US" dirty="0"/>
              <a:t>Email</a:t>
            </a:r>
          </a:p>
        </p:txBody>
      </p:sp>
      <p:sp>
        <p:nvSpPr>
          <p:cNvPr id="9" name="Text Placeholder 5">
            <a:extLst>
              <a:ext uri="{FF2B5EF4-FFF2-40B4-BE49-F238E27FC236}">
                <a16:creationId xmlns:a16="http://schemas.microsoft.com/office/drawing/2014/main" id="{7A04A0B6-07E8-4F51-8B79-C35C7A6BD1E8}"/>
              </a:ext>
            </a:extLst>
          </p:cNvPr>
          <p:cNvSpPr>
            <a:spLocks noGrp="1"/>
          </p:cNvSpPr>
          <p:nvPr>
            <p:ph type="body" sz="quarter" idx="20" hasCustomPrompt="1"/>
          </p:nvPr>
        </p:nvSpPr>
        <p:spPr>
          <a:xfrm>
            <a:off x="5049421" y="3501680"/>
            <a:ext cx="2971800" cy="457200"/>
          </a:xfrm>
        </p:spPr>
        <p:txBody>
          <a:bodyPr lIns="0" tIns="0" rIns="0" bIns="0" anchor="ctr" anchorCtr="0">
            <a:normAutofit/>
          </a:bodyPr>
          <a:lstStyle>
            <a:lvl1pPr marL="0" indent="0" algn="ctr">
              <a:buNone/>
              <a:defRPr sz="2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0" name="Text Placeholder 10">
            <a:extLst>
              <a:ext uri="{FF2B5EF4-FFF2-40B4-BE49-F238E27FC236}">
                <a16:creationId xmlns:a16="http://schemas.microsoft.com/office/drawing/2014/main" id="{C45A2DB0-C736-4BE0-85AE-90188801F4AF}"/>
              </a:ext>
            </a:extLst>
          </p:cNvPr>
          <p:cNvSpPr>
            <a:spLocks noGrp="1"/>
          </p:cNvSpPr>
          <p:nvPr>
            <p:ph type="body" sz="quarter" idx="21" hasCustomPrompt="1"/>
          </p:nvPr>
        </p:nvSpPr>
        <p:spPr>
          <a:xfrm>
            <a:off x="5049421" y="3960733"/>
            <a:ext cx="2971800" cy="320040"/>
          </a:xfrm>
        </p:spPr>
        <p:txBody>
          <a:bodyPr lIns="0" tIns="0" rIns="0" bIns="0" anchor="ctr" anchorCtr="0">
            <a:normAutofit/>
          </a:bodyPr>
          <a:lstStyle>
            <a:lvl1pPr marL="0" indent="0" algn="ctr">
              <a:buNone/>
              <a:defRPr sz="1800"/>
            </a:lvl1pPr>
          </a:lstStyle>
          <a:p>
            <a:pPr lvl="0"/>
            <a:r>
              <a:rPr lang="en-US" dirty="0"/>
              <a:t>Phone</a:t>
            </a:r>
          </a:p>
        </p:txBody>
      </p:sp>
      <p:sp>
        <p:nvSpPr>
          <p:cNvPr id="12" name="Text Placeholder 10">
            <a:extLst>
              <a:ext uri="{FF2B5EF4-FFF2-40B4-BE49-F238E27FC236}">
                <a16:creationId xmlns:a16="http://schemas.microsoft.com/office/drawing/2014/main" id="{4D173974-9CBE-4AC5-9431-51CE7CFD2140}"/>
              </a:ext>
            </a:extLst>
          </p:cNvPr>
          <p:cNvSpPr>
            <a:spLocks noGrp="1"/>
          </p:cNvSpPr>
          <p:nvPr>
            <p:ph type="body" sz="quarter" idx="22" hasCustomPrompt="1"/>
          </p:nvPr>
        </p:nvSpPr>
        <p:spPr>
          <a:xfrm>
            <a:off x="5049421" y="4282203"/>
            <a:ext cx="2971800" cy="320040"/>
          </a:xfrm>
        </p:spPr>
        <p:txBody>
          <a:bodyPr lIns="0" tIns="0" rIns="0" bIns="0" anchor="ctr" anchorCtr="0">
            <a:normAutofit/>
          </a:bodyPr>
          <a:lstStyle>
            <a:lvl1pPr marL="0" indent="0" algn="ctr">
              <a:buNone/>
              <a:defRPr sz="1800"/>
            </a:lvl1pPr>
          </a:lstStyle>
          <a:p>
            <a:pPr lvl="0"/>
            <a:r>
              <a:rPr lang="en-US" dirty="0"/>
              <a:t>Email</a:t>
            </a:r>
          </a:p>
        </p:txBody>
      </p:sp>
      <p:sp>
        <p:nvSpPr>
          <p:cNvPr id="20" name="Picture Placeholder 4">
            <a:extLst>
              <a:ext uri="{FF2B5EF4-FFF2-40B4-BE49-F238E27FC236}">
                <a16:creationId xmlns:a16="http://schemas.microsoft.com/office/drawing/2014/main" id="{23920786-A780-4952-BDE7-E082C7602F29}"/>
              </a:ext>
            </a:extLst>
          </p:cNvPr>
          <p:cNvSpPr>
            <a:spLocks noGrp="1"/>
          </p:cNvSpPr>
          <p:nvPr>
            <p:ph type="pic" sz="quarter" idx="26" hasCustomPrompt="1"/>
          </p:nvPr>
        </p:nvSpPr>
        <p:spPr>
          <a:xfrm>
            <a:off x="5354221" y="1371600"/>
            <a:ext cx="2362200" cy="1990226"/>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Tree>
    <p:extLst>
      <p:ext uri="{BB962C8B-B14F-4D97-AF65-F5344CB8AC3E}">
        <p14:creationId xmlns:p14="http://schemas.microsoft.com/office/powerpoint/2010/main" val="2205841031"/>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hree Attorney Contact - Centered">
    <p:spTree>
      <p:nvGrpSpPr>
        <p:cNvPr id="1" name=""/>
        <p:cNvGrpSpPr/>
        <p:nvPr/>
      </p:nvGrpSpPr>
      <p:grpSpPr>
        <a:xfrm>
          <a:off x="0" y="0"/>
          <a:ext cx="0" cy="0"/>
          <a:chOff x="0" y="0"/>
          <a:chExt cx="0" cy="0"/>
        </a:xfrm>
      </p:grpSpPr>
      <p:sp>
        <p:nvSpPr>
          <p:cNvPr id="7" name="Picture Placeholder 4"/>
          <p:cNvSpPr>
            <a:spLocks noGrp="1"/>
          </p:cNvSpPr>
          <p:nvPr>
            <p:ph type="pic" sz="quarter" idx="14" hasCustomPrompt="1"/>
          </p:nvPr>
        </p:nvSpPr>
        <p:spPr>
          <a:xfrm>
            <a:off x="982825" y="1751831"/>
            <a:ext cx="1676400" cy="1412418"/>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2" name="Footer Placeholder 1">
            <a:extLst>
              <a:ext uri="{FF2B5EF4-FFF2-40B4-BE49-F238E27FC236}">
                <a16:creationId xmlns:a16="http://schemas.microsoft.com/office/drawing/2014/main" id="{148891A2-AE41-4931-AE97-3452CC4A7EB9}"/>
              </a:ext>
            </a:extLst>
          </p:cNvPr>
          <p:cNvSpPr>
            <a:spLocks noGrp="1"/>
          </p:cNvSpPr>
          <p:nvPr>
            <p:ph type="ftr" sz="quarter" idx="16"/>
          </p:nvPr>
        </p:nvSpPr>
        <p:spPr/>
        <p:txBody>
          <a:bodyPr/>
          <a:lstStyle/>
          <a:p>
            <a:endParaRPr lang="en-US" dirty="0"/>
          </a:p>
        </p:txBody>
      </p:sp>
      <p:sp>
        <p:nvSpPr>
          <p:cNvPr id="8" name="Slide Number Placeholder 5">
            <a:extLst>
              <a:ext uri="{FF2B5EF4-FFF2-40B4-BE49-F238E27FC236}">
                <a16:creationId xmlns:a16="http://schemas.microsoft.com/office/drawing/2014/main" id="{3A91736C-CCF5-426B-B57F-3185C127169E}"/>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6" name="Text Placeholder 5">
            <a:extLst>
              <a:ext uri="{FF2B5EF4-FFF2-40B4-BE49-F238E27FC236}">
                <a16:creationId xmlns:a16="http://schemas.microsoft.com/office/drawing/2014/main" id="{E421488F-8BC1-41EE-848B-CC88010405CD}"/>
              </a:ext>
            </a:extLst>
          </p:cNvPr>
          <p:cNvSpPr>
            <a:spLocks noGrp="1"/>
          </p:cNvSpPr>
          <p:nvPr>
            <p:ph type="body" sz="quarter" idx="17" hasCustomPrompt="1"/>
          </p:nvPr>
        </p:nvSpPr>
        <p:spPr>
          <a:xfrm>
            <a:off x="716125" y="3258822"/>
            <a:ext cx="2209800" cy="365760"/>
          </a:xfrm>
        </p:spPr>
        <p:txBody>
          <a:bodyPr lIns="0" tIns="0" rIns="0" bIns="0" anchor="ctr" anchorCtr="0">
            <a:normAutofit/>
          </a:bodyPr>
          <a:lstStyle>
            <a:lvl1pPr marL="0" indent="0" algn="ctr">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1" name="Text Placeholder 10">
            <a:extLst>
              <a:ext uri="{FF2B5EF4-FFF2-40B4-BE49-F238E27FC236}">
                <a16:creationId xmlns:a16="http://schemas.microsoft.com/office/drawing/2014/main" id="{F5F00205-0E28-4C96-83D0-D7462AE51DD1}"/>
              </a:ext>
            </a:extLst>
          </p:cNvPr>
          <p:cNvSpPr>
            <a:spLocks noGrp="1"/>
          </p:cNvSpPr>
          <p:nvPr>
            <p:ph type="body" sz="quarter" idx="18" hasCustomPrompt="1"/>
          </p:nvPr>
        </p:nvSpPr>
        <p:spPr>
          <a:xfrm>
            <a:off x="716125" y="3627186"/>
            <a:ext cx="2209800" cy="246888"/>
          </a:xfrm>
        </p:spPr>
        <p:txBody>
          <a:bodyPr lIns="0" tIns="0" rIns="0" bIns="0" anchor="ctr" anchorCtr="0">
            <a:normAutofit/>
          </a:bodyPr>
          <a:lstStyle>
            <a:lvl1pPr marL="0" indent="0" algn="ctr">
              <a:buNone/>
              <a:defRPr sz="1400"/>
            </a:lvl1pPr>
          </a:lstStyle>
          <a:p>
            <a:pPr lvl="0"/>
            <a:r>
              <a:rPr lang="en-US" dirty="0"/>
              <a:t>Phone</a:t>
            </a:r>
          </a:p>
        </p:txBody>
      </p:sp>
      <p:sp>
        <p:nvSpPr>
          <p:cNvPr id="13" name="Text Placeholder 10">
            <a:extLst>
              <a:ext uri="{FF2B5EF4-FFF2-40B4-BE49-F238E27FC236}">
                <a16:creationId xmlns:a16="http://schemas.microsoft.com/office/drawing/2014/main" id="{C7D66212-B910-4F8E-95EE-179211F0F1A7}"/>
              </a:ext>
            </a:extLst>
          </p:cNvPr>
          <p:cNvSpPr>
            <a:spLocks noGrp="1"/>
          </p:cNvSpPr>
          <p:nvPr>
            <p:ph type="body" sz="quarter" idx="19" hasCustomPrompt="1"/>
          </p:nvPr>
        </p:nvSpPr>
        <p:spPr>
          <a:xfrm>
            <a:off x="716125" y="3876455"/>
            <a:ext cx="2209800" cy="246888"/>
          </a:xfrm>
        </p:spPr>
        <p:txBody>
          <a:bodyPr lIns="0" tIns="0" rIns="0" bIns="0" anchor="ctr" anchorCtr="0">
            <a:normAutofit/>
          </a:bodyPr>
          <a:lstStyle>
            <a:lvl1pPr marL="0" indent="0" algn="ctr">
              <a:buNone/>
              <a:defRPr sz="1400"/>
            </a:lvl1pPr>
          </a:lstStyle>
          <a:p>
            <a:pPr lvl="0"/>
            <a:r>
              <a:rPr lang="en-US" dirty="0"/>
              <a:t>Email</a:t>
            </a:r>
          </a:p>
        </p:txBody>
      </p:sp>
      <p:sp>
        <p:nvSpPr>
          <p:cNvPr id="35" name="Picture Placeholder 4">
            <a:extLst>
              <a:ext uri="{FF2B5EF4-FFF2-40B4-BE49-F238E27FC236}">
                <a16:creationId xmlns:a16="http://schemas.microsoft.com/office/drawing/2014/main" id="{2FCE1B7A-9C23-490D-A007-A7D9CC2E98A4}"/>
              </a:ext>
            </a:extLst>
          </p:cNvPr>
          <p:cNvSpPr>
            <a:spLocks noGrp="1"/>
          </p:cNvSpPr>
          <p:nvPr>
            <p:ph type="pic" sz="quarter" idx="20" hasCustomPrompt="1"/>
          </p:nvPr>
        </p:nvSpPr>
        <p:spPr>
          <a:xfrm>
            <a:off x="3733800" y="1751831"/>
            <a:ext cx="1676400" cy="1412418"/>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36" name="Text Placeholder 5">
            <a:extLst>
              <a:ext uri="{FF2B5EF4-FFF2-40B4-BE49-F238E27FC236}">
                <a16:creationId xmlns:a16="http://schemas.microsoft.com/office/drawing/2014/main" id="{79940A23-8486-422E-944B-51F2120D44D2}"/>
              </a:ext>
            </a:extLst>
          </p:cNvPr>
          <p:cNvSpPr>
            <a:spLocks noGrp="1"/>
          </p:cNvSpPr>
          <p:nvPr>
            <p:ph type="body" sz="quarter" idx="21" hasCustomPrompt="1"/>
          </p:nvPr>
        </p:nvSpPr>
        <p:spPr>
          <a:xfrm>
            <a:off x="3467100" y="3258822"/>
            <a:ext cx="2209800" cy="365760"/>
          </a:xfrm>
        </p:spPr>
        <p:txBody>
          <a:bodyPr lIns="0" tIns="0" rIns="0" bIns="0" anchor="ctr" anchorCtr="0">
            <a:normAutofit/>
          </a:bodyPr>
          <a:lstStyle>
            <a:lvl1pPr marL="0" indent="0" algn="ctr">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37" name="Text Placeholder 10">
            <a:extLst>
              <a:ext uri="{FF2B5EF4-FFF2-40B4-BE49-F238E27FC236}">
                <a16:creationId xmlns:a16="http://schemas.microsoft.com/office/drawing/2014/main" id="{F0355177-8554-45C4-AC3A-0D1A7E1FF77F}"/>
              </a:ext>
            </a:extLst>
          </p:cNvPr>
          <p:cNvSpPr>
            <a:spLocks noGrp="1"/>
          </p:cNvSpPr>
          <p:nvPr>
            <p:ph type="body" sz="quarter" idx="22" hasCustomPrompt="1"/>
          </p:nvPr>
        </p:nvSpPr>
        <p:spPr>
          <a:xfrm>
            <a:off x="3467100" y="3627186"/>
            <a:ext cx="2209800" cy="246888"/>
          </a:xfrm>
        </p:spPr>
        <p:txBody>
          <a:bodyPr lIns="0" tIns="0" rIns="0" bIns="0" anchor="ctr" anchorCtr="0">
            <a:normAutofit/>
          </a:bodyPr>
          <a:lstStyle>
            <a:lvl1pPr marL="0" indent="0" algn="ctr">
              <a:buNone/>
              <a:defRPr sz="1400"/>
            </a:lvl1pPr>
          </a:lstStyle>
          <a:p>
            <a:pPr lvl="0"/>
            <a:r>
              <a:rPr lang="en-US" dirty="0"/>
              <a:t>Phone</a:t>
            </a:r>
          </a:p>
        </p:txBody>
      </p:sp>
      <p:sp>
        <p:nvSpPr>
          <p:cNvPr id="38" name="Text Placeholder 10">
            <a:extLst>
              <a:ext uri="{FF2B5EF4-FFF2-40B4-BE49-F238E27FC236}">
                <a16:creationId xmlns:a16="http://schemas.microsoft.com/office/drawing/2014/main" id="{DC67F7D2-2DC2-4864-91FE-8F03529DF6E6}"/>
              </a:ext>
            </a:extLst>
          </p:cNvPr>
          <p:cNvSpPr>
            <a:spLocks noGrp="1"/>
          </p:cNvSpPr>
          <p:nvPr>
            <p:ph type="body" sz="quarter" idx="23" hasCustomPrompt="1"/>
          </p:nvPr>
        </p:nvSpPr>
        <p:spPr>
          <a:xfrm>
            <a:off x="3467100" y="3876455"/>
            <a:ext cx="2209800" cy="246888"/>
          </a:xfrm>
        </p:spPr>
        <p:txBody>
          <a:bodyPr lIns="0" tIns="0" rIns="0" bIns="0" anchor="ctr" anchorCtr="0">
            <a:normAutofit/>
          </a:bodyPr>
          <a:lstStyle>
            <a:lvl1pPr marL="0" indent="0" algn="ctr">
              <a:buNone/>
              <a:defRPr sz="1400"/>
            </a:lvl1pPr>
          </a:lstStyle>
          <a:p>
            <a:pPr lvl="0"/>
            <a:r>
              <a:rPr lang="en-US" dirty="0"/>
              <a:t>Email</a:t>
            </a:r>
          </a:p>
        </p:txBody>
      </p:sp>
      <p:sp>
        <p:nvSpPr>
          <p:cNvPr id="39" name="Picture Placeholder 4">
            <a:extLst>
              <a:ext uri="{FF2B5EF4-FFF2-40B4-BE49-F238E27FC236}">
                <a16:creationId xmlns:a16="http://schemas.microsoft.com/office/drawing/2014/main" id="{B6F28AE1-0546-4422-8809-3C931D5B06A0}"/>
              </a:ext>
            </a:extLst>
          </p:cNvPr>
          <p:cNvSpPr>
            <a:spLocks noGrp="1"/>
          </p:cNvSpPr>
          <p:nvPr>
            <p:ph type="pic" sz="quarter" idx="24" hasCustomPrompt="1"/>
          </p:nvPr>
        </p:nvSpPr>
        <p:spPr>
          <a:xfrm>
            <a:off x="6484776" y="1751831"/>
            <a:ext cx="1676400" cy="1412418"/>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40" name="Text Placeholder 5">
            <a:extLst>
              <a:ext uri="{FF2B5EF4-FFF2-40B4-BE49-F238E27FC236}">
                <a16:creationId xmlns:a16="http://schemas.microsoft.com/office/drawing/2014/main" id="{2DDDF03D-4AFC-4667-A85A-178BBF00FB09}"/>
              </a:ext>
            </a:extLst>
          </p:cNvPr>
          <p:cNvSpPr>
            <a:spLocks noGrp="1"/>
          </p:cNvSpPr>
          <p:nvPr>
            <p:ph type="body" sz="quarter" idx="25" hasCustomPrompt="1"/>
          </p:nvPr>
        </p:nvSpPr>
        <p:spPr>
          <a:xfrm>
            <a:off x="6218076" y="3258822"/>
            <a:ext cx="2209800" cy="365760"/>
          </a:xfrm>
        </p:spPr>
        <p:txBody>
          <a:bodyPr lIns="0" tIns="0" rIns="0" bIns="0" anchor="ctr" anchorCtr="0">
            <a:normAutofit/>
          </a:bodyPr>
          <a:lstStyle>
            <a:lvl1pPr marL="0" indent="0" algn="ctr">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41" name="Text Placeholder 10">
            <a:extLst>
              <a:ext uri="{FF2B5EF4-FFF2-40B4-BE49-F238E27FC236}">
                <a16:creationId xmlns:a16="http://schemas.microsoft.com/office/drawing/2014/main" id="{8E812B1D-FB9E-46A4-9104-4174782FDE4D}"/>
              </a:ext>
            </a:extLst>
          </p:cNvPr>
          <p:cNvSpPr>
            <a:spLocks noGrp="1"/>
          </p:cNvSpPr>
          <p:nvPr>
            <p:ph type="body" sz="quarter" idx="26" hasCustomPrompt="1"/>
          </p:nvPr>
        </p:nvSpPr>
        <p:spPr>
          <a:xfrm>
            <a:off x="6218076" y="3627186"/>
            <a:ext cx="2209800" cy="246888"/>
          </a:xfrm>
        </p:spPr>
        <p:txBody>
          <a:bodyPr lIns="0" tIns="0" rIns="0" bIns="0" anchor="ctr" anchorCtr="0">
            <a:normAutofit/>
          </a:bodyPr>
          <a:lstStyle>
            <a:lvl1pPr marL="0" indent="0" algn="ctr">
              <a:buNone/>
              <a:defRPr sz="1400"/>
            </a:lvl1pPr>
          </a:lstStyle>
          <a:p>
            <a:pPr lvl="0"/>
            <a:r>
              <a:rPr lang="en-US" dirty="0"/>
              <a:t>Phone</a:t>
            </a:r>
          </a:p>
        </p:txBody>
      </p:sp>
      <p:sp>
        <p:nvSpPr>
          <p:cNvPr id="42" name="Text Placeholder 10">
            <a:extLst>
              <a:ext uri="{FF2B5EF4-FFF2-40B4-BE49-F238E27FC236}">
                <a16:creationId xmlns:a16="http://schemas.microsoft.com/office/drawing/2014/main" id="{60576C41-F0D9-4D90-A32E-24B580D53943}"/>
              </a:ext>
            </a:extLst>
          </p:cNvPr>
          <p:cNvSpPr>
            <a:spLocks noGrp="1"/>
          </p:cNvSpPr>
          <p:nvPr>
            <p:ph type="body" sz="quarter" idx="27" hasCustomPrompt="1"/>
          </p:nvPr>
        </p:nvSpPr>
        <p:spPr>
          <a:xfrm>
            <a:off x="6218076" y="3876455"/>
            <a:ext cx="2209800" cy="246888"/>
          </a:xfrm>
        </p:spPr>
        <p:txBody>
          <a:bodyPr lIns="0" tIns="0" rIns="0" bIns="0" anchor="ctr" anchorCtr="0">
            <a:normAutofit/>
          </a:bodyPr>
          <a:lstStyle>
            <a:lvl1pPr marL="0" indent="0" algn="ctr">
              <a:buNone/>
              <a:defRPr sz="1400"/>
            </a:lvl1pPr>
          </a:lstStyle>
          <a:p>
            <a:pPr lvl="0"/>
            <a:r>
              <a:rPr lang="en-US" dirty="0"/>
              <a:t>Email</a:t>
            </a:r>
          </a:p>
        </p:txBody>
      </p:sp>
    </p:spTree>
    <p:extLst>
      <p:ext uri="{BB962C8B-B14F-4D97-AF65-F5344CB8AC3E}">
        <p14:creationId xmlns:p14="http://schemas.microsoft.com/office/powerpoint/2010/main" val="4068672380"/>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Four Attorney Contact - Centered">
    <p:spTree>
      <p:nvGrpSpPr>
        <p:cNvPr id="1" name=""/>
        <p:cNvGrpSpPr/>
        <p:nvPr/>
      </p:nvGrpSpPr>
      <p:grpSpPr>
        <a:xfrm>
          <a:off x="0" y="0"/>
          <a:ext cx="0" cy="0"/>
          <a:chOff x="0" y="0"/>
          <a:chExt cx="0" cy="0"/>
        </a:xfrm>
      </p:grpSpPr>
      <p:sp>
        <p:nvSpPr>
          <p:cNvPr id="7" name="Picture Placeholder 4"/>
          <p:cNvSpPr>
            <a:spLocks noGrp="1"/>
          </p:cNvSpPr>
          <p:nvPr>
            <p:ph type="pic" sz="quarter" idx="14" hasCustomPrompt="1"/>
          </p:nvPr>
        </p:nvSpPr>
        <p:spPr>
          <a:xfrm>
            <a:off x="2171700" y="533400"/>
            <a:ext cx="1676400" cy="1412418"/>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2" name="Footer Placeholder 1">
            <a:extLst>
              <a:ext uri="{FF2B5EF4-FFF2-40B4-BE49-F238E27FC236}">
                <a16:creationId xmlns:a16="http://schemas.microsoft.com/office/drawing/2014/main" id="{148891A2-AE41-4931-AE97-3452CC4A7EB9}"/>
              </a:ext>
            </a:extLst>
          </p:cNvPr>
          <p:cNvSpPr>
            <a:spLocks noGrp="1"/>
          </p:cNvSpPr>
          <p:nvPr>
            <p:ph type="ftr" sz="quarter" idx="16"/>
          </p:nvPr>
        </p:nvSpPr>
        <p:spPr/>
        <p:txBody>
          <a:bodyPr/>
          <a:lstStyle/>
          <a:p>
            <a:endParaRPr lang="en-US" dirty="0"/>
          </a:p>
        </p:txBody>
      </p:sp>
      <p:sp>
        <p:nvSpPr>
          <p:cNvPr id="8" name="Slide Number Placeholder 5">
            <a:extLst>
              <a:ext uri="{FF2B5EF4-FFF2-40B4-BE49-F238E27FC236}">
                <a16:creationId xmlns:a16="http://schemas.microsoft.com/office/drawing/2014/main" id="{3A91736C-CCF5-426B-B57F-3185C127169E}"/>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6" name="Text Placeholder 5">
            <a:extLst>
              <a:ext uri="{FF2B5EF4-FFF2-40B4-BE49-F238E27FC236}">
                <a16:creationId xmlns:a16="http://schemas.microsoft.com/office/drawing/2014/main" id="{E421488F-8BC1-41EE-848B-CC88010405CD}"/>
              </a:ext>
            </a:extLst>
          </p:cNvPr>
          <p:cNvSpPr>
            <a:spLocks noGrp="1"/>
          </p:cNvSpPr>
          <p:nvPr>
            <p:ph type="body" sz="quarter" idx="17" hasCustomPrompt="1"/>
          </p:nvPr>
        </p:nvSpPr>
        <p:spPr>
          <a:xfrm>
            <a:off x="1905000" y="2040391"/>
            <a:ext cx="2209800" cy="365760"/>
          </a:xfrm>
        </p:spPr>
        <p:txBody>
          <a:bodyPr lIns="0" tIns="0" rIns="0" bIns="0" anchor="ctr" anchorCtr="0">
            <a:normAutofit/>
          </a:bodyPr>
          <a:lstStyle>
            <a:lvl1pPr marL="0" indent="0" algn="ctr">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1" name="Text Placeholder 10">
            <a:extLst>
              <a:ext uri="{FF2B5EF4-FFF2-40B4-BE49-F238E27FC236}">
                <a16:creationId xmlns:a16="http://schemas.microsoft.com/office/drawing/2014/main" id="{F5F00205-0E28-4C96-83D0-D7462AE51DD1}"/>
              </a:ext>
            </a:extLst>
          </p:cNvPr>
          <p:cNvSpPr>
            <a:spLocks noGrp="1"/>
          </p:cNvSpPr>
          <p:nvPr>
            <p:ph type="body" sz="quarter" idx="18" hasCustomPrompt="1"/>
          </p:nvPr>
        </p:nvSpPr>
        <p:spPr>
          <a:xfrm>
            <a:off x="1905000" y="2408755"/>
            <a:ext cx="2209800" cy="246888"/>
          </a:xfrm>
        </p:spPr>
        <p:txBody>
          <a:bodyPr lIns="0" tIns="0" rIns="0" bIns="0" anchor="ctr" anchorCtr="0">
            <a:normAutofit/>
          </a:bodyPr>
          <a:lstStyle>
            <a:lvl1pPr marL="0" indent="0" algn="ctr">
              <a:buNone/>
              <a:defRPr sz="1400"/>
            </a:lvl1pPr>
          </a:lstStyle>
          <a:p>
            <a:pPr lvl="0"/>
            <a:r>
              <a:rPr lang="en-US" dirty="0"/>
              <a:t>Phone</a:t>
            </a:r>
          </a:p>
        </p:txBody>
      </p:sp>
      <p:sp>
        <p:nvSpPr>
          <p:cNvPr id="13" name="Text Placeholder 10">
            <a:extLst>
              <a:ext uri="{FF2B5EF4-FFF2-40B4-BE49-F238E27FC236}">
                <a16:creationId xmlns:a16="http://schemas.microsoft.com/office/drawing/2014/main" id="{C7D66212-B910-4F8E-95EE-179211F0F1A7}"/>
              </a:ext>
            </a:extLst>
          </p:cNvPr>
          <p:cNvSpPr>
            <a:spLocks noGrp="1"/>
          </p:cNvSpPr>
          <p:nvPr>
            <p:ph type="body" sz="quarter" idx="19" hasCustomPrompt="1"/>
          </p:nvPr>
        </p:nvSpPr>
        <p:spPr>
          <a:xfrm>
            <a:off x="1905000" y="2658024"/>
            <a:ext cx="2209800" cy="246888"/>
          </a:xfrm>
        </p:spPr>
        <p:txBody>
          <a:bodyPr lIns="0" tIns="0" rIns="0" bIns="0" anchor="ctr" anchorCtr="0">
            <a:normAutofit/>
          </a:bodyPr>
          <a:lstStyle>
            <a:lvl1pPr marL="0" indent="0" algn="ctr">
              <a:buNone/>
              <a:defRPr sz="1400"/>
            </a:lvl1pPr>
          </a:lstStyle>
          <a:p>
            <a:pPr lvl="0"/>
            <a:r>
              <a:rPr lang="en-US" dirty="0"/>
              <a:t>Email</a:t>
            </a:r>
          </a:p>
        </p:txBody>
      </p:sp>
      <p:sp>
        <p:nvSpPr>
          <p:cNvPr id="35" name="Picture Placeholder 4">
            <a:extLst>
              <a:ext uri="{FF2B5EF4-FFF2-40B4-BE49-F238E27FC236}">
                <a16:creationId xmlns:a16="http://schemas.microsoft.com/office/drawing/2014/main" id="{2FCE1B7A-9C23-490D-A007-A7D9CC2E98A4}"/>
              </a:ext>
            </a:extLst>
          </p:cNvPr>
          <p:cNvSpPr>
            <a:spLocks noGrp="1"/>
          </p:cNvSpPr>
          <p:nvPr>
            <p:ph type="pic" sz="quarter" idx="20" hasCustomPrompt="1"/>
          </p:nvPr>
        </p:nvSpPr>
        <p:spPr>
          <a:xfrm>
            <a:off x="5295900" y="533400"/>
            <a:ext cx="1676400" cy="1412418"/>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36" name="Text Placeholder 5">
            <a:extLst>
              <a:ext uri="{FF2B5EF4-FFF2-40B4-BE49-F238E27FC236}">
                <a16:creationId xmlns:a16="http://schemas.microsoft.com/office/drawing/2014/main" id="{79940A23-8486-422E-944B-51F2120D44D2}"/>
              </a:ext>
            </a:extLst>
          </p:cNvPr>
          <p:cNvSpPr>
            <a:spLocks noGrp="1"/>
          </p:cNvSpPr>
          <p:nvPr>
            <p:ph type="body" sz="quarter" idx="21" hasCustomPrompt="1"/>
          </p:nvPr>
        </p:nvSpPr>
        <p:spPr>
          <a:xfrm>
            <a:off x="5029200" y="2040391"/>
            <a:ext cx="2209800" cy="365760"/>
          </a:xfrm>
        </p:spPr>
        <p:txBody>
          <a:bodyPr lIns="0" tIns="0" rIns="0" bIns="0" anchor="ctr" anchorCtr="0">
            <a:normAutofit/>
          </a:bodyPr>
          <a:lstStyle>
            <a:lvl1pPr marL="0" indent="0" algn="ctr">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37" name="Text Placeholder 10">
            <a:extLst>
              <a:ext uri="{FF2B5EF4-FFF2-40B4-BE49-F238E27FC236}">
                <a16:creationId xmlns:a16="http://schemas.microsoft.com/office/drawing/2014/main" id="{F0355177-8554-45C4-AC3A-0D1A7E1FF77F}"/>
              </a:ext>
            </a:extLst>
          </p:cNvPr>
          <p:cNvSpPr>
            <a:spLocks noGrp="1"/>
          </p:cNvSpPr>
          <p:nvPr>
            <p:ph type="body" sz="quarter" idx="22" hasCustomPrompt="1"/>
          </p:nvPr>
        </p:nvSpPr>
        <p:spPr>
          <a:xfrm>
            <a:off x="5029200" y="2408755"/>
            <a:ext cx="2209800" cy="246888"/>
          </a:xfrm>
        </p:spPr>
        <p:txBody>
          <a:bodyPr lIns="0" tIns="0" rIns="0" bIns="0" anchor="ctr" anchorCtr="0">
            <a:normAutofit/>
          </a:bodyPr>
          <a:lstStyle>
            <a:lvl1pPr marL="0" indent="0" algn="ctr">
              <a:buNone/>
              <a:defRPr sz="1400"/>
            </a:lvl1pPr>
          </a:lstStyle>
          <a:p>
            <a:pPr lvl="0"/>
            <a:r>
              <a:rPr lang="en-US" dirty="0"/>
              <a:t>Phone</a:t>
            </a:r>
          </a:p>
        </p:txBody>
      </p:sp>
      <p:sp>
        <p:nvSpPr>
          <p:cNvPr id="38" name="Text Placeholder 10">
            <a:extLst>
              <a:ext uri="{FF2B5EF4-FFF2-40B4-BE49-F238E27FC236}">
                <a16:creationId xmlns:a16="http://schemas.microsoft.com/office/drawing/2014/main" id="{DC67F7D2-2DC2-4864-91FE-8F03529DF6E6}"/>
              </a:ext>
            </a:extLst>
          </p:cNvPr>
          <p:cNvSpPr>
            <a:spLocks noGrp="1"/>
          </p:cNvSpPr>
          <p:nvPr>
            <p:ph type="body" sz="quarter" idx="23" hasCustomPrompt="1"/>
          </p:nvPr>
        </p:nvSpPr>
        <p:spPr>
          <a:xfrm>
            <a:off x="5029200" y="2658024"/>
            <a:ext cx="2209800" cy="246888"/>
          </a:xfrm>
        </p:spPr>
        <p:txBody>
          <a:bodyPr lIns="0" tIns="0" rIns="0" bIns="0" anchor="ctr" anchorCtr="0">
            <a:normAutofit/>
          </a:bodyPr>
          <a:lstStyle>
            <a:lvl1pPr marL="0" indent="0" algn="ctr">
              <a:buNone/>
              <a:defRPr sz="1400"/>
            </a:lvl1pPr>
          </a:lstStyle>
          <a:p>
            <a:pPr lvl="0"/>
            <a:r>
              <a:rPr lang="en-US" dirty="0"/>
              <a:t>Email</a:t>
            </a:r>
          </a:p>
        </p:txBody>
      </p:sp>
      <p:sp>
        <p:nvSpPr>
          <p:cNvPr id="39" name="Picture Placeholder 4">
            <a:extLst>
              <a:ext uri="{FF2B5EF4-FFF2-40B4-BE49-F238E27FC236}">
                <a16:creationId xmlns:a16="http://schemas.microsoft.com/office/drawing/2014/main" id="{B6F28AE1-0546-4422-8809-3C931D5B06A0}"/>
              </a:ext>
            </a:extLst>
          </p:cNvPr>
          <p:cNvSpPr>
            <a:spLocks noGrp="1"/>
          </p:cNvSpPr>
          <p:nvPr>
            <p:ph type="pic" sz="quarter" idx="24" hasCustomPrompt="1"/>
          </p:nvPr>
        </p:nvSpPr>
        <p:spPr>
          <a:xfrm>
            <a:off x="2171700" y="3207202"/>
            <a:ext cx="1676400" cy="1412418"/>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40" name="Text Placeholder 5">
            <a:extLst>
              <a:ext uri="{FF2B5EF4-FFF2-40B4-BE49-F238E27FC236}">
                <a16:creationId xmlns:a16="http://schemas.microsoft.com/office/drawing/2014/main" id="{2DDDF03D-4AFC-4667-A85A-178BBF00FB09}"/>
              </a:ext>
            </a:extLst>
          </p:cNvPr>
          <p:cNvSpPr>
            <a:spLocks noGrp="1"/>
          </p:cNvSpPr>
          <p:nvPr>
            <p:ph type="body" sz="quarter" idx="25" hasCustomPrompt="1"/>
          </p:nvPr>
        </p:nvSpPr>
        <p:spPr>
          <a:xfrm>
            <a:off x="1905000" y="4714193"/>
            <a:ext cx="2209800" cy="365760"/>
          </a:xfrm>
        </p:spPr>
        <p:txBody>
          <a:bodyPr lIns="0" tIns="0" rIns="0" bIns="0" anchor="ctr" anchorCtr="0">
            <a:normAutofit/>
          </a:bodyPr>
          <a:lstStyle>
            <a:lvl1pPr marL="0" indent="0" algn="ctr">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41" name="Text Placeholder 10">
            <a:extLst>
              <a:ext uri="{FF2B5EF4-FFF2-40B4-BE49-F238E27FC236}">
                <a16:creationId xmlns:a16="http://schemas.microsoft.com/office/drawing/2014/main" id="{8E812B1D-FB9E-46A4-9104-4174782FDE4D}"/>
              </a:ext>
            </a:extLst>
          </p:cNvPr>
          <p:cNvSpPr>
            <a:spLocks noGrp="1"/>
          </p:cNvSpPr>
          <p:nvPr>
            <p:ph type="body" sz="quarter" idx="26" hasCustomPrompt="1"/>
          </p:nvPr>
        </p:nvSpPr>
        <p:spPr>
          <a:xfrm>
            <a:off x="1905000" y="5082557"/>
            <a:ext cx="2209800" cy="246888"/>
          </a:xfrm>
        </p:spPr>
        <p:txBody>
          <a:bodyPr lIns="0" tIns="0" rIns="0" bIns="0" anchor="ctr" anchorCtr="0">
            <a:normAutofit/>
          </a:bodyPr>
          <a:lstStyle>
            <a:lvl1pPr marL="0" indent="0" algn="ctr">
              <a:buNone/>
              <a:defRPr sz="1400"/>
            </a:lvl1pPr>
          </a:lstStyle>
          <a:p>
            <a:pPr lvl="0"/>
            <a:r>
              <a:rPr lang="en-US" dirty="0"/>
              <a:t>Phone</a:t>
            </a:r>
          </a:p>
        </p:txBody>
      </p:sp>
      <p:sp>
        <p:nvSpPr>
          <p:cNvPr id="42" name="Text Placeholder 10">
            <a:extLst>
              <a:ext uri="{FF2B5EF4-FFF2-40B4-BE49-F238E27FC236}">
                <a16:creationId xmlns:a16="http://schemas.microsoft.com/office/drawing/2014/main" id="{60576C41-F0D9-4D90-A32E-24B580D53943}"/>
              </a:ext>
            </a:extLst>
          </p:cNvPr>
          <p:cNvSpPr>
            <a:spLocks noGrp="1"/>
          </p:cNvSpPr>
          <p:nvPr>
            <p:ph type="body" sz="quarter" idx="27" hasCustomPrompt="1"/>
          </p:nvPr>
        </p:nvSpPr>
        <p:spPr>
          <a:xfrm>
            <a:off x="1905000" y="5331826"/>
            <a:ext cx="2209800" cy="246888"/>
          </a:xfrm>
        </p:spPr>
        <p:txBody>
          <a:bodyPr lIns="0" tIns="0" rIns="0" bIns="0" anchor="ctr" anchorCtr="0">
            <a:normAutofit/>
          </a:bodyPr>
          <a:lstStyle>
            <a:lvl1pPr marL="0" indent="0" algn="ctr">
              <a:buNone/>
              <a:defRPr sz="1400"/>
            </a:lvl1pPr>
          </a:lstStyle>
          <a:p>
            <a:pPr lvl="0"/>
            <a:r>
              <a:rPr lang="en-US" dirty="0"/>
              <a:t>Email</a:t>
            </a:r>
          </a:p>
        </p:txBody>
      </p:sp>
      <p:sp>
        <p:nvSpPr>
          <p:cNvPr id="16" name="Picture Placeholder 4">
            <a:extLst>
              <a:ext uri="{FF2B5EF4-FFF2-40B4-BE49-F238E27FC236}">
                <a16:creationId xmlns:a16="http://schemas.microsoft.com/office/drawing/2014/main" id="{2BA9CBD5-09A3-487A-B75B-3F44F7FA6DAD}"/>
              </a:ext>
            </a:extLst>
          </p:cNvPr>
          <p:cNvSpPr>
            <a:spLocks noGrp="1"/>
          </p:cNvSpPr>
          <p:nvPr>
            <p:ph type="pic" sz="quarter" idx="28" hasCustomPrompt="1"/>
          </p:nvPr>
        </p:nvSpPr>
        <p:spPr>
          <a:xfrm>
            <a:off x="5295900" y="3207202"/>
            <a:ext cx="1676400" cy="1412418"/>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17" name="Text Placeholder 5">
            <a:extLst>
              <a:ext uri="{FF2B5EF4-FFF2-40B4-BE49-F238E27FC236}">
                <a16:creationId xmlns:a16="http://schemas.microsoft.com/office/drawing/2014/main" id="{6B670595-085B-4E20-8BBA-2F720B62B1C1}"/>
              </a:ext>
            </a:extLst>
          </p:cNvPr>
          <p:cNvSpPr>
            <a:spLocks noGrp="1"/>
          </p:cNvSpPr>
          <p:nvPr>
            <p:ph type="body" sz="quarter" idx="29" hasCustomPrompt="1"/>
          </p:nvPr>
        </p:nvSpPr>
        <p:spPr>
          <a:xfrm>
            <a:off x="5029200" y="4714193"/>
            <a:ext cx="2209800" cy="365760"/>
          </a:xfrm>
        </p:spPr>
        <p:txBody>
          <a:bodyPr lIns="0" tIns="0" rIns="0" bIns="0" anchor="ctr" anchorCtr="0">
            <a:normAutofit/>
          </a:bodyPr>
          <a:lstStyle>
            <a:lvl1pPr marL="0" indent="0" algn="ctr">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8" name="Text Placeholder 10">
            <a:extLst>
              <a:ext uri="{FF2B5EF4-FFF2-40B4-BE49-F238E27FC236}">
                <a16:creationId xmlns:a16="http://schemas.microsoft.com/office/drawing/2014/main" id="{7B6E17F7-81A7-4370-A11C-EE21923F62FF}"/>
              </a:ext>
            </a:extLst>
          </p:cNvPr>
          <p:cNvSpPr>
            <a:spLocks noGrp="1"/>
          </p:cNvSpPr>
          <p:nvPr>
            <p:ph type="body" sz="quarter" idx="30" hasCustomPrompt="1"/>
          </p:nvPr>
        </p:nvSpPr>
        <p:spPr>
          <a:xfrm>
            <a:off x="5029200" y="5082557"/>
            <a:ext cx="2209800" cy="246888"/>
          </a:xfrm>
        </p:spPr>
        <p:txBody>
          <a:bodyPr lIns="0" tIns="0" rIns="0" bIns="0" anchor="ctr" anchorCtr="0">
            <a:normAutofit/>
          </a:bodyPr>
          <a:lstStyle>
            <a:lvl1pPr marL="0" indent="0" algn="ctr">
              <a:buNone/>
              <a:defRPr sz="1400"/>
            </a:lvl1pPr>
          </a:lstStyle>
          <a:p>
            <a:pPr lvl="0"/>
            <a:r>
              <a:rPr lang="en-US" dirty="0"/>
              <a:t>Phone</a:t>
            </a:r>
          </a:p>
        </p:txBody>
      </p:sp>
      <p:sp>
        <p:nvSpPr>
          <p:cNvPr id="19" name="Text Placeholder 10">
            <a:extLst>
              <a:ext uri="{FF2B5EF4-FFF2-40B4-BE49-F238E27FC236}">
                <a16:creationId xmlns:a16="http://schemas.microsoft.com/office/drawing/2014/main" id="{92223A12-AB61-49A1-8508-0108F2F5B932}"/>
              </a:ext>
            </a:extLst>
          </p:cNvPr>
          <p:cNvSpPr>
            <a:spLocks noGrp="1"/>
          </p:cNvSpPr>
          <p:nvPr>
            <p:ph type="body" sz="quarter" idx="31" hasCustomPrompt="1"/>
          </p:nvPr>
        </p:nvSpPr>
        <p:spPr>
          <a:xfrm>
            <a:off x="5029200" y="5331826"/>
            <a:ext cx="2209800" cy="246888"/>
          </a:xfrm>
        </p:spPr>
        <p:txBody>
          <a:bodyPr lIns="0" tIns="0" rIns="0" bIns="0" anchor="ctr" anchorCtr="0">
            <a:normAutofit/>
          </a:bodyPr>
          <a:lstStyle>
            <a:lvl1pPr marL="0" indent="0" algn="ctr">
              <a:buNone/>
              <a:defRPr sz="1400"/>
            </a:lvl1pPr>
          </a:lstStyle>
          <a:p>
            <a:pPr lvl="0"/>
            <a:r>
              <a:rPr lang="en-US" dirty="0"/>
              <a:t>Email</a:t>
            </a:r>
          </a:p>
        </p:txBody>
      </p:sp>
    </p:spTree>
    <p:extLst>
      <p:ext uri="{BB962C8B-B14F-4D97-AF65-F5344CB8AC3E}">
        <p14:creationId xmlns:p14="http://schemas.microsoft.com/office/powerpoint/2010/main" val="352222961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Five Attorney Contact - Centered">
    <p:spTree>
      <p:nvGrpSpPr>
        <p:cNvPr id="1" name=""/>
        <p:cNvGrpSpPr/>
        <p:nvPr/>
      </p:nvGrpSpPr>
      <p:grpSpPr>
        <a:xfrm>
          <a:off x="0" y="0"/>
          <a:ext cx="0" cy="0"/>
          <a:chOff x="0" y="0"/>
          <a:chExt cx="0" cy="0"/>
        </a:xfrm>
      </p:grpSpPr>
      <p:sp>
        <p:nvSpPr>
          <p:cNvPr id="7" name="Picture Placeholder 4"/>
          <p:cNvSpPr>
            <a:spLocks noGrp="1"/>
          </p:cNvSpPr>
          <p:nvPr>
            <p:ph type="pic" sz="quarter" idx="14" hasCustomPrompt="1"/>
          </p:nvPr>
        </p:nvSpPr>
        <p:spPr>
          <a:xfrm>
            <a:off x="991380" y="533400"/>
            <a:ext cx="1676400" cy="1412418"/>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2" name="Footer Placeholder 1">
            <a:extLst>
              <a:ext uri="{FF2B5EF4-FFF2-40B4-BE49-F238E27FC236}">
                <a16:creationId xmlns:a16="http://schemas.microsoft.com/office/drawing/2014/main" id="{148891A2-AE41-4931-AE97-3452CC4A7EB9}"/>
              </a:ext>
            </a:extLst>
          </p:cNvPr>
          <p:cNvSpPr>
            <a:spLocks noGrp="1"/>
          </p:cNvSpPr>
          <p:nvPr>
            <p:ph type="ftr" sz="quarter" idx="16"/>
          </p:nvPr>
        </p:nvSpPr>
        <p:spPr/>
        <p:txBody>
          <a:bodyPr/>
          <a:lstStyle/>
          <a:p>
            <a:endParaRPr lang="en-US" dirty="0"/>
          </a:p>
        </p:txBody>
      </p:sp>
      <p:sp>
        <p:nvSpPr>
          <p:cNvPr id="8" name="Slide Number Placeholder 5">
            <a:extLst>
              <a:ext uri="{FF2B5EF4-FFF2-40B4-BE49-F238E27FC236}">
                <a16:creationId xmlns:a16="http://schemas.microsoft.com/office/drawing/2014/main" id="{3A91736C-CCF5-426B-B57F-3185C127169E}"/>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6" name="Text Placeholder 5">
            <a:extLst>
              <a:ext uri="{FF2B5EF4-FFF2-40B4-BE49-F238E27FC236}">
                <a16:creationId xmlns:a16="http://schemas.microsoft.com/office/drawing/2014/main" id="{E421488F-8BC1-41EE-848B-CC88010405CD}"/>
              </a:ext>
            </a:extLst>
          </p:cNvPr>
          <p:cNvSpPr>
            <a:spLocks noGrp="1"/>
          </p:cNvSpPr>
          <p:nvPr>
            <p:ph type="body" sz="quarter" idx="17" hasCustomPrompt="1"/>
          </p:nvPr>
        </p:nvSpPr>
        <p:spPr>
          <a:xfrm>
            <a:off x="724680" y="2040391"/>
            <a:ext cx="2209800" cy="365760"/>
          </a:xfrm>
        </p:spPr>
        <p:txBody>
          <a:bodyPr lIns="0" tIns="0" rIns="0" bIns="0" anchor="ctr" anchorCtr="0">
            <a:normAutofit/>
          </a:bodyPr>
          <a:lstStyle>
            <a:lvl1pPr marL="0" indent="0" algn="ctr">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1" name="Text Placeholder 10">
            <a:extLst>
              <a:ext uri="{FF2B5EF4-FFF2-40B4-BE49-F238E27FC236}">
                <a16:creationId xmlns:a16="http://schemas.microsoft.com/office/drawing/2014/main" id="{F5F00205-0E28-4C96-83D0-D7462AE51DD1}"/>
              </a:ext>
            </a:extLst>
          </p:cNvPr>
          <p:cNvSpPr>
            <a:spLocks noGrp="1"/>
          </p:cNvSpPr>
          <p:nvPr>
            <p:ph type="body" sz="quarter" idx="18" hasCustomPrompt="1"/>
          </p:nvPr>
        </p:nvSpPr>
        <p:spPr>
          <a:xfrm>
            <a:off x="724680" y="2408755"/>
            <a:ext cx="2209800" cy="246888"/>
          </a:xfrm>
        </p:spPr>
        <p:txBody>
          <a:bodyPr lIns="0" tIns="0" rIns="0" bIns="0" anchor="ctr" anchorCtr="0">
            <a:normAutofit/>
          </a:bodyPr>
          <a:lstStyle>
            <a:lvl1pPr marL="0" indent="0" algn="ctr">
              <a:buNone/>
              <a:defRPr sz="1400"/>
            </a:lvl1pPr>
          </a:lstStyle>
          <a:p>
            <a:pPr lvl="0"/>
            <a:r>
              <a:rPr lang="en-US" dirty="0"/>
              <a:t>Phone</a:t>
            </a:r>
          </a:p>
        </p:txBody>
      </p:sp>
      <p:sp>
        <p:nvSpPr>
          <p:cNvPr id="13" name="Text Placeholder 10">
            <a:extLst>
              <a:ext uri="{FF2B5EF4-FFF2-40B4-BE49-F238E27FC236}">
                <a16:creationId xmlns:a16="http://schemas.microsoft.com/office/drawing/2014/main" id="{C7D66212-B910-4F8E-95EE-179211F0F1A7}"/>
              </a:ext>
            </a:extLst>
          </p:cNvPr>
          <p:cNvSpPr>
            <a:spLocks noGrp="1"/>
          </p:cNvSpPr>
          <p:nvPr>
            <p:ph type="body" sz="quarter" idx="19" hasCustomPrompt="1"/>
          </p:nvPr>
        </p:nvSpPr>
        <p:spPr>
          <a:xfrm>
            <a:off x="724680" y="2658024"/>
            <a:ext cx="2209800" cy="246888"/>
          </a:xfrm>
        </p:spPr>
        <p:txBody>
          <a:bodyPr lIns="0" tIns="0" rIns="0" bIns="0" anchor="ctr" anchorCtr="0">
            <a:normAutofit/>
          </a:bodyPr>
          <a:lstStyle>
            <a:lvl1pPr marL="0" indent="0" algn="ctr">
              <a:buNone/>
              <a:defRPr sz="1400"/>
            </a:lvl1pPr>
          </a:lstStyle>
          <a:p>
            <a:pPr lvl="0"/>
            <a:r>
              <a:rPr lang="en-US" dirty="0"/>
              <a:t>Email</a:t>
            </a:r>
          </a:p>
        </p:txBody>
      </p:sp>
      <p:sp>
        <p:nvSpPr>
          <p:cNvPr id="35" name="Picture Placeholder 4">
            <a:extLst>
              <a:ext uri="{FF2B5EF4-FFF2-40B4-BE49-F238E27FC236}">
                <a16:creationId xmlns:a16="http://schemas.microsoft.com/office/drawing/2014/main" id="{2FCE1B7A-9C23-490D-A007-A7D9CC2E98A4}"/>
              </a:ext>
            </a:extLst>
          </p:cNvPr>
          <p:cNvSpPr>
            <a:spLocks noGrp="1"/>
          </p:cNvSpPr>
          <p:nvPr>
            <p:ph type="pic" sz="quarter" idx="20" hasCustomPrompt="1"/>
          </p:nvPr>
        </p:nvSpPr>
        <p:spPr>
          <a:xfrm>
            <a:off x="3734190" y="533400"/>
            <a:ext cx="1676400" cy="1412418"/>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36" name="Text Placeholder 5">
            <a:extLst>
              <a:ext uri="{FF2B5EF4-FFF2-40B4-BE49-F238E27FC236}">
                <a16:creationId xmlns:a16="http://schemas.microsoft.com/office/drawing/2014/main" id="{79940A23-8486-422E-944B-51F2120D44D2}"/>
              </a:ext>
            </a:extLst>
          </p:cNvPr>
          <p:cNvSpPr>
            <a:spLocks noGrp="1"/>
          </p:cNvSpPr>
          <p:nvPr>
            <p:ph type="body" sz="quarter" idx="21" hasCustomPrompt="1"/>
          </p:nvPr>
        </p:nvSpPr>
        <p:spPr>
          <a:xfrm>
            <a:off x="3467490" y="2040391"/>
            <a:ext cx="2209800" cy="365760"/>
          </a:xfrm>
        </p:spPr>
        <p:txBody>
          <a:bodyPr lIns="0" tIns="0" rIns="0" bIns="0" anchor="ctr" anchorCtr="0">
            <a:normAutofit/>
          </a:bodyPr>
          <a:lstStyle>
            <a:lvl1pPr marL="0" indent="0" algn="ctr">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37" name="Text Placeholder 10">
            <a:extLst>
              <a:ext uri="{FF2B5EF4-FFF2-40B4-BE49-F238E27FC236}">
                <a16:creationId xmlns:a16="http://schemas.microsoft.com/office/drawing/2014/main" id="{F0355177-8554-45C4-AC3A-0D1A7E1FF77F}"/>
              </a:ext>
            </a:extLst>
          </p:cNvPr>
          <p:cNvSpPr>
            <a:spLocks noGrp="1"/>
          </p:cNvSpPr>
          <p:nvPr>
            <p:ph type="body" sz="quarter" idx="22" hasCustomPrompt="1"/>
          </p:nvPr>
        </p:nvSpPr>
        <p:spPr>
          <a:xfrm>
            <a:off x="3467490" y="2408755"/>
            <a:ext cx="2209800" cy="246888"/>
          </a:xfrm>
        </p:spPr>
        <p:txBody>
          <a:bodyPr lIns="0" tIns="0" rIns="0" bIns="0" anchor="ctr" anchorCtr="0">
            <a:normAutofit/>
          </a:bodyPr>
          <a:lstStyle>
            <a:lvl1pPr marL="0" indent="0" algn="ctr">
              <a:buNone/>
              <a:defRPr sz="1400"/>
            </a:lvl1pPr>
          </a:lstStyle>
          <a:p>
            <a:pPr lvl="0"/>
            <a:r>
              <a:rPr lang="en-US" dirty="0"/>
              <a:t>Phone</a:t>
            </a:r>
          </a:p>
        </p:txBody>
      </p:sp>
      <p:sp>
        <p:nvSpPr>
          <p:cNvPr id="38" name="Text Placeholder 10">
            <a:extLst>
              <a:ext uri="{FF2B5EF4-FFF2-40B4-BE49-F238E27FC236}">
                <a16:creationId xmlns:a16="http://schemas.microsoft.com/office/drawing/2014/main" id="{DC67F7D2-2DC2-4864-91FE-8F03529DF6E6}"/>
              </a:ext>
            </a:extLst>
          </p:cNvPr>
          <p:cNvSpPr>
            <a:spLocks noGrp="1"/>
          </p:cNvSpPr>
          <p:nvPr>
            <p:ph type="body" sz="quarter" idx="23" hasCustomPrompt="1"/>
          </p:nvPr>
        </p:nvSpPr>
        <p:spPr>
          <a:xfrm>
            <a:off x="3467490" y="2658024"/>
            <a:ext cx="2209800" cy="246888"/>
          </a:xfrm>
        </p:spPr>
        <p:txBody>
          <a:bodyPr lIns="0" tIns="0" rIns="0" bIns="0" anchor="ctr" anchorCtr="0">
            <a:normAutofit/>
          </a:bodyPr>
          <a:lstStyle>
            <a:lvl1pPr marL="0" indent="0" algn="ctr">
              <a:buNone/>
              <a:defRPr sz="1400"/>
            </a:lvl1pPr>
          </a:lstStyle>
          <a:p>
            <a:pPr lvl="0"/>
            <a:r>
              <a:rPr lang="en-US" dirty="0"/>
              <a:t>Email</a:t>
            </a:r>
          </a:p>
        </p:txBody>
      </p:sp>
      <p:sp>
        <p:nvSpPr>
          <p:cNvPr id="39" name="Picture Placeholder 4">
            <a:extLst>
              <a:ext uri="{FF2B5EF4-FFF2-40B4-BE49-F238E27FC236}">
                <a16:creationId xmlns:a16="http://schemas.microsoft.com/office/drawing/2014/main" id="{B6F28AE1-0546-4422-8809-3C931D5B06A0}"/>
              </a:ext>
            </a:extLst>
          </p:cNvPr>
          <p:cNvSpPr>
            <a:spLocks noGrp="1"/>
          </p:cNvSpPr>
          <p:nvPr>
            <p:ph type="pic" sz="quarter" idx="24" hasCustomPrompt="1"/>
          </p:nvPr>
        </p:nvSpPr>
        <p:spPr>
          <a:xfrm>
            <a:off x="6476998" y="533400"/>
            <a:ext cx="1676400" cy="1412418"/>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40" name="Text Placeholder 5">
            <a:extLst>
              <a:ext uri="{FF2B5EF4-FFF2-40B4-BE49-F238E27FC236}">
                <a16:creationId xmlns:a16="http://schemas.microsoft.com/office/drawing/2014/main" id="{2DDDF03D-4AFC-4667-A85A-178BBF00FB09}"/>
              </a:ext>
            </a:extLst>
          </p:cNvPr>
          <p:cNvSpPr>
            <a:spLocks noGrp="1"/>
          </p:cNvSpPr>
          <p:nvPr>
            <p:ph type="body" sz="quarter" idx="25" hasCustomPrompt="1"/>
          </p:nvPr>
        </p:nvSpPr>
        <p:spPr>
          <a:xfrm>
            <a:off x="6210298" y="2040391"/>
            <a:ext cx="2209800" cy="365760"/>
          </a:xfrm>
        </p:spPr>
        <p:txBody>
          <a:bodyPr lIns="0" tIns="0" rIns="0" bIns="0" anchor="ctr" anchorCtr="0">
            <a:normAutofit/>
          </a:bodyPr>
          <a:lstStyle>
            <a:lvl1pPr marL="0" indent="0" algn="ctr">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41" name="Text Placeholder 10">
            <a:extLst>
              <a:ext uri="{FF2B5EF4-FFF2-40B4-BE49-F238E27FC236}">
                <a16:creationId xmlns:a16="http://schemas.microsoft.com/office/drawing/2014/main" id="{8E812B1D-FB9E-46A4-9104-4174782FDE4D}"/>
              </a:ext>
            </a:extLst>
          </p:cNvPr>
          <p:cNvSpPr>
            <a:spLocks noGrp="1"/>
          </p:cNvSpPr>
          <p:nvPr>
            <p:ph type="body" sz="quarter" idx="26" hasCustomPrompt="1"/>
          </p:nvPr>
        </p:nvSpPr>
        <p:spPr>
          <a:xfrm>
            <a:off x="6210298" y="2408755"/>
            <a:ext cx="2209800" cy="246888"/>
          </a:xfrm>
        </p:spPr>
        <p:txBody>
          <a:bodyPr lIns="0" tIns="0" rIns="0" bIns="0" anchor="ctr" anchorCtr="0">
            <a:normAutofit/>
          </a:bodyPr>
          <a:lstStyle>
            <a:lvl1pPr marL="0" indent="0" algn="ctr">
              <a:buNone/>
              <a:defRPr sz="1400"/>
            </a:lvl1pPr>
          </a:lstStyle>
          <a:p>
            <a:pPr lvl="0"/>
            <a:r>
              <a:rPr lang="en-US" dirty="0"/>
              <a:t>Phone</a:t>
            </a:r>
          </a:p>
        </p:txBody>
      </p:sp>
      <p:sp>
        <p:nvSpPr>
          <p:cNvPr id="42" name="Text Placeholder 10">
            <a:extLst>
              <a:ext uri="{FF2B5EF4-FFF2-40B4-BE49-F238E27FC236}">
                <a16:creationId xmlns:a16="http://schemas.microsoft.com/office/drawing/2014/main" id="{60576C41-F0D9-4D90-A32E-24B580D53943}"/>
              </a:ext>
            </a:extLst>
          </p:cNvPr>
          <p:cNvSpPr>
            <a:spLocks noGrp="1"/>
          </p:cNvSpPr>
          <p:nvPr>
            <p:ph type="body" sz="quarter" idx="27" hasCustomPrompt="1"/>
          </p:nvPr>
        </p:nvSpPr>
        <p:spPr>
          <a:xfrm>
            <a:off x="6210298" y="2658024"/>
            <a:ext cx="2209800" cy="246888"/>
          </a:xfrm>
        </p:spPr>
        <p:txBody>
          <a:bodyPr lIns="0" tIns="0" rIns="0" bIns="0" anchor="ctr" anchorCtr="0">
            <a:normAutofit/>
          </a:bodyPr>
          <a:lstStyle>
            <a:lvl1pPr marL="0" indent="0" algn="ctr">
              <a:buNone/>
              <a:defRPr sz="1400"/>
            </a:lvl1pPr>
          </a:lstStyle>
          <a:p>
            <a:pPr lvl="0"/>
            <a:r>
              <a:rPr lang="en-US" dirty="0"/>
              <a:t>Email</a:t>
            </a:r>
          </a:p>
        </p:txBody>
      </p:sp>
      <p:sp>
        <p:nvSpPr>
          <p:cNvPr id="16" name="Picture Placeholder 4">
            <a:extLst>
              <a:ext uri="{FF2B5EF4-FFF2-40B4-BE49-F238E27FC236}">
                <a16:creationId xmlns:a16="http://schemas.microsoft.com/office/drawing/2014/main" id="{2BA9CBD5-09A3-487A-B75B-3F44F7FA6DAD}"/>
              </a:ext>
            </a:extLst>
          </p:cNvPr>
          <p:cNvSpPr>
            <a:spLocks noGrp="1"/>
          </p:cNvSpPr>
          <p:nvPr>
            <p:ph type="pic" sz="quarter" idx="28" hasCustomPrompt="1"/>
          </p:nvPr>
        </p:nvSpPr>
        <p:spPr>
          <a:xfrm>
            <a:off x="5105010" y="3188542"/>
            <a:ext cx="1676400" cy="1412418"/>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17" name="Text Placeholder 5">
            <a:extLst>
              <a:ext uri="{FF2B5EF4-FFF2-40B4-BE49-F238E27FC236}">
                <a16:creationId xmlns:a16="http://schemas.microsoft.com/office/drawing/2014/main" id="{6B670595-085B-4E20-8BBA-2F720B62B1C1}"/>
              </a:ext>
            </a:extLst>
          </p:cNvPr>
          <p:cNvSpPr>
            <a:spLocks noGrp="1"/>
          </p:cNvSpPr>
          <p:nvPr>
            <p:ph type="body" sz="quarter" idx="29" hasCustomPrompt="1"/>
          </p:nvPr>
        </p:nvSpPr>
        <p:spPr>
          <a:xfrm>
            <a:off x="4838310" y="4695533"/>
            <a:ext cx="2209800" cy="365760"/>
          </a:xfrm>
        </p:spPr>
        <p:txBody>
          <a:bodyPr lIns="0" tIns="0" rIns="0" bIns="0" anchor="ctr" anchorCtr="0">
            <a:normAutofit/>
          </a:bodyPr>
          <a:lstStyle>
            <a:lvl1pPr marL="0" indent="0" algn="ctr">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8" name="Text Placeholder 10">
            <a:extLst>
              <a:ext uri="{FF2B5EF4-FFF2-40B4-BE49-F238E27FC236}">
                <a16:creationId xmlns:a16="http://schemas.microsoft.com/office/drawing/2014/main" id="{7B6E17F7-81A7-4370-A11C-EE21923F62FF}"/>
              </a:ext>
            </a:extLst>
          </p:cNvPr>
          <p:cNvSpPr>
            <a:spLocks noGrp="1"/>
          </p:cNvSpPr>
          <p:nvPr>
            <p:ph type="body" sz="quarter" idx="30" hasCustomPrompt="1"/>
          </p:nvPr>
        </p:nvSpPr>
        <p:spPr>
          <a:xfrm>
            <a:off x="4838310" y="5063897"/>
            <a:ext cx="2209800" cy="246888"/>
          </a:xfrm>
        </p:spPr>
        <p:txBody>
          <a:bodyPr lIns="0" tIns="0" rIns="0" bIns="0" anchor="ctr" anchorCtr="0">
            <a:normAutofit/>
          </a:bodyPr>
          <a:lstStyle>
            <a:lvl1pPr marL="0" indent="0" algn="ctr">
              <a:buNone/>
              <a:defRPr sz="1400"/>
            </a:lvl1pPr>
          </a:lstStyle>
          <a:p>
            <a:pPr lvl="0"/>
            <a:r>
              <a:rPr lang="en-US" dirty="0"/>
              <a:t>Phone</a:t>
            </a:r>
          </a:p>
        </p:txBody>
      </p:sp>
      <p:sp>
        <p:nvSpPr>
          <p:cNvPr id="19" name="Text Placeholder 10">
            <a:extLst>
              <a:ext uri="{FF2B5EF4-FFF2-40B4-BE49-F238E27FC236}">
                <a16:creationId xmlns:a16="http://schemas.microsoft.com/office/drawing/2014/main" id="{92223A12-AB61-49A1-8508-0108F2F5B932}"/>
              </a:ext>
            </a:extLst>
          </p:cNvPr>
          <p:cNvSpPr>
            <a:spLocks noGrp="1"/>
          </p:cNvSpPr>
          <p:nvPr>
            <p:ph type="body" sz="quarter" idx="31" hasCustomPrompt="1"/>
          </p:nvPr>
        </p:nvSpPr>
        <p:spPr>
          <a:xfrm>
            <a:off x="4838310" y="5313166"/>
            <a:ext cx="2209800" cy="246888"/>
          </a:xfrm>
        </p:spPr>
        <p:txBody>
          <a:bodyPr lIns="0" tIns="0" rIns="0" bIns="0" anchor="ctr" anchorCtr="0">
            <a:normAutofit/>
          </a:bodyPr>
          <a:lstStyle>
            <a:lvl1pPr marL="0" indent="0" algn="ctr">
              <a:buNone/>
              <a:defRPr sz="1400"/>
            </a:lvl1pPr>
          </a:lstStyle>
          <a:p>
            <a:pPr lvl="0"/>
            <a:r>
              <a:rPr lang="en-US" dirty="0"/>
              <a:t>Email</a:t>
            </a:r>
          </a:p>
        </p:txBody>
      </p:sp>
      <p:sp>
        <p:nvSpPr>
          <p:cNvPr id="20" name="Picture Placeholder 4">
            <a:extLst>
              <a:ext uri="{FF2B5EF4-FFF2-40B4-BE49-F238E27FC236}">
                <a16:creationId xmlns:a16="http://schemas.microsoft.com/office/drawing/2014/main" id="{0F90ECBA-9141-4B3A-B5DB-4FE3F49E4A9F}"/>
              </a:ext>
            </a:extLst>
          </p:cNvPr>
          <p:cNvSpPr>
            <a:spLocks noGrp="1"/>
          </p:cNvSpPr>
          <p:nvPr>
            <p:ph type="pic" sz="quarter" idx="32" hasCustomPrompt="1"/>
          </p:nvPr>
        </p:nvSpPr>
        <p:spPr>
          <a:xfrm>
            <a:off x="2362200" y="3228220"/>
            <a:ext cx="1676400" cy="1412418"/>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21" name="Text Placeholder 5">
            <a:extLst>
              <a:ext uri="{FF2B5EF4-FFF2-40B4-BE49-F238E27FC236}">
                <a16:creationId xmlns:a16="http://schemas.microsoft.com/office/drawing/2014/main" id="{4E55C9E7-6216-4957-8E1B-1E9CCD6449A1}"/>
              </a:ext>
            </a:extLst>
          </p:cNvPr>
          <p:cNvSpPr>
            <a:spLocks noGrp="1"/>
          </p:cNvSpPr>
          <p:nvPr>
            <p:ph type="body" sz="quarter" idx="33" hasCustomPrompt="1"/>
          </p:nvPr>
        </p:nvSpPr>
        <p:spPr>
          <a:xfrm>
            <a:off x="2095500" y="4735211"/>
            <a:ext cx="2209800" cy="365760"/>
          </a:xfrm>
        </p:spPr>
        <p:txBody>
          <a:bodyPr lIns="0" tIns="0" rIns="0" bIns="0" anchor="ctr" anchorCtr="0">
            <a:normAutofit/>
          </a:bodyPr>
          <a:lstStyle>
            <a:lvl1pPr marL="0" indent="0" algn="ctr">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22" name="Text Placeholder 10">
            <a:extLst>
              <a:ext uri="{FF2B5EF4-FFF2-40B4-BE49-F238E27FC236}">
                <a16:creationId xmlns:a16="http://schemas.microsoft.com/office/drawing/2014/main" id="{BE5B5C16-A70A-4DC2-8FE2-BEB95FFB1200}"/>
              </a:ext>
            </a:extLst>
          </p:cNvPr>
          <p:cNvSpPr>
            <a:spLocks noGrp="1"/>
          </p:cNvSpPr>
          <p:nvPr>
            <p:ph type="body" sz="quarter" idx="34" hasCustomPrompt="1"/>
          </p:nvPr>
        </p:nvSpPr>
        <p:spPr>
          <a:xfrm>
            <a:off x="2095500" y="5103575"/>
            <a:ext cx="2209800" cy="246888"/>
          </a:xfrm>
        </p:spPr>
        <p:txBody>
          <a:bodyPr lIns="0" tIns="0" rIns="0" bIns="0" anchor="ctr" anchorCtr="0">
            <a:normAutofit/>
          </a:bodyPr>
          <a:lstStyle>
            <a:lvl1pPr marL="0" indent="0" algn="ctr">
              <a:buNone/>
              <a:defRPr sz="1400"/>
            </a:lvl1pPr>
          </a:lstStyle>
          <a:p>
            <a:pPr lvl="0"/>
            <a:r>
              <a:rPr lang="en-US" dirty="0"/>
              <a:t>Phone</a:t>
            </a:r>
          </a:p>
        </p:txBody>
      </p:sp>
      <p:sp>
        <p:nvSpPr>
          <p:cNvPr id="23" name="Text Placeholder 10">
            <a:extLst>
              <a:ext uri="{FF2B5EF4-FFF2-40B4-BE49-F238E27FC236}">
                <a16:creationId xmlns:a16="http://schemas.microsoft.com/office/drawing/2014/main" id="{46367E4E-676C-49DB-9620-25CB35985A99}"/>
              </a:ext>
            </a:extLst>
          </p:cNvPr>
          <p:cNvSpPr>
            <a:spLocks noGrp="1"/>
          </p:cNvSpPr>
          <p:nvPr>
            <p:ph type="body" sz="quarter" idx="35" hasCustomPrompt="1"/>
          </p:nvPr>
        </p:nvSpPr>
        <p:spPr>
          <a:xfrm>
            <a:off x="2095500" y="5352844"/>
            <a:ext cx="2209800" cy="246888"/>
          </a:xfrm>
        </p:spPr>
        <p:txBody>
          <a:bodyPr lIns="0" tIns="0" rIns="0" bIns="0" anchor="ctr" anchorCtr="0">
            <a:normAutofit/>
          </a:bodyPr>
          <a:lstStyle>
            <a:lvl1pPr marL="0" indent="0" algn="ctr">
              <a:buNone/>
              <a:defRPr sz="1400"/>
            </a:lvl1pPr>
          </a:lstStyle>
          <a:p>
            <a:pPr lvl="0"/>
            <a:r>
              <a:rPr lang="en-US" dirty="0"/>
              <a:t>Email</a:t>
            </a:r>
          </a:p>
        </p:txBody>
      </p:sp>
    </p:spTree>
    <p:extLst>
      <p:ext uri="{BB962C8B-B14F-4D97-AF65-F5344CB8AC3E}">
        <p14:creationId xmlns:p14="http://schemas.microsoft.com/office/powerpoint/2010/main" val="169699659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Six Attorney Contact - Centered">
    <p:spTree>
      <p:nvGrpSpPr>
        <p:cNvPr id="1" name=""/>
        <p:cNvGrpSpPr/>
        <p:nvPr/>
      </p:nvGrpSpPr>
      <p:grpSpPr>
        <a:xfrm>
          <a:off x="0" y="0"/>
          <a:ext cx="0" cy="0"/>
          <a:chOff x="0" y="0"/>
          <a:chExt cx="0" cy="0"/>
        </a:xfrm>
      </p:grpSpPr>
      <p:sp>
        <p:nvSpPr>
          <p:cNvPr id="7" name="Picture Placeholder 4"/>
          <p:cNvSpPr>
            <a:spLocks noGrp="1"/>
          </p:cNvSpPr>
          <p:nvPr>
            <p:ph type="pic" sz="quarter" idx="14" hasCustomPrompt="1"/>
          </p:nvPr>
        </p:nvSpPr>
        <p:spPr>
          <a:xfrm>
            <a:off x="991380" y="533400"/>
            <a:ext cx="1676400" cy="1412418"/>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2" name="Footer Placeholder 1">
            <a:extLst>
              <a:ext uri="{FF2B5EF4-FFF2-40B4-BE49-F238E27FC236}">
                <a16:creationId xmlns:a16="http://schemas.microsoft.com/office/drawing/2014/main" id="{148891A2-AE41-4931-AE97-3452CC4A7EB9}"/>
              </a:ext>
            </a:extLst>
          </p:cNvPr>
          <p:cNvSpPr>
            <a:spLocks noGrp="1"/>
          </p:cNvSpPr>
          <p:nvPr>
            <p:ph type="ftr" sz="quarter" idx="16"/>
          </p:nvPr>
        </p:nvSpPr>
        <p:spPr/>
        <p:txBody>
          <a:bodyPr/>
          <a:lstStyle/>
          <a:p>
            <a:endParaRPr lang="en-US" dirty="0"/>
          </a:p>
        </p:txBody>
      </p:sp>
      <p:sp>
        <p:nvSpPr>
          <p:cNvPr id="8" name="Slide Number Placeholder 5">
            <a:extLst>
              <a:ext uri="{FF2B5EF4-FFF2-40B4-BE49-F238E27FC236}">
                <a16:creationId xmlns:a16="http://schemas.microsoft.com/office/drawing/2014/main" id="{3A91736C-CCF5-426B-B57F-3185C127169E}"/>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6" name="Text Placeholder 5">
            <a:extLst>
              <a:ext uri="{FF2B5EF4-FFF2-40B4-BE49-F238E27FC236}">
                <a16:creationId xmlns:a16="http://schemas.microsoft.com/office/drawing/2014/main" id="{E421488F-8BC1-41EE-848B-CC88010405CD}"/>
              </a:ext>
            </a:extLst>
          </p:cNvPr>
          <p:cNvSpPr>
            <a:spLocks noGrp="1"/>
          </p:cNvSpPr>
          <p:nvPr>
            <p:ph type="body" sz="quarter" idx="17" hasCustomPrompt="1"/>
          </p:nvPr>
        </p:nvSpPr>
        <p:spPr>
          <a:xfrm>
            <a:off x="724680" y="2040391"/>
            <a:ext cx="2209800" cy="365760"/>
          </a:xfrm>
        </p:spPr>
        <p:txBody>
          <a:bodyPr lIns="0" tIns="0" rIns="0" bIns="0" anchor="ctr" anchorCtr="0">
            <a:normAutofit/>
          </a:bodyPr>
          <a:lstStyle>
            <a:lvl1pPr marL="0" indent="0" algn="ctr">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1" name="Text Placeholder 10">
            <a:extLst>
              <a:ext uri="{FF2B5EF4-FFF2-40B4-BE49-F238E27FC236}">
                <a16:creationId xmlns:a16="http://schemas.microsoft.com/office/drawing/2014/main" id="{F5F00205-0E28-4C96-83D0-D7462AE51DD1}"/>
              </a:ext>
            </a:extLst>
          </p:cNvPr>
          <p:cNvSpPr>
            <a:spLocks noGrp="1"/>
          </p:cNvSpPr>
          <p:nvPr>
            <p:ph type="body" sz="quarter" idx="18" hasCustomPrompt="1"/>
          </p:nvPr>
        </p:nvSpPr>
        <p:spPr>
          <a:xfrm>
            <a:off x="724680" y="2408755"/>
            <a:ext cx="2209800" cy="246888"/>
          </a:xfrm>
        </p:spPr>
        <p:txBody>
          <a:bodyPr lIns="0" tIns="0" rIns="0" bIns="0" anchor="ctr" anchorCtr="0">
            <a:normAutofit/>
          </a:bodyPr>
          <a:lstStyle>
            <a:lvl1pPr marL="0" indent="0" algn="ctr">
              <a:buNone/>
              <a:defRPr sz="1400"/>
            </a:lvl1pPr>
          </a:lstStyle>
          <a:p>
            <a:pPr lvl="0"/>
            <a:r>
              <a:rPr lang="en-US" dirty="0"/>
              <a:t>Phone</a:t>
            </a:r>
          </a:p>
        </p:txBody>
      </p:sp>
      <p:sp>
        <p:nvSpPr>
          <p:cNvPr id="13" name="Text Placeholder 10">
            <a:extLst>
              <a:ext uri="{FF2B5EF4-FFF2-40B4-BE49-F238E27FC236}">
                <a16:creationId xmlns:a16="http://schemas.microsoft.com/office/drawing/2014/main" id="{C7D66212-B910-4F8E-95EE-179211F0F1A7}"/>
              </a:ext>
            </a:extLst>
          </p:cNvPr>
          <p:cNvSpPr>
            <a:spLocks noGrp="1"/>
          </p:cNvSpPr>
          <p:nvPr>
            <p:ph type="body" sz="quarter" idx="19" hasCustomPrompt="1"/>
          </p:nvPr>
        </p:nvSpPr>
        <p:spPr>
          <a:xfrm>
            <a:off x="724680" y="2658024"/>
            <a:ext cx="2209800" cy="246888"/>
          </a:xfrm>
        </p:spPr>
        <p:txBody>
          <a:bodyPr lIns="0" tIns="0" rIns="0" bIns="0" anchor="ctr" anchorCtr="0">
            <a:normAutofit/>
          </a:bodyPr>
          <a:lstStyle>
            <a:lvl1pPr marL="0" indent="0" algn="ctr">
              <a:buNone/>
              <a:defRPr sz="1400"/>
            </a:lvl1pPr>
          </a:lstStyle>
          <a:p>
            <a:pPr lvl="0"/>
            <a:r>
              <a:rPr lang="en-US" dirty="0"/>
              <a:t>Email</a:t>
            </a:r>
          </a:p>
        </p:txBody>
      </p:sp>
      <p:sp>
        <p:nvSpPr>
          <p:cNvPr id="35" name="Picture Placeholder 4">
            <a:extLst>
              <a:ext uri="{FF2B5EF4-FFF2-40B4-BE49-F238E27FC236}">
                <a16:creationId xmlns:a16="http://schemas.microsoft.com/office/drawing/2014/main" id="{2FCE1B7A-9C23-490D-A007-A7D9CC2E98A4}"/>
              </a:ext>
            </a:extLst>
          </p:cNvPr>
          <p:cNvSpPr>
            <a:spLocks noGrp="1"/>
          </p:cNvSpPr>
          <p:nvPr>
            <p:ph type="pic" sz="quarter" idx="20" hasCustomPrompt="1"/>
          </p:nvPr>
        </p:nvSpPr>
        <p:spPr>
          <a:xfrm>
            <a:off x="3734190" y="533400"/>
            <a:ext cx="1676400" cy="1412418"/>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36" name="Text Placeholder 5">
            <a:extLst>
              <a:ext uri="{FF2B5EF4-FFF2-40B4-BE49-F238E27FC236}">
                <a16:creationId xmlns:a16="http://schemas.microsoft.com/office/drawing/2014/main" id="{79940A23-8486-422E-944B-51F2120D44D2}"/>
              </a:ext>
            </a:extLst>
          </p:cNvPr>
          <p:cNvSpPr>
            <a:spLocks noGrp="1"/>
          </p:cNvSpPr>
          <p:nvPr>
            <p:ph type="body" sz="quarter" idx="21" hasCustomPrompt="1"/>
          </p:nvPr>
        </p:nvSpPr>
        <p:spPr>
          <a:xfrm>
            <a:off x="3467490" y="2040391"/>
            <a:ext cx="2209800" cy="365760"/>
          </a:xfrm>
        </p:spPr>
        <p:txBody>
          <a:bodyPr lIns="0" tIns="0" rIns="0" bIns="0" anchor="ctr" anchorCtr="0">
            <a:normAutofit/>
          </a:bodyPr>
          <a:lstStyle>
            <a:lvl1pPr marL="0" indent="0" algn="ctr">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37" name="Text Placeholder 10">
            <a:extLst>
              <a:ext uri="{FF2B5EF4-FFF2-40B4-BE49-F238E27FC236}">
                <a16:creationId xmlns:a16="http://schemas.microsoft.com/office/drawing/2014/main" id="{F0355177-8554-45C4-AC3A-0D1A7E1FF77F}"/>
              </a:ext>
            </a:extLst>
          </p:cNvPr>
          <p:cNvSpPr>
            <a:spLocks noGrp="1"/>
          </p:cNvSpPr>
          <p:nvPr>
            <p:ph type="body" sz="quarter" idx="22" hasCustomPrompt="1"/>
          </p:nvPr>
        </p:nvSpPr>
        <p:spPr>
          <a:xfrm>
            <a:off x="3467490" y="2408755"/>
            <a:ext cx="2209800" cy="246888"/>
          </a:xfrm>
        </p:spPr>
        <p:txBody>
          <a:bodyPr lIns="0" tIns="0" rIns="0" bIns="0" anchor="ctr" anchorCtr="0">
            <a:normAutofit/>
          </a:bodyPr>
          <a:lstStyle>
            <a:lvl1pPr marL="0" indent="0" algn="ctr">
              <a:buNone/>
              <a:defRPr sz="1400"/>
            </a:lvl1pPr>
          </a:lstStyle>
          <a:p>
            <a:pPr lvl="0"/>
            <a:r>
              <a:rPr lang="en-US" dirty="0"/>
              <a:t>Phone</a:t>
            </a:r>
          </a:p>
        </p:txBody>
      </p:sp>
      <p:sp>
        <p:nvSpPr>
          <p:cNvPr id="38" name="Text Placeholder 10">
            <a:extLst>
              <a:ext uri="{FF2B5EF4-FFF2-40B4-BE49-F238E27FC236}">
                <a16:creationId xmlns:a16="http://schemas.microsoft.com/office/drawing/2014/main" id="{DC67F7D2-2DC2-4864-91FE-8F03529DF6E6}"/>
              </a:ext>
            </a:extLst>
          </p:cNvPr>
          <p:cNvSpPr>
            <a:spLocks noGrp="1"/>
          </p:cNvSpPr>
          <p:nvPr>
            <p:ph type="body" sz="quarter" idx="23" hasCustomPrompt="1"/>
          </p:nvPr>
        </p:nvSpPr>
        <p:spPr>
          <a:xfrm>
            <a:off x="3467490" y="2658024"/>
            <a:ext cx="2209800" cy="246888"/>
          </a:xfrm>
        </p:spPr>
        <p:txBody>
          <a:bodyPr lIns="0" tIns="0" rIns="0" bIns="0" anchor="ctr" anchorCtr="0">
            <a:normAutofit/>
          </a:bodyPr>
          <a:lstStyle>
            <a:lvl1pPr marL="0" indent="0" algn="ctr">
              <a:buNone/>
              <a:defRPr sz="1400"/>
            </a:lvl1pPr>
          </a:lstStyle>
          <a:p>
            <a:pPr lvl="0"/>
            <a:r>
              <a:rPr lang="en-US" dirty="0"/>
              <a:t>Email</a:t>
            </a:r>
          </a:p>
        </p:txBody>
      </p:sp>
      <p:sp>
        <p:nvSpPr>
          <p:cNvPr id="39" name="Picture Placeholder 4">
            <a:extLst>
              <a:ext uri="{FF2B5EF4-FFF2-40B4-BE49-F238E27FC236}">
                <a16:creationId xmlns:a16="http://schemas.microsoft.com/office/drawing/2014/main" id="{B6F28AE1-0546-4422-8809-3C931D5B06A0}"/>
              </a:ext>
            </a:extLst>
          </p:cNvPr>
          <p:cNvSpPr>
            <a:spLocks noGrp="1"/>
          </p:cNvSpPr>
          <p:nvPr>
            <p:ph type="pic" sz="quarter" idx="24" hasCustomPrompt="1"/>
          </p:nvPr>
        </p:nvSpPr>
        <p:spPr>
          <a:xfrm>
            <a:off x="6476998" y="533400"/>
            <a:ext cx="1676400" cy="1412418"/>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40" name="Text Placeholder 5">
            <a:extLst>
              <a:ext uri="{FF2B5EF4-FFF2-40B4-BE49-F238E27FC236}">
                <a16:creationId xmlns:a16="http://schemas.microsoft.com/office/drawing/2014/main" id="{2DDDF03D-4AFC-4667-A85A-178BBF00FB09}"/>
              </a:ext>
            </a:extLst>
          </p:cNvPr>
          <p:cNvSpPr>
            <a:spLocks noGrp="1"/>
          </p:cNvSpPr>
          <p:nvPr>
            <p:ph type="body" sz="quarter" idx="25" hasCustomPrompt="1"/>
          </p:nvPr>
        </p:nvSpPr>
        <p:spPr>
          <a:xfrm>
            <a:off x="6210298" y="2040391"/>
            <a:ext cx="2209800" cy="365760"/>
          </a:xfrm>
        </p:spPr>
        <p:txBody>
          <a:bodyPr lIns="0" tIns="0" rIns="0" bIns="0" anchor="ctr" anchorCtr="0">
            <a:normAutofit/>
          </a:bodyPr>
          <a:lstStyle>
            <a:lvl1pPr marL="0" indent="0" algn="ctr">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41" name="Text Placeholder 10">
            <a:extLst>
              <a:ext uri="{FF2B5EF4-FFF2-40B4-BE49-F238E27FC236}">
                <a16:creationId xmlns:a16="http://schemas.microsoft.com/office/drawing/2014/main" id="{8E812B1D-FB9E-46A4-9104-4174782FDE4D}"/>
              </a:ext>
            </a:extLst>
          </p:cNvPr>
          <p:cNvSpPr>
            <a:spLocks noGrp="1"/>
          </p:cNvSpPr>
          <p:nvPr>
            <p:ph type="body" sz="quarter" idx="26" hasCustomPrompt="1"/>
          </p:nvPr>
        </p:nvSpPr>
        <p:spPr>
          <a:xfrm>
            <a:off x="6210298" y="2408755"/>
            <a:ext cx="2209800" cy="246888"/>
          </a:xfrm>
        </p:spPr>
        <p:txBody>
          <a:bodyPr lIns="0" tIns="0" rIns="0" bIns="0" anchor="ctr" anchorCtr="0">
            <a:normAutofit/>
          </a:bodyPr>
          <a:lstStyle>
            <a:lvl1pPr marL="0" indent="0" algn="ctr">
              <a:buNone/>
              <a:defRPr sz="1400"/>
            </a:lvl1pPr>
          </a:lstStyle>
          <a:p>
            <a:pPr lvl="0"/>
            <a:r>
              <a:rPr lang="en-US" dirty="0"/>
              <a:t>Phone</a:t>
            </a:r>
          </a:p>
        </p:txBody>
      </p:sp>
      <p:sp>
        <p:nvSpPr>
          <p:cNvPr id="42" name="Text Placeholder 10">
            <a:extLst>
              <a:ext uri="{FF2B5EF4-FFF2-40B4-BE49-F238E27FC236}">
                <a16:creationId xmlns:a16="http://schemas.microsoft.com/office/drawing/2014/main" id="{60576C41-F0D9-4D90-A32E-24B580D53943}"/>
              </a:ext>
            </a:extLst>
          </p:cNvPr>
          <p:cNvSpPr>
            <a:spLocks noGrp="1"/>
          </p:cNvSpPr>
          <p:nvPr>
            <p:ph type="body" sz="quarter" idx="27" hasCustomPrompt="1"/>
          </p:nvPr>
        </p:nvSpPr>
        <p:spPr>
          <a:xfrm>
            <a:off x="6210298" y="2658024"/>
            <a:ext cx="2209800" cy="246888"/>
          </a:xfrm>
        </p:spPr>
        <p:txBody>
          <a:bodyPr lIns="0" tIns="0" rIns="0" bIns="0" anchor="ctr" anchorCtr="0">
            <a:normAutofit/>
          </a:bodyPr>
          <a:lstStyle>
            <a:lvl1pPr marL="0" indent="0" algn="ctr">
              <a:buNone/>
              <a:defRPr sz="1400"/>
            </a:lvl1pPr>
          </a:lstStyle>
          <a:p>
            <a:pPr lvl="0"/>
            <a:r>
              <a:rPr lang="en-US" dirty="0"/>
              <a:t>Email</a:t>
            </a:r>
          </a:p>
        </p:txBody>
      </p:sp>
      <p:sp>
        <p:nvSpPr>
          <p:cNvPr id="16" name="Picture Placeholder 4">
            <a:extLst>
              <a:ext uri="{FF2B5EF4-FFF2-40B4-BE49-F238E27FC236}">
                <a16:creationId xmlns:a16="http://schemas.microsoft.com/office/drawing/2014/main" id="{2BA9CBD5-09A3-487A-B75B-3F44F7FA6DAD}"/>
              </a:ext>
            </a:extLst>
          </p:cNvPr>
          <p:cNvSpPr>
            <a:spLocks noGrp="1"/>
          </p:cNvSpPr>
          <p:nvPr>
            <p:ph type="pic" sz="quarter" idx="28" hasCustomPrompt="1"/>
          </p:nvPr>
        </p:nvSpPr>
        <p:spPr>
          <a:xfrm>
            <a:off x="3734190" y="3188542"/>
            <a:ext cx="1676400" cy="1412418"/>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17" name="Text Placeholder 5">
            <a:extLst>
              <a:ext uri="{FF2B5EF4-FFF2-40B4-BE49-F238E27FC236}">
                <a16:creationId xmlns:a16="http://schemas.microsoft.com/office/drawing/2014/main" id="{6B670595-085B-4E20-8BBA-2F720B62B1C1}"/>
              </a:ext>
            </a:extLst>
          </p:cNvPr>
          <p:cNvSpPr>
            <a:spLocks noGrp="1"/>
          </p:cNvSpPr>
          <p:nvPr>
            <p:ph type="body" sz="quarter" idx="29" hasCustomPrompt="1"/>
          </p:nvPr>
        </p:nvSpPr>
        <p:spPr>
          <a:xfrm>
            <a:off x="3467490" y="4695533"/>
            <a:ext cx="2209800" cy="365760"/>
          </a:xfrm>
        </p:spPr>
        <p:txBody>
          <a:bodyPr lIns="0" tIns="0" rIns="0" bIns="0" anchor="ctr" anchorCtr="0">
            <a:normAutofit/>
          </a:bodyPr>
          <a:lstStyle>
            <a:lvl1pPr marL="0" indent="0" algn="ctr">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8" name="Text Placeholder 10">
            <a:extLst>
              <a:ext uri="{FF2B5EF4-FFF2-40B4-BE49-F238E27FC236}">
                <a16:creationId xmlns:a16="http://schemas.microsoft.com/office/drawing/2014/main" id="{7B6E17F7-81A7-4370-A11C-EE21923F62FF}"/>
              </a:ext>
            </a:extLst>
          </p:cNvPr>
          <p:cNvSpPr>
            <a:spLocks noGrp="1"/>
          </p:cNvSpPr>
          <p:nvPr>
            <p:ph type="body" sz="quarter" idx="30" hasCustomPrompt="1"/>
          </p:nvPr>
        </p:nvSpPr>
        <p:spPr>
          <a:xfrm>
            <a:off x="3467490" y="5063897"/>
            <a:ext cx="2209800" cy="246888"/>
          </a:xfrm>
        </p:spPr>
        <p:txBody>
          <a:bodyPr lIns="0" tIns="0" rIns="0" bIns="0" anchor="ctr" anchorCtr="0">
            <a:normAutofit/>
          </a:bodyPr>
          <a:lstStyle>
            <a:lvl1pPr marL="0" indent="0" algn="ctr">
              <a:buNone/>
              <a:defRPr sz="1400"/>
            </a:lvl1pPr>
          </a:lstStyle>
          <a:p>
            <a:pPr lvl="0"/>
            <a:r>
              <a:rPr lang="en-US" dirty="0"/>
              <a:t>Phone</a:t>
            </a:r>
          </a:p>
        </p:txBody>
      </p:sp>
      <p:sp>
        <p:nvSpPr>
          <p:cNvPr id="19" name="Text Placeholder 10">
            <a:extLst>
              <a:ext uri="{FF2B5EF4-FFF2-40B4-BE49-F238E27FC236}">
                <a16:creationId xmlns:a16="http://schemas.microsoft.com/office/drawing/2014/main" id="{92223A12-AB61-49A1-8508-0108F2F5B932}"/>
              </a:ext>
            </a:extLst>
          </p:cNvPr>
          <p:cNvSpPr>
            <a:spLocks noGrp="1"/>
          </p:cNvSpPr>
          <p:nvPr>
            <p:ph type="body" sz="quarter" idx="31" hasCustomPrompt="1"/>
          </p:nvPr>
        </p:nvSpPr>
        <p:spPr>
          <a:xfrm>
            <a:off x="3467490" y="5313166"/>
            <a:ext cx="2209800" cy="246888"/>
          </a:xfrm>
        </p:spPr>
        <p:txBody>
          <a:bodyPr lIns="0" tIns="0" rIns="0" bIns="0" anchor="ctr" anchorCtr="0">
            <a:normAutofit/>
          </a:bodyPr>
          <a:lstStyle>
            <a:lvl1pPr marL="0" indent="0" algn="ctr">
              <a:buNone/>
              <a:defRPr sz="1400"/>
            </a:lvl1pPr>
          </a:lstStyle>
          <a:p>
            <a:pPr lvl="0"/>
            <a:r>
              <a:rPr lang="en-US" dirty="0"/>
              <a:t>Email</a:t>
            </a:r>
          </a:p>
        </p:txBody>
      </p:sp>
      <p:sp>
        <p:nvSpPr>
          <p:cNvPr id="20" name="Picture Placeholder 4">
            <a:extLst>
              <a:ext uri="{FF2B5EF4-FFF2-40B4-BE49-F238E27FC236}">
                <a16:creationId xmlns:a16="http://schemas.microsoft.com/office/drawing/2014/main" id="{0F90ECBA-9141-4B3A-B5DB-4FE3F49E4A9F}"/>
              </a:ext>
            </a:extLst>
          </p:cNvPr>
          <p:cNvSpPr>
            <a:spLocks noGrp="1"/>
          </p:cNvSpPr>
          <p:nvPr>
            <p:ph type="pic" sz="quarter" idx="32" hasCustomPrompt="1"/>
          </p:nvPr>
        </p:nvSpPr>
        <p:spPr>
          <a:xfrm>
            <a:off x="991380" y="3188542"/>
            <a:ext cx="1676400" cy="1412418"/>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21" name="Text Placeholder 5">
            <a:extLst>
              <a:ext uri="{FF2B5EF4-FFF2-40B4-BE49-F238E27FC236}">
                <a16:creationId xmlns:a16="http://schemas.microsoft.com/office/drawing/2014/main" id="{4E55C9E7-6216-4957-8E1B-1E9CCD6449A1}"/>
              </a:ext>
            </a:extLst>
          </p:cNvPr>
          <p:cNvSpPr>
            <a:spLocks noGrp="1"/>
          </p:cNvSpPr>
          <p:nvPr>
            <p:ph type="body" sz="quarter" idx="33" hasCustomPrompt="1"/>
          </p:nvPr>
        </p:nvSpPr>
        <p:spPr>
          <a:xfrm>
            <a:off x="724680" y="4695533"/>
            <a:ext cx="2209800" cy="365760"/>
          </a:xfrm>
        </p:spPr>
        <p:txBody>
          <a:bodyPr lIns="0" tIns="0" rIns="0" bIns="0" anchor="ctr" anchorCtr="0">
            <a:normAutofit/>
          </a:bodyPr>
          <a:lstStyle>
            <a:lvl1pPr marL="0" indent="0" algn="ctr">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22" name="Text Placeholder 10">
            <a:extLst>
              <a:ext uri="{FF2B5EF4-FFF2-40B4-BE49-F238E27FC236}">
                <a16:creationId xmlns:a16="http://schemas.microsoft.com/office/drawing/2014/main" id="{BE5B5C16-A70A-4DC2-8FE2-BEB95FFB1200}"/>
              </a:ext>
            </a:extLst>
          </p:cNvPr>
          <p:cNvSpPr>
            <a:spLocks noGrp="1"/>
          </p:cNvSpPr>
          <p:nvPr>
            <p:ph type="body" sz="quarter" idx="34" hasCustomPrompt="1"/>
          </p:nvPr>
        </p:nvSpPr>
        <p:spPr>
          <a:xfrm>
            <a:off x="724680" y="5063897"/>
            <a:ext cx="2209800" cy="246888"/>
          </a:xfrm>
        </p:spPr>
        <p:txBody>
          <a:bodyPr lIns="0" tIns="0" rIns="0" bIns="0" anchor="ctr" anchorCtr="0">
            <a:normAutofit/>
          </a:bodyPr>
          <a:lstStyle>
            <a:lvl1pPr marL="0" indent="0" algn="ctr">
              <a:buNone/>
              <a:defRPr sz="1400"/>
            </a:lvl1pPr>
          </a:lstStyle>
          <a:p>
            <a:pPr lvl="0"/>
            <a:r>
              <a:rPr lang="en-US" dirty="0"/>
              <a:t>Phone</a:t>
            </a:r>
          </a:p>
        </p:txBody>
      </p:sp>
      <p:sp>
        <p:nvSpPr>
          <p:cNvPr id="23" name="Text Placeholder 10">
            <a:extLst>
              <a:ext uri="{FF2B5EF4-FFF2-40B4-BE49-F238E27FC236}">
                <a16:creationId xmlns:a16="http://schemas.microsoft.com/office/drawing/2014/main" id="{46367E4E-676C-49DB-9620-25CB35985A99}"/>
              </a:ext>
            </a:extLst>
          </p:cNvPr>
          <p:cNvSpPr>
            <a:spLocks noGrp="1"/>
          </p:cNvSpPr>
          <p:nvPr>
            <p:ph type="body" sz="quarter" idx="35" hasCustomPrompt="1"/>
          </p:nvPr>
        </p:nvSpPr>
        <p:spPr>
          <a:xfrm>
            <a:off x="724680" y="5313166"/>
            <a:ext cx="2209800" cy="246888"/>
          </a:xfrm>
        </p:spPr>
        <p:txBody>
          <a:bodyPr lIns="0" tIns="0" rIns="0" bIns="0" anchor="ctr" anchorCtr="0">
            <a:normAutofit/>
          </a:bodyPr>
          <a:lstStyle>
            <a:lvl1pPr marL="0" indent="0" algn="ctr">
              <a:buNone/>
              <a:defRPr sz="1400"/>
            </a:lvl1pPr>
          </a:lstStyle>
          <a:p>
            <a:pPr lvl="0"/>
            <a:r>
              <a:rPr lang="en-US" dirty="0"/>
              <a:t>Email</a:t>
            </a:r>
          </a:p>
        </p:txBody>
      </p:sp>
      <p:sp>
        <p:nvSpPr>
          <p:cNvPr id="24" name="Picture Placeholder 4">
            <a:extLst>
              <a:ext uri="{FF2B5EF4-FFF2-40B4-BE49-F238E27FC236}">
                <a16:creationId xmlns:a16="http://schemas.microsoft.com/office/drawing/2014/main" id="{AB820FBD-4ABA-4A74-8ED2-1890525E0139}"/>
              </a:ext>
            </a:extLst>
          </p:cNvPr>
          <p:cNvSpPr>
            <a:spLocks noGrp="1"/>
          </p:cNvSpPr>
          <p:nvPr>
            <p:ph type="pic" sz="quarter" idx="36" hasCustomPrompt="1"/>
          </p:nvPr>
        </p:nvSpPr>
        <p:spPr>
          <a:xfrm>
            <a:off x="6476998" y="3191622"/>
            <a:ext cx="1676400" cy="1412418"/>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25" name="Text Placeholder 5">
            <a:extLst>
              <a:ext uri="{FF2B5EF4-FFF2-40B4-BE49-F238E27FC236}">
                <a16:creationId xmlns:a16="http://schemas.microsoft.com/office/drawing/2014/main" id="{FE664690-16B4-4C1D-818C-1B1163397A60}"/>
              </a:ext>
            </a:extLst>
          </p:cNvPr>
          <p:cNvSpPr>
            <a:spLocks noGrp="1"/>
          </p:cNvSpPr>
          <p:nvPr>
            <p:ph type="body" sz="quarter" idx="37" hasCustomPrompt="1"/>
          </p:nvPr>
        </p:nvSpPr>
        <p:spPr>
          <a:xfrm>
            <a:off x="6210298" y="4698613"/>
            <a:ext cx="2209800" cy="365760"/>
          </a:xfrm>
        </p:spPr>
        <p:txBody>
          <a:bodyPr lIns="0" tIns="0" rIns="0" bIns="0" anchor="ctr" anchorCtr="0">
            <a:normAutofit/>
          </a:bodyPr>
          <a:lstStyle>
            <a:lvl1pPr marL="0" indent="0" algn="ctr">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26" name="Text Placeholder 10">
            <a:extLst>
              <a:ext uri="{FF2B5EF4-FFF2-40B4-BE49-F238E27FC236}">
                <a16:creationId xmlns:a16="http://schemas.microsoft.com/office/drawing/2014/main" id="{27A8593E-B94F-4D93-878F-9818E8D6952B}"/>
              </a:ext>
            </a:extLst>
          </p:cNvPr>
          <p:cNvSpPr>
            <a:spLocks noGrp="1"/>
          </p:cNvSpPr>
          <p:nvPr>
            <p:ph type="body" sz="quarter" idx="38" hasCustomPrompt="1"/>
          </p:nvPr>
        </p:nvSpPr>
        <p:spPr>
          <a:xfrm>
            <a:off x="6210298" y="5066977"/>
            <a:ext cx="2209800" cy="246888"/>
          </a:xfrm>
        </p:spPr>
        <p:txBody>
          <a:bodyPr lIns="0" tIns="0" rIns="0" bIns="0" anchor="ctr" anchorCtr="0">
            <a:normAutofit/>
          </a:bodyPr>
          <a:lstStyle>
            <a:lvl1pPr marL="0" indent="0" algn="ctr">
              <a:buNone/>
              <a:defRPr sz="1400"/>
            </a:lvl1pPr>
          </a:lstStyle>
          <a:p>
            <a:pPr lvl="0"/>
            <a:r>
              <a:rPr lang="en-US" dirty="0"/>
              <a:t>Phone</a:t>
            </a:r>
          </a:p>
        </p:txBody>
      </p:sp>
      <p:sp>
        <p:nvSpPr>
          <p:cNvPr id="27" name="Text Placeholder 10">
            <a:extLst>
              <a:ext uri="{FF2B5EF4-FFF2-40B4-BE49-F238E27FC236}">
                <a16:creationId xmlns:a16="http://schemas.microsoft.com/office/drawing/2014/main" id="{42EFDF15-EDBC-4C84-8464-074E58FC561E}"/>
              </a:ext>
            </a:extLst>
          </p:cNvPr>
          <p:cNvSpPr>
            <a:spLocks noGrp="1"/>
          </p:cNvSpPr>
          <p:nvPr>
            <p:ph type="body" sz="quarter" idx="39" hasCustomPrompt="1"/>
          </p:nvPr>
        </p:nvSpPr>
        <p:spPr>
          <a:xfrm>
            <a:off x="6210298" y="5316246"/>
            <a:ext cx="2209800" cy="246888"/>
          </a:xfrm>
        </p:spPr>
        <p:txBody>
          <a:bodyPr lIns="0" tIns="0" rIns="0" bIns="0" anchor="ctr" anchorCtr="0">
            <a:normAutofit/>
          </a:bodyPr>
          <a:lstStyle>
            <a:lvl1pPr marL="0" indent="0" algn="ctr">
              <a:buNone/>
              <a:defRPr sz="1400"/>
            </a:lvl1pPr>
          </a:lstStyle>
          <a:p>
            <a:pPr lvl="0"/>
            <a:r>
              <a:rPr lang="en-US" dirty="0"/>
              <a:t>Email</a:t>
            </a:r>
          </a:p>
        </p:txBody>
      </p:sp>
    </p:spTree>
    <p:extLst>
      <p:ext uri="{BB962C8B-B14F-4D97-AF65-F5344CB8AC3E}">
        <p14:creationId xmlns:p14="http://schemas.microsoft.com/office/powerpoint/2010/main" val="343465283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One Attorney Contact+Bio">
    <p:spTree>
      <p:nvGrpSpPr>
        <p:cNvPr id="1" name=""/>
        <p:cNvGrpSpPr/>
        <p:nvPr/>
      </p:nvGrpSpPr>
      <p:grpSpPr>
        <a:xfrm>
          <a:off x="0" y="0"/>
          <a:ext cx="0" cy="0"/>
          <a:chOff x="0" y="0"/>
          <a:chExt cx="0" cy="0"/>
        </a:xfrm>
      </p:grpSpPr>
      <p:sp>
        <p:nvSpPr>
          <p:cNvPr id="7" name="Picture Placeholder 4"/>
          <p:cNvSpPr>
            <a:spLocks noGrp="1"/>
          </p:cNvSpPr>
          <p:nvPr>
            <p:ph type="pic" sz="quarter" idx="14" hasCustomPrompt="1"/>
          </p:nvPr>
        </p:nvSpPr>
        <p:spPr>
          <a:xfrm>
            <a:off x="685800" y="533400"/>
            <a:ext cx="2817019" cy="2373424"/>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2" name="Footer Placeholder 1">
            <a:extLst>
              <a:ext uri="{FF2B5EF4-FFF2-40B4-BE49-F238E27FC236}">
                <a16:creationId xmlns:a16="http://schemas.microsoft.com/office/drawing/2014/main" id="{148891A2-AE41-4931-AE97-3452CC4A7EB9}"/>
              </a:ext>
            </a:extLst>
          </p:cNvPr>
          <p:cNvSpPr>
            <a:spLocks noGrp="1"/>
          </p:cNvSpPr>
          <p:nvPr>
            <p:ph type="ftr" sz="quarter" idx="16"/>
          </p:nvPr>
        </p:nvSpPr>
        <p:spPr/>
        <p:txBody>
          <a:bodyPr/>
          <a:lstStyle/>
          <a:p>
            <a:endParaRPr lang="en-US" dirty="0"/>
          </a:p>
        </p:txBody>
      </p:sp>
      <p:sp>
        <p:nvSpPr>
          <p:cNvPr id="8" name="Slide Number Placeholder 5">
            <a:extLst>
              <a:ext uri="{FF2B5EF4-FFF2-40B4-BE49-F238E27FC236}">
                <a16:creationId xmlns:a16="http://schemas.microsoft.com/office/drawing/2014/main" id="{3A91736C-CCF5-426B-B57F-3185C127169E}"/>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6" name="Text Placeholder 5">
            <a:extLst>
              <a:ext uri="{FF2B5EF4-FFF2-40B4-BE49-F238E27FC236}">
                <a16:creationId xmlns:a16="http://schemas.microsoft.com/office/drawing/2014/main" id="{E421488F-8BC1-41EE-848B-CC88010405CD}"/>
              </a:ext>
            </a:extLst>
          </p:cNvPr>
          <p:cNvSpPr>
            <a:spLocks noGrp="1"/>
          </p:cNvSpPr>
          <p:nvPr>
            <p:ph type="body" sz="quarter" idx="17" hasCustomPrompt="1"/>
          </p:nvPr>
        </p:nvSpPr>
        <p:spPr>
          <a:xfrm>
            <a:off x="3810000" y="480205"/>
            <a:ext cx="4572000" cy="486740"/>
          </a:xfrm>
        </p:spPr>
        <p:txBody>
          <a:bodyPr lIns="0" tIns="0" rIns="0" bIns="0" anchor="t" anchorCtr="0">
            <a:normAutofit/>
          </a:bodyPr>
          <a:lstStyle>
            <a:lvl1pPr marL="0" indent="0">
              <a:buNone/>
              <a:defRPr sz="32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1" name="Text Placeholder 10">
            <a:extLst>
              <a:ext uri="{FF2B5EF4-FFF2-40B4-BE49-F238E27FC236}">
                <a16:creationId xmlns:a16="http://schemas.microsoft.com/office/drawing/2014/main" id="{F5F00205-0E28-4C96-83D0-D7462AE51DD1}"/>
              </a:ext>
            </a:extLst>
          </p:cNvPr>
          <p:cNvSpPr>
            <a:spLocks noGrp="1"/>
          </p:cNvSpPr>
          <p:nvPr>
            <p:ph type="body" sz="quarter" idx="18" hasCustomPrompt="1"/>
          </p:nvPr>
        </p:nvSpPr>
        <p:spPr>
          <a:xfrm>
            <a:off x="3810000" y="968896"/>
            <a:ext cx="4572000" cy="318724"/>
          </a:xfrm>
        </p:spPr>
        <p:txBody>
          <a:bodyPr lIns="0" tIns="0" rIns="0" bIns="0" anchor="ctr" anchorCtr="0">
            <a:normAutofit/>
          </a:bodyPr>
          <a:lstStyle>
            <a:lvl1pPr marL="0" indent="0">
              <a:buNone/>
              <a:defRPr sz="2000"/>
            </a:lvl1pPr>
          </a:lstStyle>
          <a:p>
            <a:pPr lvl="0"/>
            <a:r>
              <a:rPr lang="en-US" dirty="0"/>
              <a:t>Phone</a:t>
            </a:r>
          </a:p>
        </p:txBody>
      </p:sp>
      <p:sp>
        <p:nvSpPr>
          <p:cNvPr id="13" name="Text Placeholder 10">
            <a:extLst>
              <a:ext uri="{FF2B5EF4-FFF2-40B4-BE49-F238E27FC236}">
                <a16:creationId xmlns:a16="http://schemas.microsoft.com/office/drawing/2014/main" id="{C7D66212-B910-4F8E-95EE-179211F0F1A7}"/>
              </a:ext>
            </a:extLst>
          </p:cNvPr>
          <p:cNvSpPr>
            <a:spLocks noGrp="1"/>
          </p:cNvSpPr>
          <p:nvPr>
            <p:ph type="body" sz="quarter" idx="19" hasCustomPrompt="1"/>
          </p:nvPr>
        </p:nvSpPr>
        <p:spPr>
          <a:xfrm>
            <a:off x="3810000" y="1287983"/>
            <a:ext cx="4572000" cy="318724"/>
          </a:xfrm>
        </p:spPr>
        <p:txBody>
          <a:bodyPr lIns="0" tIns="0" rIns="0" bIns="0" anchor="ctr" anchorCtr="0">
            <a:normAutofit/>
          </a:bodyPr>
          <a:lstStyle>
            <a:lvl1pPr marL="0" indent="0">
              <a:buNone/>
              <a:defRPr sz="2000"/>
            </a:lvl1pPr>
          </a:lstStyle>
          <a:p>
            <a:pPr lvl="0"/>
            <a:r>
              <a:rPr lang="en-US" dirty="0"/>
              <a:t>Email</a:t>
            </a:r>
          </a:p>
        </p:txBody>
      </p:sp>
      <p:sp>
        <p:nvSpPr>
          <p:cNvPr id="4" name="Text Placeholder 3">
            <a:extLst>
              <a:ext uri="{FF2B5EF4-FFF2-40B4-BE49-F238E27FC236}">
                <a16:creationId xmlns:a16="http://schemas.microsoft.com/office/drawing/2014/main" id="{409CD0D6-2528-4CA0-8250-833D23F267DC}"/>
              </a:ext>
            </a:extLst>
          </p:cNvPr>
          <p:cNvSpPr>
            <a:spLocks noGrp="1"/>
          </p:cNvSpPr>
          <p:nvPr>
            <p:ph type="body" sz="quarter" idx="20" hasCustomPrompt="1"/>
          </p:nvPr>
        </p:nvSpPr>
        <p:spPr>
          <a:xfrm>
            <a:off x="3810000" y="1608295"/>
            <a:ext cx="4572000" cy="4327525"/>
          </a:xfrm>
        </p:spPr>
        <p:txBody>
          <a:bodyPr lIns="0" tIns="137160" rIns="0" bIns="0">
            <a:normAutofit/>
          </a:bodyPr>
          <a:lstStyle>
            <a:lvl1pPr marL="0" indent="0">
              <a:spcBef>
                <a:spcPts val="600"/>
              </a:spcBef>
              <a:buNone/>
              <a:defRPr sz="1400" b="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enter content</a:t>
            </a:r>
          </a:p>
        </p:txBody>
      </p:sp>
    </p:spTree>
    <p:extLst>
      <p:ext uri="{BB962C8B-B14F-4D97-AF65-F5344CB8AC3E}">
        <p14:creationId xmlns:p14="http://schemas.microsoft.com/office/powerpoint/2010/main" val="869084253"/>
      </p:ext>
    </p:extLst>
  </p:cSld>
  <p:clrMapOvr>
    <a:masterClrMapping/>
  </p:clrMapOvr>
  <p:transition>
    <p:fade/>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wo Attorney Contact+Bio">
    <p:spTree>
      <p:nvGrpSpPr>
        <p:cNvPr id="1" name=""/>
        <p:cNvGrpSpPr/>
        <p:nvPr/>
      </p:nvGrpSpPr>
      <p:grpSpPr>
        <a:xfrm>
          <a:off x="0" y="0"/>
          <a:ext cx="0" cy="0"/>
          <a:chOff x="0" y="0"/>
          <a:chExt cx="0" cy="0"/>
        </a:xfrm>
      </p:grpSpPr>
      <p:sp>
        <p:nvSpPr>
          <p:cNvPr id="7" name="Picture Placeholder 4"/>
          <p:cNvSpPr>
            <a:spLocks noGrp="1"/>
          </p:cNvSpPr>
          <p:nvPr>
            <p:ph type="pic" sz="quarter" idx="14" hasCustomPrompt="1"/>
          </p:nvPr>
        </p:nvSpPr>
        <p:spPr>
          <a:xfrm>
            <a:off x="431799" y="449154"/>
            <a:ext cx="1637503" cy="1379646"/>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2" name="Footer Placeholder 1">
            <a:extLst>
              <a:ext uri="{FF2B5EF4-FFF2-40B4-BE49-F238E27FC236}">
                <a16:creationId xmlns:a16="http://schemas.microsoft.com/office/drawing/2014/main" id="{148891A2-AE41-4931-AE97-3452CC4A7EB9}"/>
              </a:ext>
            </a:extLst>
          </p:cNvPr>
          <p:cNvSpPr>
            <a:spLocks noGrp="1"/>
          </p:cNvSpPr>
          <p:nvPr>
            <p:ph type="ftr" sz="quarter" idx="16"/>
          </p:nvPr>
        </p:nvSpPr>
        <p:spPr/>
        <p:txBody>
          <a:bodyPr/>
          <a:lstStyle/>
          <a:p>
            <a:endParaRPr lang="en-US" dirty="0"/>
          </a:p>
        </p:txBody>
      </p:sp>
      <p:sp>
        <p:nvSpPr>
          <p:cNvPr id="8" name="Slide Number Placeholder 5">
            <a:extLst>
              <a:ext uri="{FF2B5EF4-FFF2-40B4-BE49-F238E27FC236}">
                <a16:creationId xmlns:a16="http://schemas.microsoft.com/office/drawing/2014/main" id="{3A91736C-CCF5-426B-B57F-3185C127169E}"/>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6" name="Text Placeholder 5">
            <a:extLst>
              <a:ext uri="{FF2B5EF4-FFF2-40B4-BE49-F238E27FC236}">
                <a16:creationId xmlns:a16="http://schemas.microsoft.com/office/drawing/2014/main" id="{E421488F-8BC1-41EE-848B-CC88010405CD}"/>
              </a:ext>
            </a:extLst>
          </p:cNvPr>
          <p:cNvSpPr>
            <a:spLocks noGrp="1"/>
          </p:cNvSpPr>
          <p:nvPr>
            <p:ph type="body" sz="quarter" idx="17" hasCustomPrompt="1"/>
          </p:nvPr>
        </p:nvSpPr>
        <p:spPr>
          <a:xfrm>
            <a:off x="2267340" y="411314"/>
            <a:ext cx="6426200" cy="262046"/>
          </a:xfrm>
        </p:spPr>
        <p:txBody>
          <a:bodyPr lIns="0" tIns="0" rIns="0" bIns="0" anchor="ctr" anchorCtr="0">
            <a:noAutofit/>
          </a:bodyPr>
          <a:lstStyle>
            <a:lvl1pPr marL="0" indent="0">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1" name="Text Placeholder 10">
            <a:extLst>
              <a:ext uri="{FF2B5EF4-FFF2-40B4-BE49-F238E27FC236}">
                <a16:creationId xmlns:a16="http://schemas.microsoft.com/office/drawing/2014/main" id="{F5F00205-0E28-4C96-83D0-D7462AE51DD1}"/>
              </a:ext>
            </a:extLst>
          </p:cNvPr>
          <p:cNvSpPr>
            <a:spLocks noGrp="1"/>
          </p:cNvSpPr>
          <p:nvPr>
            <p:ph type="body" sz="quarter" idx="18" hasCustomPrompt="1"/>
          </p:nvPr>
        </p:nvSpPr>
        <p:spPr>
          <a:xfrm>
            <a:off x="2267340" y="675162"/>
            <a:ext cx="6426200" cy="226797"/>
          </a:xfrm>
        </p:spPr>
        <p:txBody>
          <a:bodyPr lIns="0" tIns="0" rIns="0" bIns="0" anchor="ctr" anchorCtr="0">
            <a:noAutofit/>
          </a:bodyPr>
          <a:lstStyle>
            <a:lvl1pPr marL="0" indent="0">
              <a:buNone/>
              <a:defRPr sz="1300"/>
            </a:lvl1pPr>
          </a:lstStyle>
          <a:p>
            <a:pPr lvl="0"/>
            <a:r>
              <a:rPr lang="en-US" dirty="0"/>
              <a:t>Phone</a:t>
            </a:r>
          </a:p>
        </p:txBody>
      </p:sp>
      <p:sp>
        <p:nvSpPr>
          <p:cNvPr id="13" name="Text Placeholder 10">
            <a:extLst>
              <a:ext uri="{FF2B5EF4-FFF2-40B4-BE49-F238E27FC236}">
                <a16:creationId xmlns:a16="http://schemas.microsoft.com/office/drawing/2014/main" id="{C7D66212-B910-4F8E-95EE-179211F0F1A7}"/>
              </a:ext>
            </a:extLst>
          </p:cNvPr>
          <p:cNvSpPr>
            <a:spLocks noGrp="1"/>
          </p:cNvSpPr>
          <p:nvPr>
            <p:ph type="body" sz="quarter" idx="19" hasCustomPrompt="1"/>
          </p:nvPr>
        </p:nvSpPr>
        <p:spPr>
          <a:xfrm>
            <a:off x="2267340" y="902208"/>
            <a:ext cx="6426200" cy="228351"/>
          </a:xfrm>
        </p:spPr>
        <p:txBody>
          <a:bodyPr lIns="0" tIns="0" rIns="0" bIns="0" anchor="ctr" anchorCtr="0">
            <a:noAutofit/>
          </a:bodyPr>
          <a:lstStyle>
            <a:lvl1pPr marL="0" indent="0">
              <a:buNone/>
              <a:defRPr sz="1300"/>
            </a:lvl1pPr>
          </a:lstStyle>
          <a:p>
            <a:pPr lvl="0"/>
            <a:r>
              <a:rPr lang="en-US" dirty="0"/>
              <a:t>Email</a:t>
            </a:r>
          </a:p>
        </p:txBody>
      </p:sp>
      <p:sp>
        <p:nvSpPr>
          <p:cNvPr id="4" name="Text Placeholder 3">
            <a:extLst>
              <a:ext uri="{FF2B5EF4-FFF2-40B4-BE49-F238E27FC236}">
                <a16:creationId xmlns:a16="http://schemas.microsoft.com/office/drawing/2014/main" id="{409CD0D6-2528-4CA0-8250-833D23F267DC}"/>
              </a:ext>
            </a:extLst>
          </p:cNvPr>
          <p:cNvSpPr>
            <a:spLocks noGrp="1"/>
          </p:cNvSpPr>
          <p:nvPr>
            <p:ph type="body" sz="quarter" idx="20" hasCustomPrompt="1"/>
          </p:nvPr>
        </p:nvSpPr>
        <p:spPr>
          <a:xfrm>
            <a:off x="2267340" y="1132940"/>
            <a:ext cx="6426200" cy="1807890"/>
          </a:xfrm>
        </p:spPr>
        <p:txBody>
          <a:bodyPr lIns="0" tIns="27432" rIns="0" bIns="0">
            <a:normAutofit/>
          </a:bodyPr>
          <a:lstStyle>
            <a:lvl1pPr marL="0" indent="0">
              <a:spcBef>
                <a:spcPts val="600"/>
              </a:spcBef>
              <a:buNone/>
              <a:defRPr sz="1100" b="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enter content</a:t>
            </a:r>
          </a:p>
        </p:txBody>
      </p:sp>
      <p:sp>
        <p:nvSpPr>
          <p:cNvPr id="19" name="Picture Placeholder 4">
            <a:extLst>
              <a:ext uri="{FF2B5EF4-FFF2-40B4-BE49-F238E27FC236}">
                <a16:creationId xmlns:a16="http://schemas.microsoft.com/office/drawing/2014/main" id="{1940B5D3-D5B9-4151-AEEE-2255BE697C8F}"/>
              </a:ext>
            </a:extLst>
          </p:cNvPr>
          <p:cNvSpPr>
            <a:spLocks noGrp="1"/>
          </p:cNvSpPr>
          <p:nvPr>
            <p:ph type="pic" sz="quarter" idx="21" hasCustomPrompt="1"/>
          </p:nvPr>
        </p:nvSpPr>
        <p:spPr>
          <a:xfrm>
            <a:off x="431799" y="3246008"/>
            <a:ext cx="1637503" cy="1379646"/>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20" name="Text Placeholder 5">
            <a:extLst>
              <a:ext uri="{FF2B5EF4-FFF2-40B4-BE49-F238E27FC236}">
                <a16:creationId xmlns:a16="http://schemas.microsoft.com/office/drawing/2014/main" id="{21CEED2C-A3B9-40F0-963E-E1BE73CC569E}"/>
              </a:ext>
            </a:extLst>
          </p:cNvPr>
          <p:cNvSpPr>
            <a:spLocks noGrp="1"/>
          </p:cNvSpPr>
          <p:nvPr>
            <p:ph type="body" sz="quarter" idx="22" hasCustomPrompt="1"/>
          </p:nvPr>
        </p:nvSpPr>
        <p:spPr>
          <a:xfrm>
            <a:off x="2267340" y="3208168"/>
            <a:ext cx="6426200" cy="262046"/>
          </a:xfrm>
        </p:spPr>
        <p:txBody>
          <a:bodyPr lIns="0" tIns="0" rIns="0" bIns="0" anchor="ctr" anchorCtr="0">
            <a:noAutofit/>
          </a:bodyPr>
          <a:lstStyle>
            <a:lvl1pPr marL="0" indent="0">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21" name="Text Placeholder 10">
            <a:extLst>
              <a:ext uri="{FF2B5EF4-FFF2-40B4-BE49-F238E27FC236}">
                <a16:creationId xmlns:a16="http://schemas.microsoft.com/office/drawing/2014/main" id="{E3E5377F-5E0F-4618-BE23-F335C6F6BC8F}"/>
              </a:ext>
            </a:extLst>
          </p:cNvPr>
          <p:cNvSpPr>
            <a:spLocks noGrp="1"/>
          </p:cNvSpPr>
          <p:nvPr>
            <p:ph type="body" sz="quarter" idx="23" hasCustomPrompt="1"/>
          </p:nvPr>
        </p:nvSpPr>
        <p:spPr>
          <a:xfrm>
            <a:off x="2267340" y="3472016"/>
            <a:ext cx="6426200" cy="226797"/>
          </a:xfrm>
        </p:spPr>
        <p:txBody>
          <a:bodyPr lIns="0" tIns="0" rIns="0" bIns="0" anchor="ctr" anchorCtr="0">
            <a:noAutofit/>
          </a:bodyPr>
          <a:lstStyle>
            <a:lvl1pPr marL="0" indent="0">
              <a:buNone/>
              <a:defRPr sz="1300"/>
            </a:lvl1pPr>
          </a:lstStyle>
          <a:p>
            <a:pPr lvl="0"/>
            <a:r>
              <a:rPr lang="en-US" dirty="0"/>
              <a:t>Phone</a:t>
            </a:r>
          </a:p>
        </p:txBody>
      </p:sp>
      <p:sp>
        <p:nvSpPr>
          <p:cNvPr id="22" name="Text Placeholder 10">
            <a:extLst>
              <a:ext uri="{FF2B5EF4-FFF2-40B4-BE49-F238E27FC236}">
                <a16:creationId xmlns:a16="http://schemas.microsoft.com/office/drawing/2014/main" id="{A9C4ED2E-F4D0-4843-84F8-C6CC6099A43D}"/>
              </a:ext>
            </a:extLst>
          </p:cNvPr>
          <p:cNvSpPr>
            <a:spLocks noGrp="1"/>
          </p:cNvSpPr>
          <p:nvPr>
            <p:ph type="body" sz="quarter" idx="24" hasCustomPrompt="1"/>
          </p:nvPr>
        </p:nvSpPr>
        <p:spPr>
          <a:xfrm>
            <a:off x="2267340" y="3701443"/>
            <a:ext cx="6426200" cy="228351"/>
          </a:xfrm>
        </p:spPr>
        <p:txBody>
          <a:bodyPr lIns="0" tIns="0" rIns="0" bIns="0" anchor="ctr" anchorCtr="0">
            <a:noAutofit/>
          </a:bodyPr>
          <a:lstStyle>
            <a:lvl1pPr marL="0" indent="0">
              <a:buNone/>
              <a:defRPr sz="1300"/>
            </a:lvl1pPr>
          </a:lstStyle>
          <a:p>
            <a:pPr lvl="0"/>
            <a:r>
              <a:rPr lang="en-US" dirty="0"/>
              <a:t>Email</a:t>
            </a:r>
          </a:p>
        </p:txBody>
      </p:sp>
      <p:sp>
        <p:nvSpPr>
          <p:cNvPr id="23" name="Text Placeholder 3">
            <a:extLst>
              <a:ext uri="{FF2B5EF4-FFF2-40B4-BE49-F238E27FC236}">
                <a16:creationId xmlns:a16="http://schemas.microsoft.com/office/drawing/2014/main" id="{2362278F-AAB8-4EFA-ABCB-DC8EE1889B0B}"/>
              </a:ext>
            </a:extLst>
          </p:cNvPr>
          <p:cNvSpPr>
            <a:spLocks noGrp="1"/>
          </p:cNvSpPr>
          <p:nvPr>
            <p:ph type="body" sz="quarter" idx="25" hasCustomPrompt="1"/>
          </p:nvPr>
        </p:nvSpPr>
        <p:spPr>
          <a:xfrm>
            <a:off x="2267340" y="3932175"/>
            <a:ext cx="6426200" cy="1807890"/>
          </a:xfrm>
        </p:spPr>
        <p:txBody>
          <a:bodyPr lIns="0" tIns="27432" rIns="0" bIns="0">
            <a:normAutofit/>
          </a:bodyPr>
          <a:lstStyle>
            <a:lvl1pPr marL="0" indent="0">
              <a:spcBef>
                <a:spcPts val="600"/>
              </a:spcBef>
              <a:buNone/>
              <a:defRPr sz="1100" b="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enter content</a:t>
            </a:r>
          </a:p>
        </p:txBody>
      </p:sp>
    </p:spTree>
    <p:extLst>
      <p:ext uri="{BB962C8B-B14F-4D97-AF65-F5344CB8AC3E}">
        <p14:creationId xmlns:p14="http://schemas.microsoft.com/office/powerpoint/2010/main" val="675774431"/>
      </p:ext>
    </p:extLst>
  </p:cSld>
  <p:clrMapOvr>
    <a:masterClrMapping/>
  </p:clrMapOvr>
  <p:transition>
    <p:fade/>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hree Attorney Contact+Bio">
    <p:spTree>
      <p:nvGrpSpPr>
        <p:cNvPr id="1" name=""/>
        <p:cNvGrpSpPr/>
        <p:nvPr/>
      </p:nvGrpSpPr>
      <p:grpSpPr>
        <a:xfrm>
          <a:off x="0" y="0"/>
          <a:ext cx="0" cy="0"/>
          <a:chOff x="0" y="0"/>
          <a:chExt cx="0" cy="0"/>
        </a:xfrm>
      </p:grpSpPr>
      <p:sp>
        <p:nvSpPr>
          <p:cNvPr id="7" name="Picture Placeholder 4"/>
          <p:cNvSpPr>
            <a:spLocks noGrp="1"/>
          </p:cNvSpPr>
          <p:nvPr>
            <p:ph type="pic" sz="quarter" idx="14" hasCustomPrompt="1"/>
          </p:nvPr>
        </p:nvSpPr>
        <p:spPr>
          <a:xfrm>
            <a:off x="431800" y="423754"/>
            <a:ext cx="1356628" cy="1143000"/>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2" name="Footer Placeholder 1">
            <a:extLst>
              <a:ext uri="{FF2B5EF4-FFF2-40B4-BE49-F238E27FC236}">
                <a16:creationId xmlns:a16="http://schemas.microsoft.com/office/drawing/2014/main" id="{148891A2-AE41-4931-AE97-3452CC4A7EB9}"/>
              </a:ext>
            </a:extLst>
          </p:cNvPr>
          <p:cNvSpPr>
            <a:spLocks noGrp="1"/>
          </p:cNvSpPr>
          <p:nvPr>
            <p:ph type="ftr" sz="quarter" idx="16"/>
          </p:nvPr>
        </p:nvSpPr>
        <p:spPr/>
        <p:txBody>
          <a:bodyPr/>
          <a:lstStyle/>
          <a:p>
            <a:endParaRPr lang="en-US" dirty="0"/>
          </a:p>
        </p:txBody>
      </p:sp>
      <p:sp>
        <p:nvSpPr>
          <p:cNvPr id="8" name="Slide Number Placeholder 5">
            <a:extLst>
              <a:ext uri="{FF2B5EF4-FFF2-40B4-BE49-F238E27FC236}">
                <a16:creationId xmlns:a16="http://schemas.microsoft.com/office/drawing/2014/main" id="{3A91736C-CCF5-426B-B57F-3185C127169E}"/>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6" name="Text Placeholder 5">
            <a:extLst>
              <a:ext uri="{FF2B5EF4-FFF2-40B4-BE49-F238E27FC236}">
                <a16:creationId xmlns:a16="http://schemas.microsoft.com/office/drawing/2014/main" id="{E421488F-8BC1-41EE-848B-CC88010405CD}"/>
              </a:ext>
            </a:extLst>
          </p:cNvPr>
          <p:cNvSpPr>
            <a:spLocks noGrp="1"/>
          </p:cNvSpPr>
          <p:nvPr>
            <p:ph type="body" sz="quarter" idx="17" hasCustomPrompt="1"/>
          </p:nvPr>
        </p:nvSpPr>
        <p:spPr>
          <a:xfrm>
            <a:off x="1936100" y="392134"/>
            <a:ext cx="6776100" cy="225684"/>
          </a:xfrm>
        </p:spPr>
        <p:txBody>
          <a:bodyPr lIns="0" tIns="0" rIns="0" bIns="0" anchor="ctr" anchorCtr="0">
            <a:normAutofit/>
          </a:bodyPr>
          <a:lstStyle>
            <a:lvl1pPr marL="0" indent="0">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1" name="Text Placeholder 10">
            <a:extLst>
              <a:ext uri="{FF2B5EF4-FFF2-40B4-BE49-F238E27FC236}">
                <a16:creationId xmlns:a16="http://schemas.microsoft.com/office/drawing/2014/main" id="{F5F00205-0E28-4C96-83D0-D7462AE51DD1}"/>
              </a:ext>
            </a:extLst>
          </p:cNvPr>
          <p:cNvSpPr>
            <a:spLocks noGrp="1"/>
          </p:cNvSpPr>
          <p:nvPr>
            <p:ph type="body" sz="quarter" idx="18" hasCustomPrompt="1"/>
          </p:nvPr>
        </p:nvSpPr>
        <p:spPr>
          <a:xfrm>
            <a:off x="1936100" y="619621"/>
            <a:ext cx="6776100" cy="167954"/>
          </a:xfrm>
        </p:spPr>
        <p:txBody>
          <a:bodyPr lIns="0" tIns="0" rIns="0" bIns="0" anchor="ctr" anchorCtr="0">
            <a:normAutofit/>
          </a:bodyPr>
          <a:lstStyle>
            <a:lvl1pPr marL="0" indent="0">
              <a:buNone/>
              <a:defRPr sz="1100"/>
            </a:lvl1pPr>
          </a:lstStyle>
          <a:p>
            <a:pPr lvl="0"/>
            <a:r>
              <a:rPr lang="en-US" dirty="0"/>
              <a:t>Phone</a:t>
            </a:r>
          </a:p>
        </p:txBody>
      </p:sp>
      <p:sp>
        <p:nvSpPr>
          <p:cNvPr id="13" name="Text Placeholder 10">
            <a:extLst>
              <a:ext uri="{FF2B5EF4-FFF2-40B4-BE49-F238E27FC236}">
                <a16:creationId xmlns:a16="http://schemas.microsoft.com/office/drawing/2014/main" id="{C7D66212-B910-4F8E-95EE-179211F0F1A7}"/>
              </a:ext>
            </a:extLst>
          </p:cNvPr>
          <p:cNvSpPr>
            <a:spLocks noGrp="1"/>
          </p:cNvSpPr>
          <p:nvPr>
            <p:ph type="body" sz="quarter" idx="19" hasCustomPrompt="1"/>
          </p:nvPr>
        </p:nvSpPr>
        <p:spPr>
          <a:xfrm>
            <a:off x="1936100" y="791318"/>
            <a:ext cx="6776100" cy="167954"/>
          </a:xfrm>
        </p:spPr>
        <p:txBody>
          <a:bodyPr lIns="0" tIns="0" rIns="0" bIns="0" anchor="ctr" anchorCtr="0">
            <a:normAutofit/>
          </a:bodyPr>
          <a:lstStyle>
            <a:lvl1pPr marL="0" indent="0">
              <a:buNone/>
              <a:defRPr sz="1100"/>
            </a:lvl1pPr>
          </a:lstStyle>
          <a:p>
            <a:pPr lvl="0"/>
            <a:r>
              <a:rPr lang="en-US" dirty="0"/>
              <a:t>Email</a:t>
            </a:r>
          </a:p>
        </p:txBody>
      </p:sp>
      <p:sp>
        <p:nvSpPr>
          <p:cNvPr id="4" name="Text Placeholder 3">
            <a:extLst>
              <a:ext uri="{FF2B5EF4-FFF2-40B4-BE49-F238E27FC236}">
                <a16:creationId xmlns:a16="http://schemas.microsoft.com/office/drawing/2014/main" id="{409CD0D6-2528-4CA0-8250-833D23F267DC}"/>
              </a:ext>
            </a:extLst>
          </p:cNvPr>
          <p:cNvSpPr>
            <a:spLocks noGrp="1"/>
          </p:cNvSpPr>
          <p:nvPr>
            <p:ph type="body" sz="quarter" idx="20" hasCustomPrompt="1"/>
          </p:nvPr>
        </p:nvSpPr>
        <p:spPr>
          <a:xfrm>
            <a:off x="1936100" y="962275"/>
            <a:ext cx="6776100" cy="1114845"/>
          </a:xfrm>
        </p:spPr>
        <p:txBody>
          <a:bodyPr lIns="0" tIns="27432" rIns="0" bIns="0">
            <a:normAutofit/>
          </a:bodyPr>
          <a:lstStyle>
            <a:lvl1pPr marL="0" indent="0">
              <a:spcBef>
                <a:spcPts val="600"/>
              </a:spcBef>
              <a:buNone/>
              <a:defRPr sz="1000" b="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enter content</a:t>
            </a:r>
          </a:p>
        </p:txBody>
      </p:sp>
      <p:sp>
        <p:nvSpPr>
          <p:cNvPr id="26" name="Picture Placeholder 4">
            <a:extLst>
              <a:ext uri="{FF2B5EF4-FFF2-40B4-BE49-F238E27FC236}">
                <a16:creationId xmlns:a16="http://schemas.microsoft.com/office/drawing/2014/main" id="{32DF214B-E9A7-4445-BC97-175FD23640D2}"/>
              </a:ext>
            </a:extLst>
          </p:cNvPr>
          <p:cNvSpPr>
            <a:spLocks noGrp="1"/>
          </p:cNvSpPr>
          <p:nvPr>
            <p:ph type="pic" sz="quarter" idx="21" hasCustomPrompt="1"/>
          </p:nvPr>
        </p:nvSpPr>
        <p:spPr>
          <a:xfrm>
            <a:off x="431800" y="2308441"/>
            <a:ext cx="1356628" cy="1143000"/>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27" name="Text Placeholder 5">
            <a:extLst>
              <a:ext uri="{FF2B5EF4-FFF2-40B4-BE49-F238E27FC236}">
                <a16:creationId xmlns:a16="http://schemas.microsoft.com/office/drawing/2014/main" id="{416EA947-EDDC-45B3-A920-F27F0BEB0401}"/>
              </a:ext>
            </a:extLst>
          </p:cNvPr>
          <p:cNvSpPr>
            <a:spLocks noGrp="1"/>
          </p:cNvSpPr>
          <p:nvPr>
            <p:ph type="body" sz="quarter" idx="22" hasCustomPrompt="1"/>
          </p:nvPr>
        </p:nvSpPr>
        <p:spPr>
          <a:xfrm>
            <a:off x="1936100" y="2276821"/>
            <a:ext cx="6776100" cy="225684"/>
          </a:xfrm>
        </p:spPr>
        <p:txBody>
          <a:bodyPr lIns="0" tIns="0" rIns="0" bIns="0" anchor="ctr" anchorCtr="0">
            <a:normAutofit/>
          </a:bodyPr>
          <a:lstStyle>
            <a:lvl1pPr marL="0" indent="0">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28" name="Text Placeholder 10">
            <a:extLst>
              <a:ext uri="{FF2B5EF4-FFF2-40B4-BE49-F238E27FC236}">
                <a16:creationId xmlns:a16="http://schemas.microsoft.com/office/drawing/2014/main" id="{4AA36A1F-90B7-417B-9A95-C638A3624BB9}"/>
              </a:ext>
            </a:extLst>
          </p:cNvPr>
          <p:cNvSpPr>
            <a:spLocks noGrp="1"/>
          </p:cNvSpPr>
          <p:nvPr>
            <p:ph type="body" sz="quarter" idx="23" hasCustomPrompt="1"/>
          </p:nvPr>
        </p:nvSpPr>
        <p:spPr>
          <a:xfrm>
            <a:off x="1936100" y="2504308"/>
            <a:ext cx="6776100" cy="167954"/>
          </a:xfrm>
        </p:spPr>
        <p:txBody>
          <a:bodyPr lIns="0" tIns="0" rIns="0" bIns="0" anchor="ctr" anchorCtr="0">
            <a:normAutofit/>
          </a:bodyPr>
          <a:lstStyle>
            <a:lvl1pPr marL="0" indent="0">
              <a:buNone/>
              <a:defRPr sz="1100"/>
            </a:lvl1pPr>
          </a:lstStyle>
          <a:p>
            <a:pPr lvl="0"/>
            <a:r>
              <a:rPr lang="en-US" dirty="0"/>
              <a:t>Phone</a:t>
            </a:r>
          </a:p>
        </p:txBody>
      </p:sp>
      <p:sp>
        <p:nvSpPr>
          <p:cNvPr id="29" name="Text Placeholder 10">
            <a:extLst>
              <a:ext uri="{FF2B5EF4-FFF2-40B4-BE49-F238E27FC236}">
                <a16:creationId xmlns:a16="http://schemas.microsoft.com/office/drawing/2014/main" id="{58B83B4C-F0D6-44F8-86B7-EA08CD205327}"/>
              </a:ext>
            </a:extLst>
          </p:cNvPr>
          <p:cNvSpPr>
            <a:spLocks noGrp="1"/>
          </p:cNvSpPr>
          <p:nvPr>
            <p:ph type="body" sz="quarter" idx="24" hasCustomPrompt="1"/>
          </p:nvPr>
        </p:nvSpPr>
        <p:spPr>
          <a:xfrm>
            <a:off x="1936100" y="2676005"/>
            <a:ext cx="6776100" cy="167954"/>
          </a:xfrm>
        </p:spPr>
        <p:txBody>
          <a:bodyPr lIns="0" tIns="0" rIns="0" bIns="0" anchor="ctr" anchorCtr="0">
            <a:normAutofit/>
          </a:bodyPr>
          <a:lstStyle>
            <a:lvl1pPr marL="0" indent="0">
              <a:buNone/>
              <a:defRPr sz="1100"/>
            </a:lvl1pPr>
          </a:lstStyle>
          <a:p>
            <a:pPr lvl="0"/>
            <a:r>
              <a:rPr lang="en-US" dirty="0"/>
              <a:t>Email</a:t>
            </a:r>
          </a:p>
        </p:txBody>
      </p:sp>
      <p:sp>
        <p:nvSpPr>
          <p:cNvPr id="30" name="Text Placeholder 3">
            <a:extLst>
              <a:ext uri="{FF2B5EF4-FFF2-40B4-BE49-F238E27FC236}">
                <a16:creationId xmlns:a16="http://schemas.microsoft.com/office/drawing/2014/main" id="{594497EF-A2EE-4EB8-A565-DD88EDAC2108}"/>
              </a:ext>
            </a:extLst>
          </p:cNvPr>
          <p:cNvSpPr>
            <a:spLocks noGrp="1"/>
          </p:cNvSpPr>
          <p:nvPr>
            <p:ph type="body" sz="quarter" idx="25" hasCustomPrompt="1"/>
          </p:nvPr>
        </p:nvSpPr>
        <p:spPr>
          <a:xfrm>
            <a:off x="1936100" y="2846962"/>
            <a:ext cx="6776100" cy="1115568"/>
          </a:xfrm>
        </p:spPr>
        <p:txBody>
          <a:bodyPr lIns="0" tIns="27432" rIns="0" bIns="0">
            <a:normAutofit/>
          </a:bodyPr>
          <a:lstStyle>
            <a:lvl1pPr marL="0" indent="0">
              <a:spcBef>
                <a:spcPts val="600"/>
              </a:spcBef>
              <a:buNone/>
              <a:defRPr sz="1000" b="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enter content</a:t>
            </a:r>
          </a:p>
        </p:txBody>
      </p:sp>
      <p:sp>
        <p:nvSpPr>
          <p:cNvPr id="31" name="Picture Placeholder 4">
            <a:extLst>
              <a:ext uri="{FF2B5EF4-FFF2-40B4-BE49-F238E27FC236}">
                <a16:creationId xmlns:a16="http://schemas.microsoft.com/office/drawing/2014/main" id="{EC823349-DAF6-45BF-AB5A-2727ABCEB648}"/>
              </a:ext>
            </a:extLst>
          </p:cNvPr>
          <p:cNvSpPr>
            <a:spLocks noGrp="1"/>
          </p:cNvSpPr>
          <p:nvPr>
            <p:ph type="pic" sz="quarter" idx="26" hasCustomPrompt="1"/>
          </p:nvPr>
        </p:nvSpPr>
        <p:spPr>
          <a:xfrm>
            <a:off x="431800" y="4177122"/>
            <a:ext cx="1356628" cy="1143000"/>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32" name="Text Placeholder 5">
            <a:extLst>
              <a:ext uri="{FF2B5EF4-FFF2-40B4-BE49-F238E27FC236}">
                <a16:creationId xmlns:a16="http://schemas.microsoft.com/office/drawing/2014/main" id="{4A1072A2-9623-401E-B03E-A5791CBC5DAA}"/>
              </a:ext>
            </a:extLst>
          </p:cNvPr>
          <p:cNvSpPr>
            <a:spLocks noGrp="1"/>
          </p:cNvSpPr>
          <p:nvPr>
            <p:ph type="body" sz="quarter" idx="27" hasCustomPrompt="1"/>
          </p:nvPr>
        </p:nvSpPr>
        <p:spPr>
          <a:xfrm>
            <a:off x="1936100" y="4145502"/>
            <a:ext cx="6776100" cy="225684"/>
          </a:xfrm>
        </p:spPr>
        <p:txBody>
          <a:bodyPr lIns="0" tIns="0" rIns="0" bIns="0" anchor="ctr" anchorCtr="0">
            <a:normAutofit/>
          </a:bodyPr>
          <a:lstStyle>
            <a:lvl1pPr marL="0" indent="0">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33" name="Text Placeholder 10">
            <a:extLst>
              <a:ext uri="{FF2B5EF4-FFF2-40B4-BE49-F238E27FC236}">
                <a16:creationId xmlns:a16="http://schemas.microsoft.com/office/drawing/2014/main" id="{B795DBFA-63C5-42C7-B92C-BCF4022E1968}"/>
              </a:ext>
            </a:extLst>
          </p:cNvPr>
          <p:cNvSpPr>
            <a:spLocks noGrp="1"/>
          </p:cNvSpPr>
          <p:nvPr>
            <p:ph type="body" sz="quarter" idx="28" hasCustomPrompt="1"/>
          </p:nvPr>
        </p:nvSpPr>
        <p:spPr>
          <a:xfrm>
            <a:off x="1936100" y="4372989"/>
            <a:ext cx="6776100" cy="167954"/>
          </a:xfrm>
        </p:spPr>
        <p:txBody>
          <a:bodyPr lIns="0" tIns="0" rIns="0" bIns="0" anchor="ctr" anchorCtr="0">
            <a:normAutofit/>
          </a:bodyPr>
          <a:lstStyle>
            <a:lvl1pPr marL="0" indent="0">
              <a:buNone/>
              <a:defRPr sz="1100"/>
            </a:lvl1pPr>
          </a:lstStyle>
          <a:p>
            <a:pPr lvl="0"/>
            <a:r>
              <a:rPr lang="en-US" dirty="0"/>
              <a:t>Phone</a:t>
            </a:r>
          </a:p>
        </p:txBody>
      </p:sp>
      <p:sp>
        <p:nvSpPr>
          <p:cNvPr id="34" name="Text Placeholder 10">
            <a:extLst>
              <a:ext uri="{FF2B5EF4-FFF2-40B4-BE49-F238E27FC236}">
                <a16:creationId xmlns:a16="http://schemas.microsoft.com/office/drawing/2014/main" id="{ACD7B7F7-A0BC-4ABD-85C6-164364A7CB00}"/>
              </a:ext>
            </a:extLst>
          </p:cNvPr>
          <p:cNvSpPr>
            <a:spLocks noGrp="1"/>
          </p:cNvSpPr>
          <p:nvPr>
            <p:ph type="body" sz="quarter" idx="29" hasCustomPrompt="1"/>
          </p:nvPr>
        </p:nvSpPr>
        <p:spPr>
          <a:xfrm>
            <a:off x="1936100" y="4544686"/>
            <a:ext cx="6776100" cy="167954"/>
          </a:xfrm>
        </p:spPr>
        <p:txBody>
          <a:bodyPr lIns="0" tIns="0" rIns="0" bIns="0" anchor="ctr" anchorCtr="0">
            <a:normAutofit/>
          </a:bodyPr>
          <a:lstStyle>
            <a:lvl1pPr marL="0" indent="0">
              <a:buNone/>
              <a:defRPr sz="1100"/>
            </a:lvl1pPr>
          </a:lstStyle>
          <a:p>
            <a:pPr lvl="0"/>
            <a:r>
              <a:rPr lang="en-US" dirty="0"/>
              <a:t>Email</a:t>
            </a:r>
          </a:p>
        </p:txBody>
      </p:sp>
      <p:sp>
        <p:nvSpPr>
          <p:cNvPr id="35" name="Text Placeholder 3">
            <a:extLst>
              <a:ext uri="{FF2B5EF4-FFF2-40B4-BE49-F238E27FC236}">
                <a16:creationId xmlns:a16="http://schemas.microsoft.com/office/drawing/2014/main" id="{3D33980F-3462-4384-93C0-F9449C98344C}"/>
              </a:ext>
            </a:extLst>
          </p:cNvPr>
          <p:cNvSpPr>
            <a:spLocks noGrp="1"/>
          </p:cNvSpPr>
          <p:nvPr>
            <p:ph type="body" sz="quarter" idx="30" hasCustomPrompt="1"/>
          </p:nvPr>
        </p:nvSpPr>
        <p:spPr>
          <a:xfrm>
            <a:off x="1936100" y="4715643"/>
            <a:ext cx="6776100" cy="1115568"/>
          </a:xfrm>
        </p:spPr>
        <p:txBody>
          <a:bodyPr lIns="0" tIns="27432" rIns="0" bIns="0">
            <a:normAutofit/>
          </a:bodyPr>
          <a:lstStyle>
            <a:lvl1pPr marL="0" indent="0">
              <a:spcBef>
                <a:spcPts val="600"/>
              </a:spcBef>
              <a:buNone/>
              <a:defRPr sz="1000" b="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enter content</a:t>
            </a:r>
          </a:p>
        </p:txBody>
      </p:sp>
    </p:spTree>
    <p:extLst>
      <p:ext uri="{BB962C8B-B14F-4D97-AF65-F5344CB8AC3E}">
        <p14:creationId xmlns:p14="http://schemas.microsoft.com/office/powerpoint/2010/main" val="4205875372"/>
      </p:ext>
    </p:extLst>
  </p:cSld>
  <p:clrMapOvr>
    <a:masterClrMapping/>
  </p:clrMapOvr>
  <p:transition>
    <p:fade/>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Four Attorney Contact+Bio Horizontal">
    <p:spTree>
      <p:nvGrpSpPr>
        <p:cNvPr id="1" name=""/>
        <p:cNvGrpSpPr/>
        <p:nvPr/>
      </p:nvGrpSpPr>
      <p:grpSpPr>
        <a:xfrm>
          <a:off x="0" y="0"/>
          <a:ext cx="0" cy="0"/>
          <a:chOff x="0" y="0"/>
          <a:chExt cx="0" cy="0"/>
        </a:xfrm>
      </p:grpSpPr>
      <p:sp>
        <p:nvSpPr>
          <p:cNvPr id="7" name="Picture Placeholder 4"/>
          <p:cNvSpPr>
            <a:spLocks noGrp="1"/>
          </p:cNvSpPr>
          <p:nvPr>
            <p:ph type="pic" sz="quarter" idx="14" hasCustomPrompt="1"/>
          </p:nvPr>
        </p:nvSpPr>
        <p:spPr>
          <a:xfrm>
            <a:off x="431800" y="286140"/>
            <a:ext cx="1356628" cy="1143000"/>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2" name="Footer Placeholder 1">
            <a:extLst>
              <a:ext uri="{FF2B5EF4-FFF2-40B4-BE49-F238E27FC236}">
                <a16:creationId xmlns:a16="http://schemas.microsoft.com/office/drawing/2014/main" id="{148891A2-AE41-4931-AE97-3452CC4A7EB9}"/>
              </a:ext>
            </a:extLst>
          </p:cNvPr>
          <p:cNvSpPr>
            <a:spLocks noGrp="1"/>
          </p:cNvSpPr>
          <p:nvPr>
            <p:ph type="ftr" sz="quarter" idx="16"/>
          </p:nvPr>
        </p:nvSpPr>
        <p:spPr/>
        <p:txBody>
          <a:bodyPr/>
          <a:lstStyle/>
          <a:p>
            <a:endParaRPr lang="en-US" dirty="0"/>
          </a:p>
        </p:txBody>
      </p:sp>
      <p:sp>
        <p:nvSpPr>
          <p:cNvPr id="8" name="Slide Number Placeholder 5">
            <a:extLst>
              <a:ext uri="{FF2B5EF4-FFF2-40B4-BE49-F238E27FC236}">
                <a16:creationId xmlns:a16="http://schemas.microsoft.com/office/drawing/2014/main" id="{3A91736C-CCF5-426B-B57F-3185C127169E}"/>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6" name="Text Placeholder 5">
            <a:extLst>
              <a:ext uri="{FF2B5EF4-FFF2-40B4-BE49-F238E27FC236}">
                <a16:creationId xmlns:a16="http://schemas.microsoft.com/office/drawing/2014/main" id="{E421488F-8BC1-41EE-848B-CC88010405CD}"/>
              </a:ext>
            </a:extLst>
          </p:cNvPr>
          <p:cNvSpPr>
            <a:spLocks noGrp="1"/>
          </p:cNvSpPr>
          <p:nvPr>
            <p:ph type="body" sz="quarter" idx="17" hasCustomPrompt="1"/>
          </p:nvPr>
        </p:nvSpPr>
        <p:spPr>
          <a:xfrm>
            <a:off x="1936100" y="260740"/>
            <a:ext cx="6776100" cy="225684"/>
          </a:xfrm>
        </p:spPr>
        <p:txBody>
          <a:bodyPr lIns="0" tIns="0" rIns="0" bIns="0" anchor="ctr" anchorCtr="0">
            <a:normAutofit/>
          </a:bodyPr>
          <a:lstStyle>
            <a:lvl1pPr marL="0" indent="0">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1" name="Text Placeholder 10">
            <a:extLst>
              <a:ext uri="{FF2B5EF4-FFF2-40B4-BE49-F238E27FC236}">
                <a16:creationId xmlns:a16="http://schemas.microsoft.com/office/drawing/2014/main" id="{F5F00205-0E28-4C96-83D0-D7462AE51DD1}"/>
              </a:ext>
            </a:extLst>
          </p:cNvPr>
          <p:cNvSpPr>
            <a:spLocks noGrp="1"/>
          </p:cNvSpPr>
          <p:nvPr>
            <p:ph type="body" sz="quarter" idx="18" hasCustomPrompt="1"/>
          </p:nvPr>
        </p:nvSpPr>
        <p:spPr>
          <a:xfrm>
            <a:off x="1936100" y="488227"/>
            <a:ext cx="6776100" cy="167954"/>
          </a:xfrm>
        </p:spPr>
        <p:txBody>
          <a:bodyPr lIns="0" tIns="0" rIns="0" bIns="0" anchor="ctr" anchorCtr="0">
            <a:normAutofit/>
          </a:bodyPr>
          <a:lstStyle>
            <a:lvl1pPr marL="0" indent="0">
              <a:buNone/>
              <a:defRPr sz="1100"/>
            </a:lvl1pPr>
          </a:lstStyle>
          <a:p>
            <a:pPr lvl="0"/>
            <a:r>
              <a:rPr lang="en-US" dirty="0"/>
              <a:t>Phone</a:t>
            </a:r>
          </a:p>
        </p:txBody>
      </p:sp>
      <p:sp>
        <p:nvSpPr>
          <p:cNvPr id="13" name="Text Placeholder 10">
            <a:extLst>
              <a:ext uri="{FF2B5EF4-FFF2-40B4-BE49-F238E27FC236}">
                <a16:creationId xmlns:a16="http://schemas.microsoft.com/office/drawing/2014/main" id="{C7D66212-B910-4F8E-95EE-179211F0F1A7}"/>
              </a:ext>
            </a:extLst>
          </p:cNvPr>
          <p:cNvSpPr>
            <a:spLocks noGrp="1"/>
          </p:cNvSpPr>
          <p:nvPr>
            <p:ph type="body" sz="quarter" idx="19" hasCustomPrompt="1"/>
          </p:nvPr>
        </p:nvSpPr>
        <p:spPr>
          <a:xfrm>
            <a:off x="1936100" y="659924"/>
            <a:ext cx="6776100" cy="167954"/>
          </a:xfrm>
        </p:spPr>
        <p:txBody>
          <a:bodyPr lIns="0" tIns="0" rIns="0" bIns="0" anchor="ctr" anchorCtr="0">
            <a:normAutofit/>
          </a:bodyPr>
          <a:lstStyle>
            <a:lvl1pPr marL="0" indent="0">
              <a:buNone/>
              <a:defRPr sz="1100"/>
            </a:lvl1pPr>
          </a:lstStyle>
          <a:p>
            <a:pPr lvl="0"/>
            <a:r>
              <a:rPr lang="en-US" dirty="0"/>
              <a:t>Email</a:t>
            </a:r>
          </a:p>
        </p:txBody>
      </p:sp>
      <p:sp>
        <p:nvSpPr>
          <p:cNvPr id="4" name="Text Placeholder 3">
            <a:extLst>
              <a:ext uri="{FF2B5EF4-FFF2-40B4-BE49-F238E27FC236}">
                <a16:creationId xmlns:a16="http://schemas.microsoft.com/office/drawing/2014/main" id="{409CD0D6-2528-4CA0-8250-833D23F267DC}"/>
              </a:ext>
            </a:extLst>
          </p:cNvPr>
          <p:cNvSpPr>
            <a:spLocks noGrp="1"/>
          </p:cNvSpPr>
          <p:nvPr>
            <p:ph type="body" sz="quarter" idx="20" hasCustomPrompt="1"/>
          </p:nvPr>
        </p:nvSpPr>
        <p:spPr>
          <a:xfrm>
            <a:off x="1936100" y="830882"/>
            <a:ext cx="6776100" cy="746423"/>
          </a:xfrm>
        </p:spPr>
        <p:txBody>
          <a:bodyPr lIns="0" tIns="27432" rIns="0" bIns="0">
            <a:normAutofit/>
          </a:bodyPr>
          <a:lstStyle>
            <a:lvl1pPr marL="0" indent="0">
              <a:spcBef>
                <a:spcPts val="600"/>
              </a:spcBef>
              <a:buNone/>
              <a:defRPr sz="1000" b="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enter content</a:t>
            </a:r>
          </a:p>
        </p:txBody>
      </p:sp>
      <p:sp>
        <p:nvSpPr>
          <p:cNvPr id="26" name="Picture Placeholder 4">
            <a:extLst>
              <a:ext uri="{FF2B5EF4-FFF2-40B4-BE49-F238E27FC236}">
                <a16:creationId xmlns:a16="http://schemas.microsoft.com/office/drawing/2014/main" id="{32DF214B-E9A7-4445-BC97-175FD23640D2}"/>
              </a:ext>
            </a:extLst>
          </p:cNvPr>
          <p:cNvSpPr>
            <a:spLocks noGrp="1"/>
          </p:cNvSpPr>
          <p:nvPr>
            <p:ph type="pic" sz="quarter" idx="21" hasCustomPrompt="1"/>
          </p:nvPr>
        </p:nvSpPr>
        <p:spPr>
          <a:xfrm>
            <a:off x="431800" y="1735195"/>
            <a:ext cx="1356628" cy="1143000"/>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27" name="Text Placeholder 5">
            <a:extLst>
              <a:ext uri="{FF2B5EF4-FFF2-40B4-BE49-F238E27FC236}">
                <a16:creationId xmlns:a16="http://schemas.microsoft.com/office/drawing/2014/main" id="{416EA947-EDDC-45B3-A920-F27F0BEB0401}"/>
              </a:ext>
            </a:extLst>
          </p:cNvPr>
          <p:cNvSpPr>
            <a:spLocks noGrp="1"/>
          </p:cNvSpPr>
          <p:nvPr>
            <p:ph type="body" sz="quarter" idx="22" hasCustomPrompt="1"/>
          </p:nvPr>
        </p:nvSpPr>
        <p:spPr>
          <a:xfrm>
            <a:off x="1936100" y="1709795"/>
            <a:ext cx="6776100" cy="225684"/>
          </a:xfrm>
        </p:spPr>
        <p:txBody>
          <a:bodyPr lIns="0" tIns="0" rIns="0" bIns="0" anchor="ctr" anchorCtr="0">
            <a:normAutofit/>
          </a:bodyPr>
          <a:lstStyle>
            <a:lvl1pPr marL="0" indent="0">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28" name="Text Placeholder 10">
            <a:extLst>
              <a:ext uri="{FF2B5EF4-FFF2-40B4-BE49-F238E27FC236}">
                <a16:creationId xmlns:a16="http://schemas.microsoft.com/office/drawing/2014/main" id="{4AA36A1F-90B7-417B-9A95-C638A3624BB9}"/>
              </a:ext>
            </a:extLst>
          </p:cNvPr>
          <p:cNvSpPr>
            <a:spLocks noGrp="1"/>
          </p:cNvSpPr>
          <p:nvPr>
            <p:ph type="body" sz="quarter" idx="23" hasCustomPrompt="1"/>
          </p:nvPr>
        </p:nvSpPr>
        <p:spPr>
          <a:xfrm>
            <a:off x="1936100" y="1937282"/>
            <a:ext cx="6776100" cy="167954"/>
          </a:xfrm>
        </p:spPr>
        <p:txBody>
          <a:bodyPr lIns="0" tIns="0" rIns="0" bIns="0" anchor="ctr" anchorCtr="0">
            <a:normAutofit/>
          </a:bodyPr>
          <a:lstStyle>
            <a:lvl1pPr marL="0" indent="0">
              <a:buNone/>
              <a:defRPr sz="1100"/>
            </a:lvl1pPr>
          </a:lstStyle>
          <a:p>
            <a:pPr lvl="0"/>
            <a:r>
              <a:rPr lang="en-US" dirty="0"/>
              <a:t>Phone</a:t>
            </a:r>
          </a:p>
        </p:txBody>
      </p:sp>
      <p:sp>
        <p:nvSpPr>
          <p:cNvPr id="29" name="Text Placeholder 10">
            <a:extLst>
              <a:ext uri="{FF2B5EF4-FFF2-40B4-BE49-F238E27FC236}">
                <a16:creationId xmlns:a16="http://schemas.microsoft.com/office/drawing/2014/main" id="{58B83B4C-F0D6-44F8-86B7-EA08CD205327}"/>
              </a:ext>
            </a:extLst>
          </p:cNvPr>
          <p:cNvSpPr>
            <a:spLocks noGrp="1"/>
          </p:cNvSpPr>
          <p:nvPr>
            <p:ph type="body" sz="quarter" idx="24" hasCustomPrompt="1"/>
          </p:nvPr>
        </p:nvSpPr>
        <p:spPr>
          <a:xfrm>
            <a:off x="1936100" y="2108979"/>
            <a:ext cx="6776100" cy="167954"/>
          </a:xfrm>
        </p:spPr>
        <p:txBody>
          <a:bodyPr lIns="0" tIns="0" rIns="0" bIns="0" anchor="ctr" anchorCtr="0">
            <a:normAutofit/>
          </a:bodyPr>
          <a:lstStyle>
            <a:lvl1pPr marL="0" indent="0">
              <a:buNone/>
              <a:defRPr sz="1100"/>
            </a:lvl1pPr>
          </a:lstStyle>
          <a:p>
            <a:pPr lvl="0"/>
            <a:r>
              <a:rPr lang="en-US" dirty="0"/>
              <a:t>Email</a:t>
            </a:r>
          </a:p>
        </p:txBody>
      </p:sp>
      <p:sp>
        <p:nvSpPr>
          <p:cNvPr id="30" name="Text Placeholder 3">
            <a:extLst>
              <a:ext uri="{FF2B5EF4-FFF2-40B4-BE49-F238E27FC236}">
                <a16:creationId xmlns:a16="http://schemas.microsoft.com/office/drawing/2014/main" id="{594497EF-A2EE-4EB8-A565-DD88EDAC2108}"/>
              </a:ext>
            </a:extLst>
          </p:cNvPr>
          <p:cNvSpPr>
            <a:spLocks noGrp="1"/>
          </p:cNvSpPr>
          <p:nvPr>
            <p:ph type="body" sz="quarter" idx="25" hasCustomPrompt="1"/>
          </p:nvPr>
        </p:nvSpPr>
        <p:spPr>
          <a:xfrm>
            <a:off x="1936100" y="2279937"/>
            <a:ext cx="6776100" cy="746423"/>
          </a:xfrm>
        </p:spPr>
        <p:txBody>
          <a:bodyPr lIns="0" tIns="27432" rIns="0" bIns="0">
            <a:normAutofit/>
          </a:bodyPr>
          <a:lstStyle>
            <a:lvl1pPr marL="0" indent="0">
              <a:spcBef>
                <a:spcPts val="600"/>
              </a:spcBef>
              <a:buNone/>
              <a:defRPr sz="1000" b="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enter content</a:t>
            </a:r>
          </a:p>
        </p:txBody>
      </p:sp>
      <p:sp>
        <p:nvSpPr>
          <p:cNvPr id="31" name="Picture Placeholder 4">
            <a:extLst>
              <a:ext uri="{FF2B5EF4-FFF2-40B4-BE49-F238E27FC236}">
                <a16:creationId xmlns:a16="http://schemas.microsoft.com/office/drawing/2014/main" id="{EC823349-DAF6-45BF-AB5A-2727ABCEB648}"/>
              </a:ext>
            </a:extLst>
          </p:cNvPr>
          <p:cNvSpPr>
            <a:spLocks noGrp="1"/>
          </p:cNvSpPr>
          <p:nvPr>
            <p:ph type="pic" sz="quarter" idx="26" hasCustomPrompt="1"/>
          </p:nvPr>
        </p:nvSpPr>
        <p:spPr>
          <a:xfrm>
            <a:off x="431800" y="3183232"/>
            <a:ext cx="1356628" cy="1143000"/>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32" name="Text Placeholder 5">
            <a:extLst>
              <a:ext uri="{FF2B5EF4-FFF2-40B4-BE49-F238E27FC236}">
                <a16:creationId xmlns:a16="http://schemas.microsoft.com/office/drawing/2014/main" id="{4A1072A2-9623-401E-B03E-A5791CBC5DAA}"/>
              </a:ext>
            </a:extLst>
          </p:cNvPr>
          <p:cNvSpPr>
            <a:spLocks noGrp="1"/>
          </p:cNvSpPr>
          <p:nvPr>
            <p:ph type="body" sz="quarter" idx="27" hasCustomPrompt="1"/>
          </p:nvPr>
        </p:nvSpPr>
        <p:spPr>
          <a:xfrm>
            <a:off x="1936100" y="3157832"/>
            <a:ext cx="6776100" cy="225684"/>
          </a:xfrm>
        </p:spPr>
        <p:txBody>
          <a:bodyPr lIns="0" tIns="0" rIns="0" bIns="0" anchor="ctr" anchorCtr="0">
            <a:normAutofit/>
          </a:bodyPr>
          <a:lstStyle>
            <a:lvl1pPr marL="0" indent="0">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33" name="Text Placeholder 10">
            <a:extLst>
              <a:ext uri="{FF2B5EF4-FFF2-40B4-BE49-F238E27FC236}">
                <a16:creationId xmlns:a16="http://schemas.microsoft.com/office/drawing/2014/main" id="{B795DBFA-63C5-42C7-B92C-BCF4022E1968}"/>
              </a:ext>
            </a:extLst>
          </p:cNvPr>
          <p:cNvSpPr>
            <a:spLocks noGrp="1"/>
          </p:cNvSpPr>
          <p:nvPr>
            <p:ph type="body" sz="quarter" idx="28" hasCustomPrompt="1"/>
          </p:nvPr>
        </p:nvSpPr>
        <p:spPr>
          <a:xfrm>
            <a:off x="1936100" y="3385319"/>
            <a:ext cx="6776100" cy="167954"/>
          </a:xfrm>
        </p:spPr>
        <p:txBody>
          <a:bodyPr lIns="0" tIns="0" rIns="0" bIns="0" anchor="ctr" anchorCtr="0">
            <a:normAutofit/>
          </a:bodyPr>
          <a:lstStyle>
            <a:lvl1pPr marL="0" indent="0">
              <a:buNone/>
              <a:defRPr sz="1100"/>
            </a:lvl1pPr>
          </a:lstStyle>
          <a:p>
            <a:pPr lvl="0"/>
            <a:r>
              <a:rPr lang="en-US" dirty="0"/>
              <a:t>Phone</a:t>
            </a:r>
          </a:p>
        </p:txBody>
      </p:sp>
      <p:sp>
        <p:nvSpPr>
          <p:cNvPr id="34" name="Text Placeholder 10">
            <a:extLst>
              <a:ext uri="{FF2B5EF4-FFF2-40B4-BE49-F238E27FC236}">
                <a16:creationId xmlns:a16="http://schemas.microsoft.com/office/drawing/2014/main" id="{ACD7B7F7-A0BC-4ABD-85C6-164364A7CB00}"/>
              </a:ext>
            </a:extLst>
          </p:cNvPr>
          <p:cNvSpPr>
            <a:spLocks noGrp="1"/>
          </p:cNvSpPr>
          <p:nvPr>
            <p:ph type="body" sz="quarter" idx="29" hasCustomPrompt="1"/>
          </p:nvPr>
        </p:nvSpPr>
        <p:spPr>
          <a:xfrm>
            <a:off x="1936100" y="3557016"/>
            <a:ext cx="6776100" cy="167954"/>
          </a:xfrm>
        </p:spPr>
        <p:txBody>
          <a:bodyPr lIns="0" tIns="0" rIns="0" bIns="0" anchor="ctr" anchorCtr="0">
            <a:normAutofit/>
          </a:bodyPr>
          <a:lstStyle>
            <a:lvl1pPr marL="0" indent="0">
              <a:buNone/>
              <a:defRPr sz="1100"/>
            </a:lvl1pPr>
          </a:lstStyle>
          <a:p>
            <a:pPr lvl="0"/>
            <a:r>
              <a:rPr lang="en-US" dirty="0"/>
              <a:t>Email</a:t>
            </a:r>
          </a:p>
        </p:txBody>
      </p:sp>
      <p:sp>
        <p:nvSpPr>
          <p:cNvPr id="35" name="Text Placeholder 3">
            <a:extLst>
              <a:ext uri="{FF2B5EF4-FFF2-40B4-BE49-F238E27FC236}">
                <a16:creationId xmlns:a16="http://schemas.microsoft.com/office/drawing/2014/main" id="{3D33980F-3462-4384-93C0-F9449C98344C}"/>
              </a:ext>
            </a:extLst>
          </p:cNvPr>
          <p:cNvSpPr>
            <a:spLocks noGrp="1"/>
          </p:cNvSpPr>
          <p:nvPr>
            <p:ph type="body" sz="quarter" idx="30" hasCustomPrompt="1"/>
          </p:nvPr>
        </p:nvSpPr>
        <p:spPr>
          <a:xfrm>
            <a:off x="1936100" y="3727974"/>
            <a:ext cx="6776100" cy="746423"/>
          </a:xfrm>
        </p:spPr>
        <p:txBody>
          <a:bodyPr lIns="0" tIns="27432" rIns="0" bIns="0">
            <a:normAutofit/>
          </a:bodyPr>
          <a:lstStyle>
            <a:lvl1pPr marL="0" indent="0">
              <a:spcBef>
                <a:spcPts val="600"/>
              </a:spcBef>
              <a:buNone/>
              <a:defRPr sz="1000" b="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enter content</a:t>
            </a:r>
          </a:p>
        </p:txBody>
      </p:sp>
      <p:sp>
        <p:nvSpPr>
          <p:cNvPr id="36" name="Picture Placeholder 4">
            <a:extLst>
              <a:ext uri="{FF2B5EF4-FFF2-40B4-BE49-F238E27FC236}">
                <a16:creationId xmlns:a16="http://schemas.microsoft.com/office/drawing/2014/main" id="{1543CF7B-94C4-4E7B-9087-4C1D4C08147E}"/>
              </a:ext>
            </a:extLst>
          </p:cNvPr>
          <p:cNvSpPr>
            <a:spLocks noGrp="1"/>
          </p:cNvSpPr>
          <p:nvPr>
            <p:ph type="pic" sz="quarter" idx="31" hasCustomPrompt="1"/>
          </p:nvPr>
        </p:nvSpPr>
        <p:spPr>
          <a:xfrm>
            <a:off x="431800" y="4630596"/>
            <a:ext cx="1356628" cy="1143000"/>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37" name="Text Placeholder 5">
            <a:extLst>
              <a:ext uri="{FF2B5EF4-FFF2-40B4-BE49-F238E27FC236}">
                <a16:creationId xmlns:a16="http://schemas.microsoft.com/office/drawing/2014/main" id="{33A6D999-8BAE-40CE-9F0E-3A11906EF865}"/>
              </a:ext>
            </a:extLst>
          </p:cNvPr>
          <p:cNvSpPr>
            <a:spLocks noGrp="1"/>
          </p:cNvSpPr>
          <p:nvPr>
            <p:ph type="body" sz="quarter" idx="32" hasCustomPrompt="1"/>
          </p:nvPr>
        </p:nvSpPr>
        <p:spPr>
          <a:xfrm>
            <a:off x="1936100" y="4605196"/>
            <a:ext cx="6776100" cy="225684"/>
          </a:xfrm>
        </p:spPr>
        <p:txBody>
          <a:bodyPr lIns="0" tIns="0" rIns="0" bIns="0" anchor="ctr" anchorCtr="0">
            <a:normAutofit/>
          </a:bodyPr>
          <a:lstStyle>
            <a:lvl1pPr marL="0" indent="0">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38" name="Text Placeholder 10">
            <a:extLst>
              <a:ext uri="{FF2B5EF4-FFF2-40B4-BE49-F238E27FC236}">
                <a16:creationId xmlns:a16="http://schemas.microsoft.com/office/drawing/2014/main" id="{BDC537D0-5A49-459A-9DA6-302ECDE4CE25}"/>
              </a:ext>
            </a:extLst>
          </p:cNvPr>
          <p:cNvSpPr>
            <a:spLocks noGrp="1"/>
          </p:cNvSpPr>
          <p:nvPr>
            <p:ph type="body" sz="quarter" idx="33" hasCustomPrompt="1"/>
          </p:nvPr>
        </p:nvSpPr>
        <p:spPr>
          <a:xfrm>
            <a:off x="1936100" y="4832683"/>
            <a:ext cx="6776100" cy="167954"/>
          </a:xfrm>
        </p:spPr>
        <p:txBody>
          <a:bodyPr lIns="0" tIns="0" rIns="0" bIns="0" anchor="ctr" anchorCtr="0">
            <a:normAutofit/>
          </a:bodyPr>
          <a:lstStyle>
            <a:lvl1pPr marL="0" indent="0">
              <a:buNone/>
              <a:defRPr sz="1100"/>
            </a:lvl1pPr>
          </a:lstStyle>
          <a:p>
            <a:pPr lvl="0"/>
            <a:r>
              <a:rPr lang="en-US" dirty="0"/>
              <a:t>Phone</a:t>
            </a:r>
          </a:p>
        </p:txBody>
      </p:sp>
      <p:sp>
        <p:nvSpPr>
          <p:cNvPr id="39" name="Text Placeholder 10">
            <a:extLst>
              <a:ext uri="{FF2B5EF4-FFF2-40B4-BE49-F238E27FC236}">
                <a16:creationId xmlns:a16="http://schemas.microsoft.com/office/drawing/2014/main" id="{5DDEF1A2-E6E5-4717-B77A-7F81CA1125BE}"/>
              </a:ext>
            </a:extLst>
          </p:cNvPr>
          <p:cNvSpPr>
            <a:spLocks noGrp="1"/>
          </p:cNvSpPr>
          <p:nvPr>
            <p:ph type="body" sz="quarter" idx="34" hasCustomPrompt="1"/>
          </p:nvPr>
        </p:nvSpPr>
        <p:spPr>
          <a:xfrm>
            <a:off x="1936100" y="5004380"/>
            <a:ext cx="6776100" cy="167954"/>
          </a:xfrm>
        </p:spPr>
        <p:txBody>
          <a:bodyPr lIns="0" tIns="0" rIns="0" bIns="0" anchor="ctr" anchorCtr="0">
            <a:normAutofit/>
          </a:bodyPr>
          <a:lstStyle>
            <a:lvl1pPr marL="0" indent="0">
              <a:buNone/>
              <a:defRPr sz="1100"/>
            </a:lvl1pPr>
          </a:lstStyle>
          <a:p>
            <a:pPr lvl="0"/>
            <a:r>
              <a:rPr lang="en-US" dirty="0"/>
              <a:t>Email</a:t>
            </a:r>
          </a:p>
        </p:txBody>
      </p:sp>
      <p:sp>
        <p:nvSpPr>
          <p:cNvPr id="40" name="Text Placeholder 3">
            <a:extLst>
              <a:ext uri="{FF2B5EF4-FFF2-40B4-BE49-F238E27FC236}">
                <a16:creationId xmlns:a16="http://schemas.microsoft.com/office/drawing/2014/main" id="{306F6A72-2B94-4070-82A5-2F5A43153072}"/>
              </a:ext>
            </a:extLst>
          </p:cNvPr>
          <p:cNvSpPr>
            <a:spLocks noGrp="1"/>
          </p:cNvSpPr>
          <p:nvPr>
            <p:ph type="body" sz="quarter" idx="35" hasCustomPrompt="1"/>
          </p:nvPr>
        </p:nvSpPr>
        <p:spPr>
          <a:xfrm>
            <a:off x="1936100" y="5175338"/>
            <a:ext cx="6776100" cy="746423"/>
          </a:xfrm>
        </p:spPr>
        <p:txBody>
          <a:bodyPr lIns="0" tIns="27432" rIns="0" bIns="0">
            <a:normAutofit/>
          </a:bodyPr>
          <a:lstStyle>
            <a:lvl1pPr marL="0" indent="0">
              <a:spcBef>
                <a:spcPts val="600"/>
              </a:spcBef>
              <a:buNone/>
              <a:defRPr sz="1000" b="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enter content</a:t>
            </a:r>
          </a:p>
        </p:txBody>
      </p:sp>
    </p:spTree>
    <p:extLst>
      <p:ext uri="{BB962C8B-B14F-4D97-AF65-F5344CB8AC3E}">
        <p14:creationId xmlns:p14="http://schemas.microsoft.com/office/powerpoint/2010/main" val="3411080582"/>
      </p:ext>
    </p:extLst>
  </p:cSld>
  <p:clrMapOvr>
    <a:masterClrMapping/>
  </p:clrMapOvr>
  <p:transition>
    <p:fade/>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Four Attorney Contact+Bio">
    <p:spTree>
      <p:nvGrpSpPr>
        <p:cNvPr id="1" name=""/>
        <p:cNvGrpSpPr/>
        <p:nvPr/>
      </p:nvGrpSpPr>
      <p:grpSpPr>
        <a:xfrm>
          <a:off x="0" y="0"/>
          <a:ext cx="0" cy="0"/>
          <a:chOff x="0" y="0"/>
          <a:chExt cx="0" cy="0"/>
        </a:xfrm>
      </p:grpSpPr>
      <p:sp>
        <p:nvSpPr>
          <p:cNvPr id="7" name="Picture Placeholder 4"/>
          <p:cNvSpPr>
            <a:spLocks noGrp="1"/>
          </p:cNvSpPr>
          <p:nvPr>
            <p:ph type="pic" sz="quarter" idx="14" hasCustomPrompt="1"/>
          </p:nvPr>
        </p:nvSpPr>
        <p:spPr>
          <a:xfrm>
            <a:off x="533400" y="708997"/>
            <a:ext cx="1356628" cy="1143000"/>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2" name="Footer Placeholder 1">
            <a:extLst>
              <a:ext uri="{FF2B5EF4-FFF2-40B4-BE49-F238E27FC236}">
                <a16:creationId xmlns:a16="http://schemas.microsoft.com/office/drawing/2014/main" id="{148891A2-AE41-4931-AE97-3452CC4A7EB9}"/>
              </a:ext>
            </a:extLst>
          </p:cNvPr>
          <p:cNvSpPr>
            <a:spLocks noGrp="1"/>
          </p:cNvSpPr>
          <p:nvPr>
            <p:ph type="ftr" sz="quarter" idx="16"/>
          </p:nvPr>
        </p:nvSpPr>
        <p:spPr/>
        <p:txBody>
          <a:bodyPr/>
          <a:lstStyle/>
          <a:p>
            <a:endParaRPr lang="en-US" dirty="0"/>
          </a:p>
        </p:txBody>
      </p:sp>
      <p:sp>
        <p:nvSpPr>
          <p:cNvPr id="8" name="Slide Number Placeholder 5">
            <a:extLst>
              <a:ext uri="{FF2B5EF4-FFF2-40B4-BE49-F238E27FC236}">
                <a16:creationId xmlns:a16="http://schemas.microsoft.com/office/drawing/2014/main" id="{3A91736C-CCF5-426B-B57F-3185C127169E}"/>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6" name="Text Placeholder 5">
            <a:extLst>
              <a:ext uri="{FF2B5EF4-FFF2-40B4-BE49-F238E27FC236}">
                <a16:creationId xmlns:a16="http://schemas.microsoft.com/office/drawing/2014/main" id="{E421488F-8BC1-41EE-848B-CC88010405CD}"/>
              </a:ext>
            </a:extLst>
          </p:cNvPr>
          <p:cNvSpPr>
            <a:spLocks noGrp="1"/>
          </p:cNvSpPr>
          <p:nvPr>
            <p:ph type="body" sz="quarter" idx="17" hasCustomPrompt="1"/>
          </p:nvPr>
        </p:nvSpPr>
        <p:spPr>
          <a:xfrm>
            <a:off x="2037700" y="683597"/>
            <a:ext cx="2381900" cy="225684"/>
          </a:xfrm>
        </p:spPr>
        <p:txBody>
          <a:bodyPr lIns="0" tIns="0" rIns="0" bIns="0" anchor="ctr" anchorCtr="0">
            <a:normAutofit/>
          </a:bodyPr>
          <a:lstStyle>
            <a:lvl1pPr marL="0" indent="0">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1" name="Text Placeholder 10">
            <a:extLst>
              <a:ext uri="{FF2B5EF4-FFF2-40B4-BE49-F238E27FC236}">
                <a16:creationId xmlns:a16="http://schemas.microsoft.com/office/drawing/2014/main" id="{F5F00205-0E28-4C96-83D0-D7462AE51DD1}"/>
              </a:ext>
            </a:extLst>
          </p:cNvPr>
          <p:cNvSpPr>
            <a:spLocks noGrp="1"/>
          </p:cNvSpPr>
          <p:nvPr>
            <p:ph type="body" sz="quarter" idx="18" hasCustomPrompt="1"/>
          </p:nvPr>
        </p:nvSpPr>
        <p:spPr>
          <a:xfrm>
            <a:off x="2037700" y="911084"/>
            <a:ext cx="2381900" cy="167954"/>
          </a:xfrm>
        </p:spPr>
        <p:txBody>
          <a:bodyPr lIns="0" tIns="0" rIns="0" bIns="0" anchor="ctr" anchorCtr="0">
            <a:normAutofit/>
          </a:bodyPr>
          <a:lstStyle>
            <a:lvl1pPr marL="0" indent="0">
              <a:buNone/>
              <a:defRPr sz="1100"/>
            </a:lvl1pPr>
          </a:lstStyle>
          <a:p>
            <a:pPr lvl="0"/>
            <a:r>
              <a:rPr lang="en-US" dirty="0"/>
              <a:t>Phone</a:t>
            </a:r>
          </a:p>
        </p:txBody>
      </p:sp>
      <p:sp>
        <p:nvSpPr>
          <p:cNvPr id="13" name="Text Placeholder 10">
            <a:extLst>
              <a:ext uri="{FF2B5EF4-FFF2-40B4-BE49-F238E27FC236}">
                <a16:creationId xmlns:a16="http://schemas.microsoft.com/office/drawing/2014/main" id="{C7D66212-B910-4F8E-95EE-179211F0F1A7}"/>
              </a:ext>
            </a:extLst>
          </p:cNvPr>
          <p:cNvSpPr>
            <a:spLocks noGrp="1"/>
          </p:cNvSpPr>
          <p:nvPr>
            <p:ph type="body" sz="quarter" idx="19" hasCustomPrompt="1"/>
          </p:nvPr>
        </p:nvSpPr>
        <p:spPr>
          <a:xfrm>
            <a:off x="2037700" y="1082781"/>
            <a:ext cx="2381900" cy="167954"/>
          </a:xfrm>
        </p:spPr>
        <p:txBody>
          <a:bodyPr lIns="0" tIns="0" rIns="0" bIns="0" anchor="ctr" anchorCtr="0">
            <a:normAutofit/>
          </a:bodyPr>
          <a:lstStyle>
            <a:lvl1pPr marL="0" indent="0">
              <a:buNone/>
              <a:defRPr sz="1100"/>
            </a:lvl1pPr>
          </a:lstStyle>
          <a:p>
            <a:pPr lvl="0"/>
            <a:r>
              <a:rPr lang="en-US" dirty="0"/>
              <a:t>Email</a:t>
            </a:r>
          </a:p>
        </p:txBody>
      </p:sp>
      <p:sp>
        <p:nvSpPr>
          <p:cNvPr id="4" name="Text Placeholder 3">
            <a:extLst>
              <a:ext uri="{FF2B5EF4-FFF2-40B4-BE49-F238E27FC236}">
                <a16:creationId xmlns:a16="http://schemas.microsoft.com/office/drawing/2014/main" id="{409CD0D6-2528-4CA0-8250-833D23F267DC}"/>
              </a:ext>
            </a:extLst>
          </p:cNvPr>
          <p:cNvSpPr>
            <a:spLocks noGrp="1"/>
          </p:cNvSpPr>
          <p:nvPr>
            <p:ph type="body" sz="quarter" idx="20" hasCustomPrompt="1"/>
          </p:nvPr>
        </p:nvSpPr>
        <p:spPr>
          <a:xfrm>
            <a:off x="2037700" y="1253739"/>
            <a:ext cx="2381900" cy="1713260"/>
          </a:xfrm>
        </p:spPr>
        <p:txBody>
          <a:bodyPr lIns="0" tIns="27432" rIns="0" bIns="0">
            <a:normAutofit/>
          </a:bodyPr>
          <a:lstStyle>
            <a:lvl1pPr marL="0" indent="0">
              <a:spcBef>
                <a:spcPts val="600"/>
              </a:spcBef>
              <a:buNone/>
              <a:defRPr sz="1000" b="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enter content</a:t>
            </a:r>
          </a:p>
        </p:txBody>
      </p:sp>
      <p:sp>
        <p:nvSpPr>
          <p:cNvPr id="26" name="Picture Placeholder 4">
            <a:extLst>
              <a:ext uri="{FF2B5EF4-FFF2-40B4-BE49-F238E27FC236}">
                <a16:creationId xmlns:a16="http://schemas.microsoft.com/office/drawing/2014/main" id="{32DF214B-E9A7-4445-BC97-175FD23640D2}"/>
              </a:ext>
            </a:extLst>
          </p:cNvPr>
          <p:cNvSpPr>
            <a:spLocks noGrp="1"/>
          </p:cNvSpPr>
          <p:nvPr>
            <p:ph type="pic" sz="quarter" idx="21" hasCustomPrompt="1"/>
          </p:nvPr>
        </p:nvSpPr>
        <p:spPr>
          <a:xfrm>
            <a:off x="533400" y="3301488"/>
            <a:ext cx="1356628" cy="1143000"/>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27" name="Text Placeholder 5">
            <a:extLst>
              <a:ext uri="{FF2B5EF4-FFF2-40B4-BE49-F238E27FC236}">
                <a16:creationId xmlns:a16="http://schemas.microsoft.com/office/drawing/2014/main" id="{416EA947-EDDC-45B3-A920-F27F0BEB0401}"/>
              </a:ext>
            </a:extLst>
          </p:cNvPr>
          <p:cNvSpPr>
            <a:spLocks noGrp="1"/>
          </p:cNvSpPr>
          <p:nvPr>
            <p:ph type="body" sz="quarter" idx="22" hasCustomPrompt="1"/>
          </p:nvPr>
        </p:nvSpPr>
        <p:spPr>
          <a:xfrm>
            <a:off x="2037700" y="3276088"/>
            <a:ext cx="2381900" cy="225684"/>
          </a:xfrm>
        </p:spPr>
        <p:txBody>
          <a:bodyPr lIns="0" tIns="0" rIns="0" bIns="0" anchor="ctr" anchorCtr="0">
            <a:normAutofit/>
          </a:bodyPr>
          <a:lstStyle>
            <a:lvl1pPr marL="0" indent="0">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28" name="Text Placeholder 10">
            <a:extLst>
              <a:ext uri="{FF2B5EF4-FFF2-40B4-BE49-F238E27FC236}">
                <a16:creationId xmlns:a16="http://schemas.microsoft.com/office/drawing/2014/main" id="{4AA36A1F-90B7-417B-9A95-C638A3624BB9}"/>
              </a:ext>
            </a:extLst>
          </p:cNvPr>
          <p:cNvSpPr>
            <a:spLocks noGrp="1"/>
          </p:cNvSpPr>
          <p:nvPr>
            <p:ph type="body" sz="quarter" idx="23" hasCustomPrompt="1"/>
          </p:nvPr>
        </p:nvSpPr>
        <p:spPr>
          <a:xfrm>
            <a:off x="2037700" y="3503575"/>
            <a:ext cx="2381900" cy="167954"/>
          </a:xfrm>
        </p:spPr>
        <p:txBody>
          <a:bodyPr lIns="0" tIns="0" rIns="0" bIns="0" anchor="ctr" anchorCtr="0">
            <a:normAutofit/>
          </a:bodyPr>
          <a:lstStyle>
            <a:lvl1pPr marL="0" indent="0">
              <a:buNone/>
              <a:defRPr sz="1100"/>
            </a:lvl1pPr>
          </a:lstStyle>
          <a:p>
            <a:pPr lvl="0"/>
            <a:r>
              <a:rPr lang="en-US" dirty="0"/>
              <a:t>Phone</a:t>
            </a:r>
          </a:p>
        </p:txBody>
      </p:sp>
      <p:sp>
        <p:nvSpPr>
          <p:cNvPr id="29" name="Text Placeholder 10">
            <a:extLst>
              <a:ext uri="{FF2B5EF4-FFF2-40B4-BE49-F238E27FC236}">
                <a16:creationId xmlns:a16="http://schemas.microsoft.com/office/drawing/2014/main" id="{58B83B4C-F0D6-44F8-86B7-EA08CD205327}"/>
              </a:ext>
            </a:extLst>
          </p:cNvPr>
          <p:cNvSpPr>
            <a:spLocks noGrp="1"/>
          </p:cNvSpPr>
          <p:nvPr>
            <p:ph type="body" sz="quarter" idx="24" hasCustomPrompt="1"/>
          </p:nvPr>
        </p:nvSpPr>
        <p:spPr>
          <a:xfrm>
            <a:off x="2037700" y="3675272"/>
            <a:ext cx="2381900" cy="167954"/>
          </a:xfrm>
        </p:spPr>
        <p:txBody>
          <a:bodyPr lIns="0" tIns="0" rIns="0" bIns="0" anchor="ctr" anchorCtr="0">
            <a:normAutofit/>
          </a:bodyPr>
          <a:lstStyle>
            <a:lvl1pPr marL="0" indent="0">
              <a:buNone/>
              <a:defRPr sz="1100"/>
            </a:lvl1pPr>
          </a:lstStyle>
          <a:p>
            <a:pPr lvl="0"/>
            <a:r>
              <a:rPr lang="en-US" dirty="0"/>
              <a:t>Email</a:t>
            </a:r>
          </a:p>
        </p:txBody>
      </p:sp>
      <p:sp>
        <p:nvSpPr>
          <p:cNvPr id="30" name="Text Placeholder 3">
            <a:extLst>
              <a:ext uri="{FF2B5EF4-FFF2-40B4-BE49-F238E27FC236}">
                <a16:creationId xmlns:a16="http://schemas.microsoft.com/office/drawing/2014/main" id="{594497EF-A2EE-4EB8-A565-DD88EDAC2108}"/>
              </a:ext>
            </a:extLst>
          </p:cNvPr>
          <p:cNvSpPr>
            <a:spLocks noGrp="1"/>
          </p:cNvSpPr>
          <p:nvPr>
            <p:ph type="body" sz="quarter" idx="25" hasCustomPrompt="1"/>
          </p:nvPr>
        </p:nvSpPr>
        <p:spPr>
          <a:xfrm>
            <a:off x="2037700" y="3846230"/>
            <a:ext cx="2381900" cy="1713260"/>
          </a:xfrm>
        </p:spPr>
        <p:txBody>
          <a:bodyPr lIns="0" tIns="27432" rIns="0" bIns="0">
            <a:normAutofit/>
          </a:bodyPr>
          <a:lstStyle>
            <a:lvl1pPr marL="0" indent="0">
              <a:spcBef>
                <a:spcPts val="600"/>
              </a:spcBef>
              <a:buNone/>
              <a:defRPr sz="1000" b="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enter content</a:t>
            </a:r>
          </a:p>
        </p:txBody>
      </p:sp>
      <p:sp>
        <p:nvSpPr>
          <p:cNvPr id="31" name="Picture Placeholder 4">
            <a:extLst>
              <a:ext uri="{FF2B5EF4-FFF2-40B4-BE49-F238E27FC236}">
                <a16:creationId xmlns:a16="http://schemas.microsoft.com/office/drawing/2014/main" id="{EC823349-DAF6-45BF-AB5A-2727ABCEB648}"/>
              </a:ext>
            </a:extLst>
          </p:cNvPr>
          <p:cNvSpPr>
            <a:spLocks noGrp="1"/>
          </p:cNvSpPr>
          <p:nvPr>
            <p:ph type="pic" sz="quarter" idx="26" hasCustomPrompt="1"/>
          </p:nvPr>
        </p:nvSpPr>
        <p:spPr>
          <a:xfrm>
            <a:off x="4724400" y="713798"/>
            <a:ext cx="1356628" cy="1143000"/>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32" name="Text Placeholder 5">
            <a:extLst>
              <a:ext uri="{FF2B5EF4-FFF2-40B4-BE49-F238E27FC236}">
                <a16:creationId xmlns:a16="http://schemas.microsoft.com/office/drawing/2014/main" id="{4A1072A2-9623-401E-B03E-A5791CBC5DAA}"/>
              </a:ext>
            </a:extLst>
          </p:cNvPr>
          <p:cNvSpPr>
            <a:spLocks noGrp="1"/>
          </p:cNvSpPr>
          <p:nvPr>
            <p:ph type="body" sz="quarter" idx="27" hasCustomPrompt="1"/>
          </p:nvPr>
        </p:nvSpPr>
        <p:spPr>
          <a:xfrm>
            <a:off x="6228700" y="688398"/>
            <a:ext cx="2381900" cy="225684"/>
          </a:xfrm>
        </p:spPr>
        <p:txBody>
          <a:bodyPr lIns="0" tIns="0" rIns="0" bIns="0" anchor="ctr" anchorCtr="0">
            <a:normAutofit/>
          </a:bodyPr>
          <a:lstStyle>
            <a:lvl1pPr marL="0" indent="0">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33" name="Text Placeholder 10">
            <a:extLst>
              <a:ext uri="{FF2B5EF4-FFF2-40B4-BE49-F238E27FC236}">
                <a16:creationId xmlns:a16="http://schemas.microsoft.com/office/drawing/2014/main" id="{B795DBFA-63C5-42C7-B92C-BCF4022E1968}"/>
              </a:ext>
            </a:extLst>
          </p:cNvPr>
          <p:cNvSpPr>
            <a:spLocks noGrp="1"/>
          </p:cNvSpPr>
          <p:nvPr>
            <p:ph type="body" sz="quarter" idx="28" hasCustomPrompt="1"/>
          </p:nvPr>
        </p:nvSpPr>
        <p:spPr>
          <a:xfrm>
            <a:off x="6228700" y="915885"/>
            <a:ext cx="2381900" cy="167954"/>
          </a:xfrm>
        </p:spPr>
        <p:txBody>
          <a:bodyPr lIns="0" tIns="0" rIns="0" bIns="0" anchor="ctr" anchorCtr="0">
            <a:normAutofit/>
          </a:bodyPr>
          <a:lstStyle>
            <a:lvl1pPr marL="0" indent="0">
              <a:buNone/>
              <a:defRPr sz="1100"/>
            </a:lvl1pPr>
          </a:lstStyle>
          <a:p>
            <a:pPr lvl="0"/>
            <a:r>
              <a:rPr lang="en-US" dirty="0"/>
              <a:t>Phone</a:t>
            </a:r>
          </a:p>
        </p:txBody>
      </p:sp>
      <p:sp>
        <p:nvSpPr>
          <p:cNvPr id="34" name="Text Placeholder 10">
            <a:extLst>
              <a:ext uri="{FF2B5EF4-FFF2-40B4-BE49-F238E27FC236}">
                <a16:creationId xmlns:a16="http://schemas.microsoft.com/office/drawing/2014/main" id="{ACD7B7F7-A0BC-4ABD-85C6-164364A7CB00}"/>
              </a:ext>
            </a:extLst>
          </p:cNvPr>
          <p:cNvSpPr>
            <a:spLocks noGrp="1"/>
          </p:cNvSpPr>
          <p:nvPr>
            <p:ph type="body" sz="quarter" idx="29" hasCustomPrompt="1"/>
          </p:nvPr>
        </p:nvSpPr>
        <p:spPr>
          <a:xfrm>
            <a:off x="6228700" y="1087582"/>
            <a:ext cx="2381900" cy="167954"/>
          </a:xfrm>
        </p:spPr>
        <p:txBody>
          <a:bodyPr lIns="0" tIns="0" rIns="0" bIns="0" anchor="ctr" anchorCtr="0">
            <a:normAutofit/>
          </a:bodyPr>
          <a:lstStyle>
            <a:lvl1pPr marL="0" indent="0">
              <a:buNone/>
              <a:defRPr sz="1100"/>
            </a:lvl1pPr>
          </a:lstStyle>
          <a:p>
            <a:pPr lvl="0"/>
            <a:r>
              <a:rPr lang="en-US" dirty="0"/>
              <a:t>Email</a:t>
            </a:r>
          </a:p>
        </p:txBody>
      </p:sp>
      <p:sp>
        <p:nvSpPr>
          <p:cNvPr id="35" name="Text Placeholder 3">
            <a:extLst>
              <a:ext uri="{FF2B5EF4-FFF2-40B4-BE49-F238E27FC236}">
                <a16:creationId xmlns:a16="http://schemas.microsoft.com/office/drawing/2014/main" id="{3D33980F-3462-4384-93C0-F9449C98344C}"/>
              </a:ext>
            </a:extLst>
          </p:cNvPr>
          <p:cNvSpPr>
            <a:spLocks noGrp="1"/>
          </p:cNvSpPr>
          <p:nvPr>
            <p:ph type="body" sz="quarter" idx="30" hasCustomPrompt="1"/>
          </p:nvPr>
        </p:nvSpPr>
        <p:spPr>
          <a:xfrm>
            <a:off x="6228700" y="1258540"/>
            <a:ext cx="2381900" cy="1713260"/>
          </a:xfrm>
        </p:spPr>
        <p:txBody>
          <a:bodyPr lIns="0" tIns="27432" rIns="0" bIns="0">
            <a:normAutofit/>
          </a:bodyPr>
          <a:lstStyle>
            <a:lvl1pPr marL="0" indent="0">
              <a:spcBef>
                <a:spcPts val="600"/>
              </a:spcBef>
              <a:buNone/>
              <a:defRPr sz="1000" b="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enter content</a:t>
            </a:r>
          </a:p>
        </p:txBody>
      </p:sp>
      <p:sp>
        <p:nvSpPr>
          <p:cNvPr id="36" name="Picture Placeholder 4">
            <a:extLst>
              <a:ext uri="{FF2B5EF4-FFF2-40B4-BE49-F238E27FC236}">
                <a16:creationId xmlns:a16="http://schemas.microsoft.com/office/drawing/2014/main" id="{1543CF7B-94C4-4E7B-9087-4C1D4C08147E}"/>
              </a:ext>
            </a:extLst>
          </p:cNvPr>
          <p:cNvSpPr>
            <a:spLocks noGrp="1"/>
          </p:cNvSpPr>
          <p:nvPr>
            <p:ph type="pic" sz="quarter" idx="31" hasCustomPrompt="1"/>
          </p:nvPr>
        </p:nvSpPr>
        <p:spPr>
          <a:xfrm>
            <a:off x="4724400" y="3304598"/>
            <a:ext cx="1356628" cy="1143000"/>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37" name="Text Placeholder 5">
            <a:extLst>
              <a:ext uri="{FF2B5EF4-FFF2-40B4-BE49-F238E27FC236}">
                <a16:creationId xmlns:a16="http://schemas.microsoft.com/office/drawing/2014/main" id="{33A6D999-8BAE-40CE-9F0E-3A11906EF865}"/>
              </a:ext>
            </a:extLst>
          </p:cNvPr>
          <p:cNvSpPr>
            <a:spLocks noGrp="1"/>
          </p:cNvSpPr>
          <p:nvPr>
            <p:ph type="body" sz="quarter" idx="32" hasCustomPrompt="1"/>
          </p:nvPr>
        </p:nvSpPr>
        <p:spPr>
          <a:xfrm>
            <a:off x="6228700" y="3279198"/>
            <a:ext cx="2381900" cy="225684"/>
          </a:xfrm>
        </p:spPr>
        <p:txBody>
          <a:bodyPr lIns="0" tIns="0" rIns="0" bIns="0" anchor="ctr" anchorCtr="0">
            <a:normAutofit/>
          </a:bodyPr>
          <a:lstStyle>
            <a:lvl1pPr marL="0" indent="0">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38" name="Text Placeholder 10">
            <a:extLst>
              <a:ext uri="{FF2B5EF4-FFF2-40B4-BE49-F238E27FC236}">
                <a16:creationId xmlns:a16="http://schemas.microsoft.com/office/drawing/2014/main" id="{BDC537D0-5A49-459A-9DA6-302ECDE4CE25}"/>
              </a:ext>
            </a:extLst>
          </p:cNvPr>
          <p:cNvSpPr>
            <a:spLocks noGrp="1"/>
          </p:cNvSpPr>
          <p:nvPr>
            <p:ph type="body" sz="quarter" idx="33" hasCustomPrompt="1"/>
          </p:nvPr>
        </p:nvSpPr>
        <p:spPr>
          <a:xfrm>
            <a:off x="6228700" y="3506685"/>
            <a:ext cx="2381900" cy="167954"/>
          </a:xfrm>
        </p:spPr>
        <p:txBody>
          <a:bodyPr lIns="0" tIns="0" rIns="0" bIns="0" anchor="ctr" anchorCtr="0">
            <a:normAutofit/>
          </a:bodyPr>
          <a:lstStyle>
            <a:lvl1pPr marL="0" indent="0">
              <a:buNone/>
              <a:defRPr sz="1100"/>
            </a:lvl1pPr>
          </a:lstStyle>
          <a:p>
            <a:pPr lvl="0"/>
            <a:r>
              <a:rPr lang="en-US" dirty="0"/>
              <a:t>Phone</a:t>
            </a:r>
          </a:p>
        </p:txBody>
      </p:sp>
      <p:sp>
        <p:nvSpPr>
          <p:cNvPr id="39" name="Text Placeholder 10">
            <a:extLst>
              <a:ext uri="{FF2B5EF4-FFF2-40B4-BE49-F238E27FC236}">
                <a16:creationId xmlns:a16="http://schemas.microsoft.com/office/drawing/2014/main" id="{5DDEF1A2-E6E5-4717-B77A-7F81CA1125BE}"/>
              </a:ext>
            </a:extLst>
          </p:cNvPr>
          <p:cNvSpPr>
            <a:spLocks noGrp="1"/>
          </p:cNvSpPr>
          <p:nvPr>
            <p:ph type="body" sz="quarter" idx="34" hasCustomPrompt="1"/>
          </p:nvPr>
        </p:nvSpPr>
        <p:spPr>
          <a:xfrm>
            <a:off x="6228700" y="3678382"/>
            <a:ext cx="2381900" cy="167954"/>
          </a:xfrm>
        </p:spPr>
        <p:txBody>
          <a:bodyPr lIns="0" tIns="0" rIns="0" bIns="0" anchor="ctr" anchorCtr="0">
            <a:normAutofit/>
          </a:bodyPr>
          <a:lstStyle>
            <a:lvl1pPr marL="0" indent="0">
              <a:buNone/>
              <a:defRPr sz="1100"/>
            </a:lvl1pPr>
          </a:lstStyle>
          <a:p>
            <a:pPr lvl="0"/>
            <a:r>
              <a:rPr lang="en-US" dirty="0"/>
              <a:t>Email</a:t>
            </a:r>
          </a:p>
        </p:txBody>
      </p:sp>
      <p:sp>
        <p:nvSpPr>
          <p:cNvPr id="40" name="Text Placeholder 3">
            <a:extLst>
              <a:ext uri="{FF2B5EF4-FFF2-40B4-BE49-F238E27FC236}">
                <a16:creationId xmlns:a16="http://schemas.microsoft.com/office/drawing/2014/main" id="{306F6A72-2B94-4070-82A5-2F5A43153072}"/>
              </a:ext>
            </a:extLst>
          </p:cNvPr>
          <p:cNvSpPr>
            <a:spLocks noGrp="1"/>
          </p:cNvSpPr>
          <p:nvPr>
            <p:ph type="body" sz="quarter" idx="35" hasCustomPrompt="1"/>
          </p:nvPr>
        </p:nvSpPr>
        <p:spPr>
          <a:xfrm>
            <a:off x="6228700" y="3849340"/>
            <a:ext cx="2381900" cy="1713260"/>
          </a:xfrm>
        </p:spPr>
        <p:txBody>
          <a:bodyPr lIns="0" tIns="27432" rIns="0" bIns="0">
            <a:normAutofit/>
          </a:bodyPr>
          <a:lstStyle>
            <a:lvl1pPr marL="0" indent="0">
              <a:spcBef>
                <a:spcPts val="600"/>
              </a:spcBef>
              <a:buNone/>
              <a:defRPr sz="1000" b="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enter content</a:t>
            </a:r>
          </a:p>
        </p:txBody>
      </p:sp>
    </p:spTree>
    <p:extLst>
      <p:ext uri="{BB962C8B-B14F-4D97-AF65-F5344CB8AC3E}">
        <p14:creationId xmlns:p14="http://schemas.microsoft.com/office/powerpoint/2010/main" val="58794561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T Title Slide - Global Full">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A131354-ACCE-48B7-979C-A89C5656B05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11" name="Content Placeholder 10"/>
          <p:cNvSpPr>
            <a:spLocks noGrp="1"/>
          </p:cNvSpPr>
          <p:nvPr>
            <p:ph sz="quarter" idx="13" hasCustomPrompt="1"/>
          </p:nvPr>
        </p:nvSpPr>
        <p:spPr>
          <a:xfrm>
            <a:off x="753804" y="5368963"/>
            <a:ext cx="2590800" cy="790722"/>
          </a:xfrm>
        </p:spPr>
        <p:txBody>
          <a:bodyPr lIns="0" tIns="0" rIns="0" bIns="0">
            <a:normAutofit/>
          </a:bodyPr>
          <a:lstStyle>
            <a:lvl1pPr marL="0" indent="0">
              <a:spcBef>
                <a:spcPts val="200"/>
              </a:spcBef>
              <a:buFontTx/>
              <a:buNone/>
              <a:defRPr sz="1200" b="0">
                <a:solidFill>
                  <a:schemeClr val="bg1"/>
                </a:solidFill>
              </a:defRPr>
            </a:lvl1pPr>
          </a:lstStyle>
          <a:p>
            <a:pPr lvl="0"/>
            <a:r>
              <a:rPr lang="en-US" dirty="0"/>
              <a:t>Presenter(s)</a:t>
            </a:r>
          </a:p>
        </p:txBody>
      </p:sp>
      <p:sp>
        <p:nvSpPr>
          <p:cNvPr id="18" name="Content Placeholder 17"/>
          <p:cNvSpPr>
            <a:spLocks noGrp="1"/>
          </p:cNvSpPr>
          <p:nvPr>
            <p:ph sz="quarter" idx="14" hasCustomPrompt="1"/>
          </p:nvPr>
        </p:nvSpPr>
        <p:spPr>
          <a:xfrm>
            <a:off x="753804" y="5052034"/>
            <a:ext cx="2590800" cy="228600"/>
          </a:xfrm>
        </p:spPr>
        <p:txBody>
          <a:bodyPr lIns="0" tIns="0" rIns="0" bIns="0" anchor="ctr">
            <a:noAutofit/>
          </a:bodyPr>
          <a:lstStyle>
            <a:lvl1pPr marL="0" indent="0" algn="l">
              <a:buNone/>
              <a:defRPr sz="1200" b="1" cap="all" spc="100" baseline="0">
                <a:solidFill>
                  <a:schemeClr val="bg1"/>
                </a:solidFill>
              </a:defRPr>
            </a:lvl1pPr>
          </a:lstStyle>
          <a:p>
            <a:pPr lvl="0"/>
            <a:r>
              <a:rPr lang="en-US" dirty="0"/>
              <a:t>DATE</a:t>
            </a:r>
          </a:p>
        </p:txBody>
      </p:sp>
      <p:sp>
        <p:nvSpPr>
          <p:cNvPr id="10" name="TextBox 9"/>
          <p:cNvSpPr txBox="1"/>
          <p:nvPr userDrawn="1"/>
        </p:nvSpPr>
        <p:spPr>
          <a:xfrm>
            <a:off x="7345680" y="6406336"/>
            <a:ext cx="1524000" cy="215444"/>
          </a:xfrm>
          <a:prstGeom prst="rect">
            <a:avLst/>
          </a:prstGeom>
          <a:noFill/>
        </p:spPr>
        <p:txBody>
          <a:bodyPr wrap="square" rtlCol="0" anchor="ctr">
            <a:spAutoFit/>
          </a:bodyPr>
          <a:lstStyle/>
          <a:p>
            <a:r>
              <a:rPr lang="en-US" sz="800" b="1" dirty="0">
                <a:solidFill>
                  <a:schemeClr val="accent4">
                    <a:lumMod val="75000"/>
                  </a:schemeClr>
                </a:solidFill>
                <a:latin typeface="Calibri" panose="020F0502020204030204" pitchFamily="34" charset="0"/>
              </a:rPr>
              <a:t>© 2024 Armstrong Teasdale LLP</a:t>
            </a:r>
          </a:p>
        </p:txBody>
      </p:sp>
      <p:sp>
        <p:nvSpPr>
          <p:cNvPr id="2" name="Footer Placeholder 1">
            <a:extLst>
              <a:ext uri="{FF2B5EF4-FFF2-40B4-BE49-F238E27FC236}">
                <a16:creationId xmlns:a16="http://schemas.microsoft.com/office/drawing/2014/main" id="{01D60A8C-164D-456A-B998-174011233BD9}"/>
              </a:ext>
            </a:extLst>
          </p:cNvPr>
          <p:cNvSpPr>
            <a:spLocks noGrp="1"/>
          </p:cNvSpPr>
          <p:nvPr>
            <p:ph type="ftr" sz="quarter" idx="15"/>
          </p:nvPr>
        </p:nvSpPr>
        <p:spPr>
          <a:xfrm>
            <a:off x="2552700" y="6401120"/>
            <a:ext cx="4727454" cy="215445"/>
          </a:xfrm>
        </p:spPr>
        <p:txBody>
          <a:bodyPr lIns="0" tIns="0" rIns="0" bIns="0"/>
          <a:lstStyle>
            <a:lvl1pPr algn="r">
              <a:defRPr/>
            </a:lvl1pPr>
          </a:lstStyle>
          <a:p>
            <a:endParaRPr lang="en-US" dirty="0"/>
          </a:p>
        </p:txBody>
      </p:sp>
      <p:pic>
        <p:nvPicPr>
          <p:cNvPr id="7" name="Picture 6" descr="Graphical user interface, text&#10;&#10;Description automatically generated">
            <a:extLst>
              <a:ext uri="{FF2B5EF4-FFF2-40B4-BE49-F238E27FC236}">
                <a16:creationId xmlns:a16="http://schemas.microsoft.com/office/drawing/2014/main" id="{DABCADEA-57DE-4EEF-A016-A3C868C0EE5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1637" y="1249680"/>
            <a:ext cx="3571763" cy="1310832"/>
          </a:xfrm>
          <a:prstGeom prst="rect">
            <a:avLst/>
          </a:prstGeom>
        </p:spPr>
      </p:pic>
      <p:sp>
        <p:nvSpPr>
          <p:cNvPr id="14" name="TextBox 13">
            <a:extLst>
              <a:ext uri="{FF2B5EF4-FFF2-40B4-BE49-F238E27FC236}">
                <a16:creationId xmlns:a16="http://schemas.microsoft.com/office/drawing/2014/main" id="{49B074C5-35F3-4E26-854C-50ACDD122D0A}"/>
              </a:ext>
            </a:extLst>
          </p:cNvPr>
          <p:cNvSpPr txBox="1"/>
          <p:nvPr userDrawn="1"/>
        </p:nvSpPr>
        <p:spPr>
          <a:xfrm>
            <a:off x="4421290" y="6029652"/>
            <a:ext cx="4546442" cy="169277"/>
          </a:xfrm>
          <a:prstGeom prst="rect">
            <a:avLst/>
          </a:prstGeom>
          <a:noFill/>
        </p:spPr>
        <p:txBody>
          <a:bodyPr wrap="square" lIns="0" tIns="0" rIns="0" bIns="0" rtlCol="0">
            <a:spAutoFit/>
          </a:bodyPr>
          <a:lstStyle/>
          <a:p>
            <a:r>
              <a:rPr lang="en-US" sz="1100" b="1" i="1" dirty="0">
                <a:solidFill>
                  <a:schemeClr val="bg1"/>
                </a:solidFill>
                <a:latin typeface="Calibri" panose="020F0502020204030204" pitchFamily="34" charset="0"/>
                <a:cs typeface="Calibri" panose="020F0502020204030204" pitchFamily="34" charset="0"/>
              </a:rPr>
              <a:t>Always exceed expectations through teamwork and excellent client service.</a:t>
            </a:r>
          </a:p>
        </p:txBody>
      </p:sp>
      <p:sp>
        <p:nvSpPr>
          <p:cNvPr id="15" name="TextBox 14">
            <a:extLst>
              <a:ext uri="{FF2B5EF4-FFF2-40B4-BE49-F238E27FC236}">
                <a16:creationId xmlns:a16="http://schemas.microsoft.com/office/drawing/2014/main" id="{5185A049-8167-46D8-85EE-CE3767F47E40}"/>
              </a:ext>
            </a:extLst>
          </p:cNvPr>
          <p:cNvSpPr txBox="1"/>
          <p:nvPr userDrawn="1"/>
        </p:nvSpPr>
        <p:spPr>
          <a:xfrm>
            <a:off x="4160520" y="5940808"/>
            <a:ext cx="457200" cy="307777"/>
          </a:xfrm>
          <a:prstGeom prst="rect">
            <a:avLst/>
          </a:prstGeom>
          <a:noFill/>
        </p:spPr>
        <p:txBody>
          <a:bodyPr wrap="square" rtlCol="0">
            <a:spAutoFit/>
          </a:bodyPr>
          <a:lstStyle/>
          <a:p>
            <a:r>
              <a:rPr lang="en-US" sz="1400" b="1" i="1" spc="-150" dirty="0">
                <a:solidFill>
                  <a:schemeClr val="bg1"/>
                </a:solidFill>
                <a:latin typeface="Calibri" panose="020F0502020204030204" pitchFamily="34" charset="0"/>
                <a:cs typeface="Calibri" panose="020F0502020204030204" pitchFamily="34" charset="0"/>
              </a:rPr>
              <a:t>//</a:t>
            </a:r>
            <a:endParaRPr lang="en-US" sz="1400" spc="-150" dirty="0">
              <a:solidFill>
                <a:schemeClr val="bg1"/>
              </a:solidFill>
            </a:endParaRPr>
          </a:p>
        </p:txBody>
      </p:sp>
      <p:sp>
        <p:nvSpPr>
          <p:cNvPr id="12" name="Title 2">
            <a:extLst>
              <a:ext uri="{FF2B5EF4-FFF2-40B4-BE49-F238E27FC236}">
                <a16:creationId xmlns:a16="http://schemas.microsoft.com/office/drawing/2014/main" id="{989A374F-6B42-48C0-961A-37534760E866}"/>
              </a:ext>
            </a:extLst>
          </p:cNvPr>
          <p:cNvSpPr>
            <a:spLocks noGrp="1"/>
          </p:cNvSpPr>
          <p:nvPr>
            <p:ph type="title" hasCustomPrompt="1"/>
          </p:nvPr>
        </p:nvSpPr>
        <p:spPr>
          <a:xfrm>
            <a:off x="740834" y="2925344"/>
            <a:ext cx="5812366" cy="1895169"/>
          </a:xfrm>
        </p:spPr>
        <p:txBody>
          <a:bodyPr lIns="0" tIns="0" rIns="0" bIns="0" anchor="ctr" anchorCtr="0">
            <a:normAutofit/>
          </a:bodyPr>
          <a:lstStyle>
            <a:lvl1pPr algn="l">
              <a:defRPr sz="4400">
                <a:solidFill>
                  <a:schemeClr val="bg1"/>
                </a:solidFill>
              </a:defRPr>
            </a:lvl1pPr>
          </a:lstStyle>
          <a:p>
            <a:r>
              <a:rPr lang="en-US" dirty="0"/>
              <a:t>Presentation Title</a:t>
            </a:r>
          </a:p>
        </p:txBody>
      </p:sp>
    </p:spTree>
    <p:extLst>
      <p:ext uri="{BB962C8B-B14F-4D97-AF65-F5344CB8AC3E}">
        <p14:creationId xmlns:p14="http://schemas.microsoft.com/office/powerpoint/2010/main" val="665823169"/>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8">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599" y="228600"/>
            <a:ext cx="5485205" cy="1143001"/>
          </a:xfrm>
          <a:solidFill>
            <a:schemeClr val="tx1"/>
          </a:solidFill>
        </p:spPr>
        <p:txBody>
          <a:bodyPr lIns="228600" tIns="91440" rIns="182880" bIns="91440" anchor="ctr" anchorCtr="0">
            <a:normAutofit/>
          </a:bodyPr>
          <a:lstStyle>
            <a:lvl1pPr>
              <a:defRPr sz="3200">
                <a:solidFill>
                  <a:schemeClr val="bg1"/>
                </a:solidFill>
              </a:defRPr>
            </a:lvl1pPr>
          </a:lstStyle>
          <a:p>
            <a:r>
              <a:rPr lang="en-US" dirty="0"/>
              <a:t>Click to add title</a:t>
            </a:r>
          </a:p>
        </p:txBody>
      </p:sp>
      <p:sp>
        <p:nvSpPr>
          <p:cNvPr id="3" name="Content Placeholder 2"/>
          <p:cNvSpPr>
            <a:spLocks noGrp="1"/>
          </p:cNvSpPr>
          <p:nvPr>
            <p:ph idx="1" hasCustomPrompt="1"/>
          </p:nvPr>
        </p:nvSpPr>
        <p:spPr>
          <a:xfrm>
            <a:off x="228600" y="1485090"/>
            <a:ext cx="5485204" cy="4610910"/>
          </a:xfrm>
          <a:solidFill>
            <a:schemeClr val="bg1">
              <a:lumMod val="95000"/>
            </a:schemeClr>
          </a:solidFill>
        </p:spPr>
        <p:txBody>
          <a:bodyPr lIns="228600" tIns="182880" rIns="182880" bIns="182880"/>
          <a:lstStyle>
            <a:lvl1pPr>
              <a:spcBef>
                <a:spcPts val="800"/>
              </a:spcBef>
              <a:defRPr baseline="0"/>
            </a:lvl1pPr>
            <a:lvl2pPr>
              <a:spcBef>
                <a:spcPts val="800"/>
              </a:spcBef>
              <a:defRPr sz="2200"/>
            </a:lvl2pPr>
            <a:lvl3pPr>
              <a:spcBef>
                <a:spcPts val="800"/>
              </a:spcBef>
              <a:defRPr sz="2000"/>
            </a:lvl3pPr>
            <a:lvl4pPr>
              <a:spcBef>
                <a:spcPts val="800"/>
              </a:spcBef>
              <a:defRPr sz="1800"/>
            </a:lvl4pPr>
            <a:lvl5pPr>
              <a:spcBef>
                <a:spcPts val="800"/>
              </a:spcBef>
              <a:defRPr sz="16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0" hasCustomPrompt="1"/>
          </p:nvPr>
        </p:nvSpPr>
        <p:spPr>
          <a:xfrm>
            <a:off x="5827294" y="228600"/>
            <a:ext cx="3088106" cy="2822438"/>
          </a:xfrm>
          <a:pattFill prst="lgCheck">
            <a:fgClr>
              <a:schemeClr val="bg2"/>
            </a:fgClr>
            <a:bgClr>
              <a:schemeClr val="bg1"/>
            </a:bgClr>
          </a:pattFill>
        </p:spPr>
        <p:txBody>
          <a:bodyPr anchor="ctr" anchorCtr="1">
            <a:normAutofit/>
          </a:bodyPr>
          <a:lstStyle>
            <a:lvl1pPr marL="0" indent="0">
              <a:buNone/>
              <a:defRPr sz="2000"/>
            </a:lvl1pPr>
          </a:lstStyle>
          <a:p>
            <a:r>
              <a:rPr lang="en-US" dirty="0"/>
              <a:t>Click icon to </a:t>
            </a:r>
            <a:br>
              <a:rPr lang="en-US" dirty="0"/>
            </a:br>
            <a:r>
              <a:rPr lang="en-US" dirty="0"/>
              <a:t>insert graphic</a:t>
            </a:r>
          </a:p>
        </p:txBody>
      </p:sp>
      <p:sp>
        <p:nvSpPr>
          <p:cNvPr id="4" name="Footer Placeholder 3">
            <a:extLst>
              <a:ext uri="{FF2B5EF4-FFF2-40B4-BE49-F238E27FC236}">
                <a16:creationId xmlns:a16="http://schemas.microsoft.com/office/drawing/2014/main" id="{D8EC73FA-3AD9-4139-B5F4-E6B4383A7055}"/>
              </a:ext>
            </a:extLst>
          </p:cNvPr>
          <p:cNvSpPr>
            <a:spLocks noGrp="1"/>
          </p:cNvSpPr>
          <p:nvPr>
            <p:ph type="ftr" sz="quarter" idx="11"/>
          </p:nvPr>
        </p:nvSpPr>
        <p:spPr/>
        <p:txBody>
          <a:bodyPr/>
          <a:lstStyle/>
          <a:p>
            <a:endParaRPr lang="en-US" dirty="0"/>
          </a:p>
        </p:txBody>
      </p:sp>
      <p:sp>
        <p:nvSpPr>
          <p:cNvPr id="10" name="Slide Number Placeholder 5">
            <a:extLst>
              <a:ext uri="{FF2B5EF4-FFF2-40B4-BE49-F238E27FC236}">
                <a16:creationId xmlns:a16="http://schemas.microsoft.com/office/drawing/2014/main" id="{B04066DB-BFC9-4057-9664-7FB5B1C464CE}"/>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11" name="Picture Placeholder 4">
            <a:extLst>
              <a:ext uri="{FF2B5EF4-FFF2-40B4-BE49-F238E27FC236}">
                <a16:creationId xmlns:a16="http://schemas.microsoft.com/office/drawing/2014/main" id="{D2DADDC6-1BA0-4530-9224-2093E610254E}"/>
              </a:ext>
            </a:extLst>
          </p:cNvPr>
          <p:cNvSpPr>
            <a:spLocks noGrp="1"/>
          </p:cNvSpPr>
          <p:nvPr>
            <p:ph type="pic" sz="quarter" idx="12" hasCustomPrompt="1"/>
          </p:nvPr>
        </p:nvSpPr>
        <p:spPr>
          <a:xfrm>
            <a:off x="5827294" y="3273561"/>
            <a:ext cx="3088106" cy="2822438"/>
          </a:xfrm>
          <a:pattFill prst="lgCheck">
            <a:fgClr>
              <a:schemeClr val="bg2"/>
            </a:fgClr>
            <a:bgClr>
              <a:schemeClr val="bg1"/>
            </a:bgClr>
          </a:pattFill>
        </p:spPr>
        <p:txBody>
          <a:bodyPr anchor="ctr" anchorCtr="1">
            <a:normAutofit/>
          </a:bodyPr>
          <a:lstStyle>
            <a:lvl1pPr marL="0" indent="0">
              <a:buNone/>
              <a:defRPr sz="2000"/>
            </a:lvl1pPr>
          </a:lstStyle>
          <a:p>
            <a:r>
              <a:rPr lang="en-US" dirty="0"/>
              <a:t>Click icon to </a:t>
            </a:r>
            <a:br>
              <a:rPr lang="en-US" dirty="0"/>
            </a:br>
            <a:r>
              <a:rPr lang="en-US" dirty="0"/>
              <a:t>insert graphic</a:t>
            </a:r>
          </a:p>
        </p:txBody>
      </p:sp>
      <p:cxnSp>
        <p:nvCxnSpPr>
          <p:cNvPr id="14" name="Straight Connector 13">
            <a:extLst>
              <a:ext uri="{FF2B5EF4-FFF2-40B4-BE49-F238E27FC236}">
                <a16:creationId xmlns:a16="http://schemas.microsoft.com/office/drawing/2014/main" id="{4F6C2FE1-AD9D-481B-B2E5-12C1BC9A3C81}"/>
              </a:ext>
            </a:extLst>
          </p:cNvPr>
          <p:cNvCxnSpPr>
            <a:cxnSpLocks/>
          </p:cNvCxnSpPr>
          <p:nvPr userDrawn="1"/>
        </p:nvCxnSpPr>
        <p:spPr>
          <a:xfrm>
            <a:off x="5827294" y="3162299"/>
            <a:ext cx="3088102" cy="0"/>
          </a:xfrm>
          <a:prstGeom prst="line">
            <a:avLst/>
          </a:prstGeom>
          <a:ln w="3810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9770664"/>
      </p:ext>
    </p:extLst>
  </p:cSld>
  <p:clrMapOvr>
    <a:masterClrMapping/>
  </p:clrMapOvr>
  <p:transition>
    <p:fade/>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wo Attorney Contact - Red">
    <p:spTree>
      <p:nvGrpSpPr>
        <p:cNvPr id="1" name=""/>
        <p:cNvGrpSpPr/>
        <p:nvPr/>
      </p:nvGrpSpPr>
      <p:grpSpPr>
        <a:xfrm>
          <a:off x="0" y="0"/>
          <a:ext cx="0" cy="0"/>
          <a:chOff x="0" y="0"/>
          <a:chExt cx="0" cy="0"/>
        </a:xfrm>
      </p:grpSpPr>
      <p:sp>
        <p:nvSpPr>
          <p:cNvPr id="7" name="Picture Placeholder 4"/>
          <p:cNvSpPr>
            <a:spLocks noGrp="1"/>
          </p:cNvSpPr>
          <p:nvPr>
            <p:ph type="pic" sz="quarter" idx="14" hasCustomPrompt="1"/>
          </p:nvPr>
        </p:nvSpPr>
        <p:spPr>
          <a:xfrm>
            <a:off x="1615977" y="2209800"/>
            <a:ext cx="2381446" cy="200644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2" name="Footer Placeholder 1">
            <a:extLst>
              <a:ext uri="{FF2B5EF4-FFF2-40B4-BE49-F238E27FC236}">
                <a16:creationId xmlns:a16="http://schemas.microsoft.com/office/drawing/2014/main" id="{148891A2-AE41-4931-AE97-3452CC4A7EB9}"/>
              </a:ext>
            </a:extLst>
          </p:cNvPr>
          <p:cNvSpPr>
            <a:spLocks noGrp="1"/>
          </p:cNvSpPr>
          <p:nvPr>
            <p:ph type="ftr" sz="quarter" idx="16"/>
          </p:nvPr>
        </p:nvSpPr>
        <p:spPr/>
        <p:txBody>
          <a:bodyPr/>
          <a:lstStyle/>
          <a:p>
            <a:endParaRPr lang="en-US" dirty="0"/>
          </a:p>
        </p:txBody>
      </p:sp>
      <p:sp>
        <p:nvSpPr>
          <p:cNvPr id="8" name="Slide Number Placeholder 5">
            <a:extLst>
              <a:ext uri="{FF2B5EF4-FFF2-40B4-BE49-F238E27FC236}">
                <a16:creationId xmlns:a16="http://schemas.microsoft.com/office/drawing/2014/main" id="{3A91736C-CCF5-426B-B57F-3185C127169E}"/>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6" name="Text Placeholder 5">
            <a:extLst>
              <a:ext uri="{FF2B5EF4-FFF2-40B4-BE49-F238E27FC236}">
                <a16:creationId xmlns:a16="http://schemas.microsoft.com/office/drawing/2014/main" id="{E421488F-8BC1-41EE-848B-CC88010405CD}"/>
              </a:ext>
            </a:extLst>
          </p:cNvPr>
          <p:cNvSpPr>
            <a:spLocks noGrp="1"/>
          </p:cNvSpPr>
          <p:nvPr>
            <p:ph type="body" sz="quarter" idx="17" hasCustomPrompt="1"/>
          </p:nvPr>
        </p:nvSpPr>
        <p:spPr>
          <a:xfrm>
            <a:off x="1473200" y="4310956"/>
            <a:ext cx="2667000" cy="334386"/>
          </a:xfrm>
        </p:spPr>
        <p:txBody>
          <a:bodyPr lIns="0" tIns="0" rIns="0" bIns="0" anchor="ctr" anchorCtr="0">
            <a:noAutofit/>
          </a:bodyPr>
          <a:lstStyle>
            <a:lvl1pPr marL="0" indent="0" algn="ctr">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1" name="Text Placeholder 10">
            <a:extLst>
              <a:ext uri="{FF2B5EF4-FFF2-40B4-BE49-F238E27FC236}">
                <a16:creationId xmlns:a16="http://schemas.microsoft.com/office/drawing/2014/main" id="{F5F00205-0E28-4C96-83D0-D7462AE51DD1}"/>
              </a:ext>
            </a:extLst>
          </p:cNvPr>
          <p:cNvSpPr>
            <a:spLocks noGrp="1"/>
          </p:cNvSpPr>
          <p:nvPr>
            <p:ph type="body" sz="quarter" idx="18" hasCustomPrompt="1"/>
          </p:nvPr>
        </p:nvSpPr>
        <p:spPr>
          <a:xfrm>
            <a:off x="1473200" y="4648322"/>
            <a:ext cx="2667000" cy="246888"/>
          </a:xfrm>
        </p:spPr>
        <p:txBody>
          <a:bodyPr lIns="0" tIns="0" rIns="0" bIns="0" anchor="ctr" anchorCtr="0">
            <a:noAutofit/>
          </a:bodyPr>
          <a:lstStyle>
            <a:lvl1pPr marL="0" indent="0" algn="ctr">
              <a:buNone/>
              <a:defRPr sz="1400"/>
            </a:lvl1pPr>
          </a:lstStyle>
          <a:p>
            <a:pPr lvl="0"/>
            <a:r>
              <a:rPr lang="en-US" dirty="0"/>
              <a:t>Phone</a:t>
            </a:r>
          </a:p>
        </p:txBody>
      </p:sp>
      <p:sp>
        <p:nvSpPr>
          <p:cNvPr id="13" name="Text Placeholder 10">
            <a:extLst>
              <a:ext uri="{FF2B5EF4-FFF2-40B4-BE49-F238E27FC236}">
                <a16:creationId xmlns:a16="http://schemas.microsoft.com/office/drawing/2014/main" id="{C7D66212-B910-4F8E-95EE-179211F0F1A7}"/>
              </a:ext>
            </a:extLst>
          </p:cNvPr>
          <p:cNvSpPr>
            <a:spLocks noGrp="1"/>
          </p:cNvSpPr>
          <p:nvPr>
            <p:ph type="body" sz="quarter" idx="19" hasCustomPrompt="1"/>
          </p:nvPr>
        </p:nvSpPr>
        <p:spPr>
          <a:xfrm>
            <a:off x="1473200" y="4899071"/>
            <a:ext cx="2667000" cy="246888"/>
          </a:xfrm>
        </p:spPr>
        <p:txBody>
          <a:bodyPr lIns="0" tIns="0" rIns="0" bIns="0" anchor="ctr" anchorCtr="0">
            <a:noAutofit/>
          </a:bodyPr>
          <a:lstStyle>
            <a:lvl1pPr marL="0" indent="0" algn="ctr">
              <a:buNone/>
              <a:defRPr sz="1400"/>
            </a:lvl1pPr>
          </a:lstStyle>
          <a:p>
            <a:pPr lvl="0"/>
            <a:r>
              <a:rPr lang="en-US" dirty="0"/>
              <a:t>Email</a:t>
            </a:r>
          </a:p>
        </p:txBody>
      </p:sp>
      <p:sp>
        <p:nvSpPr>
          <p:cNvPr id="35" name="Picture Placeholder 4">
            <a:extLst>
              <a:ext uri="{FF2B5EF4-FFF2-40B4-BE49-F238E27FC236}">
                <a16:creationId xmlns:a16="http://schemas.microsoft.com/office/drawing/2014/main" id="{2FCE1B7A-9C23-490D-A007-A7D9CC2E98A4}"/>
              </a:ext>
            </a:extLst>
          </p:cNvPr>
          <p:cNvSpPr>
            <a:spLocks noGrp="1"/>
          </p:cNvSpPr>
          <p:nvPr>
            <p:ph type="pic" sz="quarter" idx="20" hasCustomPrompt="1"/>
          </p:nvPr>
        </p:nvSpPr>
        <p:spPr>
          <a:xfrm>
            <a:off x="5178329" y="2209800"/>
            <a:ext cx="2381446" cy="200644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36" name="Text Placeholder 5">
            <a:extLst>
              <a:ext uri="{FF2B5EF4-FFF2-40B4-BE49-F238E27FC236}">
                <a16:creationId xmlns:a16="http://schemas.microsoft.com/office/drawing/2014/main" id="{79940A23-8486-422E-944B-51F2120D44D2}"/>
              </a:ext>
            </a:extLst>
          </p:cNvPr>
          <p:cNvSpPr>
            <a:spLocks noGrp="1"/>
          </p:cNvSpPr>
          <p:nvPr>
            <p:ph type="body" sz="quarter" idx="21" hasCustomPrompt="1"/>
          </p:nvPr>
        </p:nvSpPr>
        <p:spPr>
          <a:xfrm>
            <a:off x="5035552" y="4310956"/>
            <a:ext cx="2667000" cy="334386"/>
          </a:xfrm>
        </p:spPr>
        <p:txBody>
          <a:bodyPr lIns="0" tIns="0" rIns="0" bIns="0" anchor="ctr" anchorCtr="0">
            <a:noAutofit/>
          </a:bodyPr>
          <a:lstStyle>
            <a:lvl1pPr marL="0" indent="0" algn="ctr">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37" name="Text Placeholder 10">
            <a:extLst>
              <a:ext uri="{FF2B5EF4-FFF2-40B4-BE49-F238E27FC236}">
                <a16:creationId xmlns:a16="http://schemas.microsoft.com/office/drawing/2014/main" id="{F0355177-8554-45C4-AC3A-0D1A7E1FF77F}"/>
              </a:ext>
            </a:extLst>
          </p:cNvPr>
          <p:cNvSpPr>
            <a:spLocks noGrp="1"/>
          </p:cNvSpPr>
          <p:nvPr>
            <p:ph type="body" sz="quarter" idx="22" hasCustomPrompt="1"/>
          </p:nvPr>
        </p:nvSpPr>
        <p:spPr>
          <a:xfrm>
            <a:off x="5035552" y="4648323"/>
            <a:ext cx="2667000" cy="246888"/>
          </a:xfrm>
        </p:spPr>
        <p:txBody>
          <a:bodyPr lIns="0" tIns="0" rIns="0" bIns="0" anchor="ctr" anchorCtr="0">
            <a:noAutofit/>
          </a:bodyPr>
          <a:lstStyle>
            <a:lvl1pPr marL="0" indent="0" algn="ctr">
              <a:buNone/>
              <a:defRPr sz="1400"/>
            </a:lvl1pPr>
          </a:lstStyle>
          <a:p>
            <a:pPr lvl="0"/>
            <a:r>
              <a:rPr lang="en-US" dirty="0"/>
              <a:t>Phone</a:t>
            </a:r>
          </a:p>
        </p:txBody>
      </p:sp>
      <p:sp>
        <p:nvSpPr>
          <p:cNvPr id="38" name="Text Placeholder 10">
            <a:extLst>
              <a:ext uri="{FF2B5EF4-FFF2-40B4-BE49-F238E27FC236}">
                <a16:creationId xmlns:a16="http://schemas.microsoft.com/office/drawing/2014/main" id="{DC67F7D2-2DC2-4864-91FE-8F03529DF6E6}"/>
              </a:ext>
            </a:extLst>
          </p:cNvPr>
          <p:cNvSpPr>
            <a:spLocks noGrp="1"/>
          </p:cNvSpPr>
          <p:nvPr>
            <p:ph type="body" sz="quarter" idx="23" hasCustomPrompt="1"/>
          </p:nvPr>
        </p:nvSpPr>
        <p:spPr>
          <a:xfrm>
            <a:off x="5035552" y="4899071"/>
            <a:ext cx="2667000" cy="246888"/>
          </a:xfrm>
        </p:spPr>
        <p:txBody>
          <a:bodyPr lIns="0" tIns="0" rIns="0" bIns="0" anchor="ctr" anchorCtr="0">
            <a:noAutofit/>
          </a:bodyPr>
          <a:lstStyle>
            <a:lvl1pPr marL="0" indent="0" algn="ctr">
              <a:buNone/>
              <a:defRPr sz="1400"/>
            </a:lvl1pPr>
          </a:lstStyle>
          <a:p>
            <a:pPr lvl="0"/>
            <a:r>
              <a:rPr lang="en-US" dirty="0"/>
              <a:t>Email</a:t>
            </a:r>
          </a:p>
        </p:txBody>
      </p:sp>
      <p:sp>
        <p:nvSpPr>
          <p:cNvPr id="28" name="Title 1">
            <a:extLst>
              <a:ext uri="{FF2B5EF4-FFF2-40B4-BE49-F238E27FC236}">
                <a16:creationId xmlns:a16="http://schemas.microsoft.com/office/drawing/2014/main" id="{10D2D5C8-E142-4A0A-A1C8-11790A840CD2}"/>
              </a:ext>
            </a:extLst>
          </p:cNvPr>
          <p:cNvSpPr>
            <a:spLocks noGrp="1"/>
          </p:cNvSpPr>
          <p:nvPr>
            <p:ph type="title" hasCustomPrompt="1"/>
          </p:nvPr>
        </p:nvSpPr>
        <p:spPr>
          <a:xfrm>
            <a:off x="228600" y="228600"/>
            <a:ext cx="8686800" cy="1371600"/>
          </a:xfrm>
          <a:solidFill>
            <a:schemeClr val="tx1"/>
          </a:solidFill>
        </p:spPr>
        <p:txBody>
          <a:bodyPr lIns="310896" tIns="91440" rIns="182880" bIns="91440"/>
          <a:lstStyle>
            <a:lvl1pPr>
              <a:defRPr>
                <a:solidFill>
                  <a:schemeClr val="bg1"/>
                </a:solidFill>
              </a:defRPr>
            </a:lvl1pPr>
          </a:lstStyle>
          <a:p>
            <a:r>
              <a:rPr lang="en-US" dirty="0"/>
              <a:t>Click to add title</a:t>
            </a:r>
          </a:p>
        </p:txBody>
      </p:sp>
    </p:spTree>
    <p:extLst>
      <p:ext uri="{BB962C8B-B14F-4D97-AF65-F5344CB8AC3E}">
        <p14:creationId xmlns:p14="http://schemas.microsoft.com/office/powerpoint/2010/main" val="91430321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hree Attorney Contact - Red">
    <p:spTree>
      <p:nvGrpSpPr>
        <p:cNvPr id="1" name=""/>
        <p:cNvGrpSpPr/>
        <p:nvPr/>
      </p:nvGrpSpPr>
      <p:grpSpPr>
        <a:xfrm>
          <a:off x="0" y="0"/>
          <a:ext cx="0" cy="0"/>
          <a:chOff x="0" y="0"/>
          <a:chExt cx="0" cy="0"/>
        </a:xfrm>
      </p:grpSpPr>
      <p:sp>
        <p:nvSpPr>
          <p:cNvPr id="7" name="Picture Placeholder 4"/>
          <p:cNvSpPr>
            <a:spLocks noGrp="1"/>
          </p:cNvSpPr>
          <p:nvPr>
            <p:ph type="pic" sz="quarter" idx="14" hasCustomPrompt="1"/>
          </p:nvPr>
        </p:nvSpPr>
        <p:spPr>
          <a:xfrm>
            <a:off x="972134" y="2426033"/>
            <a:ext cx="1714892" cy="1444849"/>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2" name="Footer Placeholder 1">
            <a:extLst>
              <a:ext uri="{FF2B5EF4-FFF2-40B4-BE49-F238E27FC236}">
                <a16:creationId xmlns:a16="http://schemas.microsoft.com/office/drawing/2014/main" id="{148891A2-AE41-4931-AE97-3452CC4A7EB9}"/>
              </a:ext>
            </a:extLst>
          </p:cNvPr>
          <p:cNvSpPr>
            <a:spLocks noGrp="1"/>
          </p:cNvSpPr>
          <p:nvPr>
            <p:ph type="ftr" sz="quarter" idx="16"/>
          </p:nvPr>
        </p:nvSpPr>
        <p:spPr/>
        <p:txBody>
          <a:bodyPr/>
          <a:lstStyle/>
          <a:p>
            <a:endParaRPr lang="en-US" dirty="0"/>
          </a:p>
        </p:txBody>
      </p:sp>
      <p:sp>
        <p:nvSpPr>
          <p:cNvPr id="8" name="Slide Number Placeholder 5">
            <a:extLst>
              <a:ext uri="{FF2B5EF4-FFF2-40B4-BE49-F238E27FC236}">
                <a16:creationId xmlns:a16="http://schemas.microsoft.com/office/drawing/2014/main" id="{3A91736C-CCF5-426B-B57F-3185C127169E}"/>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6" name="Text Placeholder 5">
            <a:extLst>
              <a:ext uri="{FF2B5EF4-FFF2-40B4-BE49-F238E27FC236}">
                <a16:creationId xmlns:a16="http://schemas.microsoft.com/office/drawing/2014/main" id="{E421488F-8BC1-41EE-848B-CC88010405CD}"/>
              </a:ext>
            </a:extLst>
          </p:cNvPr>
          <p:cNvSpPr>
            <a:spLocks noGrp="1"/>
          </p:cNvSpPr>
          <p:nvPr>
            <p:ph type="body" sz="quarter" idx="17" hasCustomPrompt="1"/>
          </p:nvPr>
        </p:nvSpPr>
        <p:spPr>
          <a:xfrm>
            <a:off x="724680" y="3946796"/>
            <a:ext cx="2209800" cy="273790"/>
          </a:xfrm>
        </p:spPr>
        <p:txBody>
          <a:bodyPr lIns="0" tIns="0" rIns="0" bIns="0" anchor="ctr" anchorCtr="0">
            <a:normAutofit/>
          </a:bodyPr>
          <a:lstStyle>
            <a:lvl1pPr marL="0" indent="0" algn="ctr">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1" name="Text Placeholder 10">
            <a:extLst>
              <a:ext uri="{FF2B5EF4-FFF2-40B4-BE49-F238E27FC236}">
                <a16:creationId xmlns:a16="http://schemas.microsoft.com/office/drawing/2014/main" id="{F5F00205-0E28-4C96-83D0-D7462AE51DD1}"/>
              </a:ext>
            </a:extLst>
          </p:cNvPr>
          <p:cNvSpPr>
            <a:spLocks noGrp="1"/>
          </p:cNvSpPr>
          <p:nvPr>
            <p:ph type="body" sz="quarter" idx="18" hasCustomPrompt="1"/>
          </p:nvPr>
        </p:nvSpPr>
        <p:spPr>
          <a:xfrm>
            <a:off x="724680" y="4223567"/>
            <a:ext cx="2209800" cy="210312"/>
          </a:xfrm>
        </p:spPr>
        <p:txBody>
          <a:bodyPr lIns="0" tIns="0" rIns="0" bIns="0" anchor="ctr" anchorCtr="0">
            <a:noAutofit/>
          </a:bodyPr>
          <a:lstStyle>
            <a:lvl1pPr marL="0" indent="0" algn="ctr">
              <a:buNone/>
              <a:defRPr sz="1200"/>
            </a:lvl1pPr>
          </a:lstStyle>
          <a:p>
            <a:pPr lvl="0"/>
            <a:r>
              <a:rPr lang="en-US" dirty="0"/>
              <a:t>Phone</a:t>
            </a:r>
          </a:p>
        </p:txBody>
      </p:sp>
      <p:sp>
        <p:nvSpPr>
          <p:cNvPr id="13" name="Text Placeholder 10">
            <a:extLst>
              <a:ext uri="{FF2B5EF4-FFF2-40B4-BE49-F238E27FC236}">
                <a16:creationId xmlns:a16="http://schemas.microsoft.com/office/drawing/2014/main" id="{C7D66212-B910-4F8E-95EE-179211F0F1A7}"/>
              </a:ext>
            </a:extLst>
          </p:cNvPr>
          <p:cNvSpPr>
            <a:spLocks noGrp="1"/>
          </p:cNvSpPr>
          <p:nvPr>
            <p:ph type="body" sz="quarter" idx="19" hasCustomPrompt="1"/>
          </p:nvPr>
        </p:nvSpPr>
        <p:spPr>
          <a:xfrm>
            <a:off x="724680" y="4437888"/>
            <a:ext cx="2209800" cy="210312"/>
          </a:xfrm>
        </p:spPr>
        <p:txBody>
          <a:bodyPr lIns="0" tIns="0" rIns="0" bIns="0" anchor="ctr" anchorCtr="0">
            <a:noAutofit/>
          </a:bodyPr>
          <a:lstStyle>
            <a:lvl1pPr marL="0" indent="0" algn="ctr">
              <a:buNone/>
              <a:defRPr sz="1200"/>
            </a:lvl1pPr>
          </a:lstStyle>
          <a:p>
            <a:pPr lvl="0"/>
            <a:r>
              <a:rPr lang="en-US" dirty="0"/>
              <a:t>Email</a:t>
            </a:r>
          </a:p>
        </p:txBody>
      </p:sp>
      <p:sp>
        <p:nvSpPr>
          <p:cNvPr id="35" name="Picture Placeholder 4">
            <a:extLst>
              <a:ext uri="{FF2B5EF4-FFF2-40B4-BE49-F238E27FC236}">
                <a16:creationId xmlns:a16="http://schemas.microsoft.com/office/drawing/2014/main" id="{2FCE1B7A-9C23-490D-A007-A7D9CC2E98A4}"/>
              </a:ext>
            </a:extLst>
          </p:cNvPr>
          <p:cNvSpPr>
            <a:spLocks noGrp="1"/>
          </p:cNvSpPr>
          <p:nvPr>
            <p:ph type="pic" sz="quarter" idx="20" hasCustomPrompt="1"/>
          </p:nvPr>
        </p:nvSpPr>
        <p:spPr>
          <a:xfrm>
            <a:off x="3714554" y="2426033"/>
            <a:ext cx="1714892" cy="1444849"/>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36" name="Text Placeholder 5">
            <a:extLst>
              <a:ext uri="{FF2B5EF4-FFF2-40B4-BE49-F238E27FC236}">
                <a16:creationId xmlns:a16="http://schemas.microsoft.com/office/drawing/2014/main" id="{79940A23-8486-422E-944B-51F2120D44D2}"/>
              </a:ext>
            </a:extLst>
          </p:cNvPr>
          <p:cNvSpPr>
            <a:spLocks noGrp="1"/>
          </p:cNvSpPr>
          <p:nvPr>
            <p:ph type="body" sz="quarter" idx="21" hasCustomPrompt="1"/>
          </p:nvPr>
        </p:nvSpPr>
        <p:spPr>
          <a:xfrm>
            <a:off x="3467490" y="3946796"/>
            <a:ext cx="2209800" cy="273790"/>
          </a:xfrm>
        </p:spPr>
        <p:txBody>
          <a:bodyPr lIns="0" tIns="0" rIns="0" bIns="0" anchor="ctr" anchorCtr="0">
            <a:normAutofit/>
          </a:bodyPr>
          <a:lstStyle>
            <a:lvl1pPr marL="0" indent="0" algn="ctr">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37" name="Text Placeholder 10">
            <a:extLst>
              <a:ext uri="{FF2B5EF4-FFF2-40B4-BE49-F238E27FC236}">
                <a16:creationId xmlns:a16="http://schemas.microsoft.com/office/drawing/2014/main" id="{F0355177-8554-45C4-AC3A-0D1A7E1FF77F}"/>
              </a:ext>
            </a:extLst>
          </p:cNvPr>
          <p:cNvSpPr>
            <a:spLocks noGrp="1"/>
          </p:cNvSpPr>
          <p:nvPr>
            <p:ph type="body" sz="quarter" idx="22" hasCustomPrompt="1"/>
          </p:nvPr>
        </p:nvSpPr>
        <p:spPr>
          <a:xfrm>
            <a:off x="3467490" y="4223567"/>
            <a:ext cx="2209800" cy="210312"/>
          </a:xfrm>
        </p:spPr>
        <p:txBody>
          <a:bodyPr lIns="0" tIns="0" rIns="0" bIns="0" anchor="ctr" anchorCtr="0">
            <a:noAutofit/>
          </a:bodyPr>
          <a:lstStyle>
            <a:lvl1pPr marL="0" indent="0" algn="ctr">
              <a:buNone/>
              <a:defRPr sz="1200"/>
            </a:lvl1pPr>
          </a:lstStyle>
          <a:p>
            <a:pPr lvl="0"/>
            <a:r>
              <a:rPr lang="en-US" dirty="0"/>
              <a:t>Phone</a:t>
            </a:r>
          </a:p>
        </p:txBody>
      </p:sp>
      <p:sp>
        <p:nvSpPr>
          <p:cNvPr id="38" name="Text Placeholder 10">
            <a:extLst>
              <a:ext uri="{FF2B5EF4-FFF2-40B4-BE49-F238E27FC236}">
                <a16:creationId xmlns:a16="http://schemas.microsoft.com/office/drawing/2014/main" id="{DC67F7D2-2DC2-4864-91FE-8F03529DF6E6}"/>
              </a:ext>
            </a:extLst>
          </p:cNvPr>
          <p:cNvSpPr>
            <a:spLocks noGrp="1"/>
          </p:cNvSpPr>
          <p:nvPr>
            <p:ph type="body" sz="quarter" idx="23" hasCustomPrompt="1"/>
          </p:nvPr>
        </p:nvSpPr>
        <p:spPr>
          <a:xfrm>
            <a:off x="3467490" y="4437888"/>
            <a:ext cx="2209800" cy="210312"/>
          </a:xfrm>
        </p:spPr>
        <p:txBody>
          <a:bodyPr lIns="0" tIns="0" rIns="0" bIns="0" anchor="ctr" anchorCtr="0">
            <a:noAutofit/>
          </a:bodyPr>
          <a:lstStyle>
            <a:lvl1pPr marL="0" indent="0" algn="ctr">
              <a:buNone/>
              <a:defRPr sz="1200"/>
            </a:lvl1pPr>
          </a:lstStyle>
          <a:p>
            <a:pPr lvl="0"/>
            <a:r>
              <a:rPr lang="en-US" dirty="0"/>
              <a:t>Email</a:t>
            </a:r>
          </a:p>
        </p:txBody>
      </p:sp>
      <p:sp>
        <p:nvSpPr>
          <p:cNvPr id="39" name="Picture Placeholder 4">
            <a:extLst>
              <a:ext uri="{FF2B5EF4-FFF2-40B4-BE49-F238E27FC236}">
                <a16:creationId xmlns:a16="http://schemas.microsoft.com/office/drawing/2014/main" id="{B6F28AE1-0546-4422-8809-3C931D5B06A0}"/>
              </a:ext>
            </a:extLst>
          </p:cNvPr>
          <p:cNvSpPr>
            <a:spLocks noGrp="1"/>
          </p:cNvSpPr>
          <p:nvPr>
            <p:ph type="pic" sz="quarter" idx="24" hasCustomPrompt="1"/>
          </p:nvPr>
        </p:nvSpPr>
        <p:spPr>
          <a:xfrm>
            <a:off x="6406954" y="2426033"/>
            <a:ext cx="1714892" cy="1444849"/>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40" name="Text Placeholder 5">
            <a:extLst>
              <a:ext uri="{FF2B5EF4-FFF2-40B4-BE49-F238E27FC236}">
                <a16:creationId xmlns:a16="http://schemas.microsoft.com/office/drawing/2014/main" id="{2DDDF03D-4AFC-4667-A85A-178BBF00FB09}"/>
              </a:ext>
            </a:extLst>
          </p:cNvPr>
          <p:cNvSpPr>
            <a:spLocks noGrp="1"/>
          </p:cNvSpPr>
          <p:nvPr>
            <p:ph type="body" sz="quarter" idx="25" hasCustomPrompt="1"/>
          </p:nvPr>
        </p:nvSpPr>
        <p:spPr>
          <a:xfrm>
            <a:off x="6210298" y="3946796"/>
            <a:ext cx="2209800" cy="273790"/>
          </a:xfrm>
        </p:spPr>
        <p:txBody>
          <a:bodyPr lIns="0" tIns="0" rIns="0" bIns="0" anchor="ctr" anchorCtr="0">
            <a:normAutofit/>
          </a:bodyPr>
          <a:lstStyle>
            <a:lvl1pPr marL="0" indent="0" algn="ctr">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41" name="Text Placeholder 10">
            <a:extLst>
              <a:ext uri="{FF2B5EF4-FFF2-40B4-BE49-F238E27FC236}">
                <a16:creationId xmlns:a16="http://schemas.microsoft.com/office/drawing/2014/main" id="{8E812B1D-FB9E-46A4-9104-4174782FDE4D}"/>
              </a:ext>
            </a:extLst>
          </p:cNvPr>
          <p:cNvSpPr>
            <a:spLocks noGrp="1"/>
          </p:cNvSpPr>
          <p:nvPr>
            <p:ph type="body" sz="quarter" idx="26" hasCustomPrompt="1"/>
          </p:nvPr>
        </p:nvSpPr>
        <p:spPr>
          <a:xfrm>
            <a:off x="6210298" y="4223567"/>
            <a:ext cx="2209800" cy="210312"/>
          </a:xfrm>
        </p:spPr>
        <p:txBody>
          <a:bodyPr lIns="0" tIns="0" rIns="0" bIns="0" anchor="ctr" anchorCtr="0">
            <a:noAutofit/>
          </a:bodyPr>
          <a:lstStyle>
            <a:lvl1pPr marL="0" indent="0" algn="ctr">
              <a:buNone/>
              <a:defRPr sz="1200"/>
            </a:lvl1pPr>
          </a:lstStyle>
          <a:p>
            <a:pPr lvl="0"/>
            <a:r>
              <a:rPr lang="en-US" dirty="0"/>
              <a:t>Phone</a:t>
            </a:r>
          </a:p>
        </p:txBody>
      </p:sp>
      <p:sp>
        <p:nvSpPr>
          <p:cNvPr id="42" name="Text Placeholder 10">
            <a:extLst>
              <a:ext uri="{FF2B5EF4-FFF2-40B4-BE49-F238E27FC236}">
                <a16:creationId xmlns:a16="http://schemas.microsoft.com/office/drawing/2014/main" id="{60576C41-F0D9-4D90-A32E-24B580D53943}"/>
              </a:ext>
            </a:extLst>
          </p:cNvPr>
          <p:cNvSpPr>
            <a:spLocks noGrp="1"/>
          </p:cNvSpPr>
          <p:nvPr>
            <p:ph type="body" sz="quarter" idx="27" hasCustomPrompt="1"/>
          </p:nvPr>
        </p:nvSpPr>
        <p:spPr>
          <a:xfrm>
            <a:off x="6210298" y="4437888"/>
            <a:ext cx="2209800" cy="210312"/>
          </a:xfrm>
        </p:spPr>
        <p:txBody>
          <a:bodyPr lIns="0" tIns="0" rIns="0" bIns="0" anchor="ctr" anchorCtr="0">
            <a:noAutofit/>
          </a:bodyPr>
          <a:lstStyle>
            <a:lvl1pPr marL="0" indent="0" algn="ctr">
              <a:buNone/>
              <a:defRPr sz="1200"/>
            </a:lvl1pPr>
          </a:lstStyle>
          <a:p>
            <a:pPr lvl="0"/>
            <a:r>
              <a:rPr lang="en-US" dirty="0"/>
              <a:t>Email</a:t>
            </a:r>
          </a:p>
        </p:txBody>
      </p:sp>
      <p:sp>
        <p:nvSpPr>
          <p:cNvPr id="28" name="Title 1">
            <a:extLst>
              <a:ext uri="{FF2B5EF4-FFF2-40B4-BE49-F238E27FC236}">
                <a16:creationId xmlns:a16="http://schemas.microsoft.com/office/drawing/2014/main" id="{10D2D5C8-E142-4A0A-A1C8-11790A840CD2}"/>
              </a:ext>
            </a:extLst>
          </p:cNvPr>
          <p:cNvSpPr>
            <a:spLocks noGrp="1"/>
          </p:cNvSpPr>
          <p:nvPr>
            <p:ph type="title" hasCustomPrompt="1"/>
          </p:nvPr>
        </p:nvSpPr>
        <p:spPr>
          <a:xfrm>
            <a:off x="228600" y="228600"/>
            <a:ext cx="8686800" cy="1371600"/>
          </a:xfrm>
          <a:solidFill>
            <a:schemeClr val="tx1"/>
          </a:solidFill>
        </p:spPr>
        <p:txBody>
          <a:bodyPr lIns="310896" tIns="91440" rIns="182880" bIns="91440"/>
          <a:lstStyle>
            <a:lvl1pPr>
              <a:defRPr>
                <a:solidFill>
                  <a:schemeClr val="bg1"/>
                </a:solidFill>
              </a:defRPr>
            </a:lvl1pPr>
          </a:lstStyle>
          <a:p>
            <a:r>
              <a:rPr lang="en-US" dirty="0"/>
              <a:t>Click to add title</a:t>
            </a:r>
          </a:p>
        </p:txBody>
      </p:sp>
    </p:spTree>
    <p:extLst>
      <p:ext uri="{BB962C8B-B14F-4D97-AF65-F5344CB8AC3E}">
        <p14:creationId xmlns:p14="http://schemas.microsoft.com/office/powerpoint/2010/main" val="237924505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Four Attorney Contact - Red">
    <p:spTree>
      <p:nvGrpSpPr>
        <p:cNvPr id="1" name=""/>
        <p:cNvGrpSpPr/>
        <p:nvPr/>
      </p:nvGrpSpPr>
      <p:grpSpPr>
        <a:xfrm>
          <a:off x="0" y="0"/>
          <a:ext cx="0" cy="0"/>
          <a:chOff x="0" y="0"/>
          <a:chExt cx="0" cy="0"/>
        </a:xfrm>
      </p:grpSpPr>
      <p:sp>
        <p:nvSpPr>
          <p:cNvPr id="7" name="Picture Placeholder 4"/>
          <p:cNvSpPr>
            <a:spLocks noGrp="1"/>
          </p:cNvSpPr>
          <p:nvPr>
            <p:ph type="pic" sz="quarter" idx="14" hasCustomPrompt="1"/>
          </p:nvPr>
        </p:nvSpPr>
        <p:spPr>
          <a:xfrm>
            <a:off x="2324100" y="1881170"/>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2" name="Footer Placeholder 1">
            <a:extLst>
              <a:ext uri="{FF2B5EF4-FFF2-40B4-BE49-F238E27FC236}">
                <a16:creationId xmlns:a16="http://schemas.microsoft.com/office/drawing/2014/main" id="{148891A2-AE41-4931-AE97-3452CC4A7EB9}"/>
              </a:ext>
            </a:extLst>
          </p:cNvPr>
          <p:cNvSpPr>
            <a:spLocks noGrp="1"/>
          </p:cNvSpPr>
          <p:nvPr>
            <p:ph type="ftr" sz="quarter" idx="16"/>
          </p:nvPr>
        </p:nvSpPr>
        <p:spPr/>
        <p:txBody>
          <a:bodyPr/>
          <a:lstStyle/>
          <a:p>
            <a:endParaRPr lang="en-US" dirty="0"/>
          </a:p>
        </p:txBody>
      </p:sp>
      <p:sp>
        <p:nvSpPr>
          <p:cNvPr id="8" name="Slide Number Placeholder 5">
            <a:extLst>
              <a:ext uri="{FF2B5EF4-FFF2-40B4-BE49-F238E27FC236}">
                <a16:creationId xmlns:a16="http://schemas.microsoft.com/office/drawing/2014/main" id="{3A91736C-CCF5-426B-B57F-3185C127169E}"/>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6" name="Text Placeholder 5">
            <a:extLst>
              <a:ext uri="{FF2B5EF4-FFF2-40B4-BE49-F238E27FC236}">
                <a16:creationId xmlns:a16="http://schemas.microsoft.com/office/drawing/2014/main" id="{E421488F-8BC1-41EE-848B-CC88010405CD}"/>
              </a:ext>
            </a:extLst>
          </p:cNvPr>
          <p:cNvSpPr>
            <a:spLocks noGrp="1"/>
          </p:cNvSpPr>
          <p:nvPr>
            <p:ph type="body" sz="quarter" idx="17" hasCustomPrompt="1"/>
          </p:nvPr>
        </p:nvSpPr>
        <p:spPr>
          <a:xfrm>
            <a:off x="1867290" y="3030495"/>
            <a:ext cx="2209800" cy="273790"/>
          </a:xfrm>
        </p:spPr>
        <p:txBody>
          <a:bodyPr lIns="0" tIns="0" rIns="0" bIns="0" anchor="ctr" anchorCtr="0">
            <a:normAutofit/>
          </a:bodyPr>
          <a:lstStyle>
            <a:lvl1pPr marL="0" indent="0" algn="ctr">
              <a:buNone/>
              <a:defRPr sz="15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1" name="Text Placeholder 10">
            <a:extLst>
              <a:ext uri="{FF2B5EF4-FFF2-40B4-BE49-F238E27FC236}">
                <a16:creationId xmlns:a16="http://schemas.microsoft.com/office/drawing/2014/main" id="{F5F00205-0E28-4C96-83D0-D7462AE51DD1}"/>
              </a:ext>
            </a:extLst>
          </p:cNvPr>
          <p:cNvSpPr>
            <a:spLocks noGrp="1"/>
          </p:cNvSpPr>
          <p:nvPr>
            <p:ph type="body" sz="quarter" idx="18" hasCustomPrompt="1"/>
          </p:nvPr>
        </p:nvSpPr>
        <p:spPr>
          <a:xfrm>
            <a:off x="1867290" y="3307267"/>
            <a:ext cx="2209800" cy="175872"/>
          </a:xfrm>
        </p:spPr>
        <p:txBody>
          <a:bodyPr lIns="0" tIns="0" rIns="0" bIns="0" anchor="ctr" anchorCtr="0">
            <a:noAutofit/>
          </a:bodyPr>
          <a:lstStyle>
            <a:lvl1pPr marL="0" indent="0" algn="ctr">
              <a:buNone/>
              <a:defRPr sz="1200"/>
            </a:lvl1pPr>
          </a:lstStyle>
          <a:p>
            <a:pPr lvl="0"/>
            <a:r>
              <a:rPr lang="en-US" dirty="0"/>
              <a:t>Phone</a:t>
            </a:r>
          </a:p>
        </p:txBody>
      </p:sp>
      <p:sp>
        <p:nvSpPr>
          <p:cNvPr id="13" name="Text Placeholder 10">
            <a:extLst>
              <a:ext uri="{FF2B5EF4-FFF2-40B4-BE49-F238E27FC236}">
                <a16:creationId xmlns:a16="http://schemas.microsoft.com/office/drawing/2014/main" id="{C7D66212-B910-4F8E-95EE-179211F0F1A7}"/>
              </a:ext>
            </a:extLst>
          </p:cNvPr>
          <p:cNvSpPr>
            <a:spLocks noGrp="1"/>
          </p:cNvSpPr>
          <p:nvPr>
            <p:ph type="body" sz="quarter" idx="19" hasCustomPrompt="1"/>
          </p:nvPr>
        </p:nvSpPr>
        <p:spPr>
          <a:xfrm>
            <a:off x="1867290" y="3483485"/>
            <a:ext cx="2209800" cy="175872"/>
          </a:xfrm>
        </p:spPr>
        <p:txBody>
          <a:bodyPr lIns="0" tIns="0" rIns="0" bIns="0" anchor="ctr" anchorCtr="0">
            <a:noAutofit/>
          </a:bodyPr>
          <a:lstStyle>
            <a:lvl1pPr marL="0" indent="0" algn="ctr">
              <a:buNone/>
              <a:defRPr sz="1200"/>
            </a:lvl1pPr>
          </a:lstStyle>
          <a:p>
            <a:pPr lvl="0"/>
            <a:r>
              <a:rPr lang="en-US" dirty="0"/>
              <a:t>Email</a:t>
            </a:r>
          </a:p>
        </p:txBody>
      </p:sp>
      <p:sp>
        <p:nvSpPr>
          <p:cNvPr id="35" name="Picture Placeholder 4">
            <a:extLst>
              <a:ext uri="{FF2B5EF4-FFF2-40B4-BE49-F238E27FC236}">
                <a16:creationId xmlns:a16="http://schemas.microsoft.com/office/drawing/2014/main" id="{2FCE1B7A-9C23-490D-A007-A7D9CC2E98A4}"/>
              </a:ext>
            </a:extLst>
          </p:cNvPr>
          <p:cNvSpPr>
            <a:spLocks noGrp="1"/>
          </p:cNvSpPr>
          <p:nvPr>
            <p:ph type="pic" sz="quarter" idx="20" hasCustomPrompt="1"/>
          </p:nvPr>
        </p:nvSpPr>
        <p:spPr>
          <a:xfrm>
            <a:off x="5486010" y="1881170"/>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36" name="Text Placeholder 5">
            <a:extLst>
              <a:ext uri="{FF2B5EF4-FFF2-40B4-BE49-F238E27FC236}">
                <a16:creationId xmlns:a16="http://schemas.microsoft.com/office/drawing/2014/main" id="{79940A23-8486-422E-944B-51F2120D44D2}"/>
              </a:ext>
            </a:extLst>
          </p:cNvPr>
          <p:cNvSpPr>
            <a:spLocks noGrp="1"/>
          </p:cNvSpPr>
          <p:nvPr>
            <p:ph type="body" sz="quarter" idx="21" hasCustomPrompt="1"/>
          </p:nvPr>
        </p:nvSpPr>
        <p:spPr>
          <a:xfrm>
            <a:off x="5029200" y="3030495"/>
            <a:ext cx="2209800" cy="273790"/>
          </a:xfrm>
        </p:spPr>
        <p:txBody>
          <a:bodyPr lIns="0" tIns="0" rIns="0" bIns="0" anchor="ctr" anchorCtr="0">
            <a:normAutofit/>
          </a:bodyPr>
          <a:lstStyle>
            <a:lvl1pPr marL="0" indent="0" algn="ctr">
              <a:buNone/>
              <a:defRPr sz="15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37" name="Text Placeholder 10">
            <a:extLst>
              <a:ext uri="{FF2B5EF4-FFF2-40B4-BE49-F238E27FC236}">
                <a16:creationId xmlns:a16="http://schemas.microsoft.com/office/drawing/2014/main" id="{F0355177-8554-45C4-AC3A-0D1A7E1FF77F}"/>
              </a:ext>
            </a:extLst>
          </p:cNvPr>
          <p:cNvSpPr>
            <a:spLocks noGrp="1"/>
          </p:cNvSpPr>
          <p:nvPr>
            <p:ph type="body" sz="quarter" idx="22" hasCustomPrompt="1"/>
          </p:nvPr>
        </p:nvSpPr>
        <p:spPr>
          <a:xfrm>
            <a:off x="5029200" y="3307267"/>
            <a:ext cx="2209800" cy="175872"/>
          </a:xfrm>
        </p:spPr>
        <p:txBody>
          <a:bodyPr lIns="0" tIns="0" rIns="0" bIns="0" anchor="ctr" anchorCtr="0">
            <a:noAutofit/>
          </a:bodyPr>
          <a:lstStyle>
            <a:lvl1pPr marL="0" indent="0" algn="ctr">
              <a:buNone/>
              <a:defRPr sz="1200"/>
            </a:lvl1pPr>
          </a:lstStyle>
          <a:p>
            <a:pPr lvl="0"/>
            <a:r>
              <a:rPr lang="en-US" dirty="0"/>
              <a:t>Phone</a:t>
            </a:r>
          </a:p>
        </p:txBody>
      </p:sp>
      <p:sp>
        <p:nvSpPr>
          <p:cNvPr id="38" name="Text Placeholder 10">
            <a:extLst>
              <a:ext uri="{FF2B5EF4-FFF2-40B4-BE49-F238E27FC236}">
                <a16:creationId xmlns:a16="http://schemas.microsoft.com/office/drawing/2014/main" id="{DC67F7D2-2DC2-4864-91FE-8F03529DF6E6}"/>
              </a:ext>
            </a:extLst>
          </p:cNvPr>
          <p:cNvSpPr>
            <a:spLocks noGrp="1"/>
          </p:cNvSpPr>
          <p:nvPr>
            <p:ph type="body" sz="quarter" idx="23" hasCustomPrompt="1"/>
          </p:nvPr>
        </p:nvSpPr>
        <p:spPr>
          <a:xfrm>
            <a:off x="5029200" y="3483485"/>
            <a:ext cx="2209800" cy="175872"/>
          </a:xfrm>
        </p:spPr>
        <p:txBody>
          <a:bodyPr lIns="0" tIns="0" rIns="0" bIns="0" anchor="ctr" anchorCtr="0">
            <a:noAutofit/>
          </a:bodyPr>
          <a:lstStyle>
            <a:lvl1pPr marL="0" indent="0" algn="ctr">
              <a:buNone/>
              <a:defRPr sz="1200"/>
            </a:lvl1pPr>
          </a:lstStyle>
          <a:p>
            <a:pPr lvl="0"/>
            <a:r>
              <a:rPr lang="en-US" dirty="0"/>
              <a:t>Email</a:t>
            </a:r>
          </a:p>
        </p:txBody>
      </p:sp>
      <p:sp>
        <p:nvSpPr>
          <p:cNvPr id="28" name="Title 1">
            <a:extLst>
              <a:ext uri="{FF2B5EF4-FFF2-40B4-BE49-F238E27FC236}">
                <a16:creationId xmlns:a16="http://schemas.microsoft.com/office/drawing/2014/main" id="{10D2D5C8-E142-4A0A-A1C8-11790A840CD2}"/>
              </a:ext>
            </a:extLst>
          </p:cNvPr>
          <p:cNvSpPr>
            <a:spLocks noGrp="1"/>
          </p:cNvSpPr>
          <p:nvPr>
            <p:ph type="title" hasCustomPrompt="1"/>
          </p:nvPr>
        </p:nvSpPr>
        <p:spPr>
          <a:xfrm>
            <a:off x="228600" y="228600"/>
            <a:ext cx="8686800" cy="1371600"/>
          </a:xfrm>
          <a:solidFill>
            <a:schemeClr val="tx1"/>
          </a:solidFill>
        </p:spPr>
        <p:txBody>
          <a:bodyPr lIns="310896" tIns="91440" rIns="182880" bIns="91440"/>
          <a:lstStyle>
            <a:lvl1pPr>
              <a:defRPr>
                <a:solidFill>
                  <a:schemeClr val="bg1"/>
                </a:solidFill>
              </a:defRPr>
            </a:lvl1pPr>
          </a:lstStyle>
          <a:p>
            <a:r>
              <a:rPr lang="en-US" dirty="0"/>
              <a:t>Click to add title</a:t>
            </a:r>
          </a:p>
        </p:txBody>
      </p:sp>
      <p:sp>
        <p:nvSpPr>
          <p:cNvPr id="25" name="Picture Placeholder 4">
            <a:extLst>
              <a:ext uri="{FF2B5EF4-FFF2-40B4-BE49-F238E27FC236}">
                <a16:creationId xmlns:a16="http://schemas.microsoft.com/office/drawing/2014/main" id="{AEEEC122-9199-4E48-B479-C597F50FA95A}"/>
              </a:ext>
            </a:extLst>
          </p:cNvPr>
          <p:cNvSpPr>
            <a:spLocks noGrp="1"/>
          </p:cNvSpPr>
          <p:nvPr>
            <p:ph type="pic" sz="quarter" idx="24" hasCustomPrompt="1"/>
          </p:nvPr>
        </p:nvSpPr>
        <p:spPr>
          <a:xfrm>
            <a:off x="2324100" y="3953096"/>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26" name="Text Placeholder 5">
            <a:extLst>
              <a:ext uri="{FF2B5EF4-FFF2-40B4-BE49-F238E27FC236}">
                <a16:creationId xmlns:a16="http://schemas.microsoft.com/office/drawing/2014/main" id="{8DAB5AD0-4B01-4B89-A9BF-F7B43CFDF99F}"/>
              </a:ext>
            </a:extLst>
          </p:cNvPr>
          <p:cNvSpPr>
            <a:spLocks noGrp="1"/>
          </p:cNvSpPr>
          <p:nvPr>
            <p:ph type="body" sz="quarter" idx="25" hasCustomPrompt="1"/>
          </p:nvPr>
        </p:nvSpPr>
        <p:spPr>
          <a:xfrm>
            <a:off x="1867290" y="5102421"/>
            <a:ext cx="2209800" cy="273790"/>
          </a:xfrm>
        </p:spPr>
        <p:txBody>
          <a:bodyPr lIns="0" tIns="0" rIns="0" bIns="0" anchor="ctr" anchorCtr="0">
            <a:normAutofit/>
          </a:bodyPr>
          <a:lstStyle>
            <a:lvl1pPr marL="0" indent="0" algn="ctr">
              <a:buNone/>
              <a:defRPr sz="15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27" name="Text Placeholder 10">
            <a:extLst>
              <a:ext uri="{FF2B5EF4-FFF2-40B4-BE49-F238E27FC236}">
                <a16:creationId xmlns:a16="http://schemas.microsoft.com/office/drawing/2014/main" id="{6B3AD07D-2679-4255-B40F-3B22BCDE8489}"/>
              </a:ext>
            </a:extLst>
          </p:cNvPr>
          <p:cNvSpPr>
            <a:spLocks noGrp="1"/>
          </p:cNvSpPr>
          <p:nvPr>
            <p:ph type="body" sz="quarter" idx="26" hasCustomPrompt="1"/>
          </p:nvPr>
        </p:nvSpPr>
        <p:spPr>
          <a:xfrm>
            <a:off x="1867290" y="5379193"/>
            <a:ext cx="2209800" cy="175872"/>
          </a:xfrm>
        </p:spPr>
        <p:txBody>
          <a:bodyPr lIns="0" tIns="0" rIns="0" bIns="0" anchor="ctr" anchorCtr="0">
            <a:noAutofit/>
          </a:bodyPr>
          <a:lstStyle>
            <a:lvl1pPr marL="0" indent="0" algn="ctr">
              <a:buNone/>
              <a:defRPr sz="1200"/>
            </a:lvl1pPr>
          </a:lstStyle>
          <a:p>
            <a:pPr lvl="0"/>
            <a:r>
              <a:rPr lang="en-US" dirty="0"/>
              <a:t>Phone</a:t>
            </a:r>
          </a:p>
        </p:txBody>
      </p:sp>
      <p:sp>
        <p:nvSpPr>
          <p:cNvPr id="29" name="Text Placeholder 10">
            <a:extLst>
              <a:ext uri="{FF2B5EF4-FFF2-40B4-BE49-F238E27FC236}">
                <a16:creationId xmlns:a16="http://schemas.microsoft.com/office/drawing/2014/main" id="{9C1BDC38-8D73-414F-BE6B-72FC7234F3CA}"/>
              </a:ext>
            </a:extLst>
          </p:cNvPr>
          <p:cNvSpPr>
            <a:spLocks noGrp="1"/>
          </p:cNvSpPr>
          <p:nvPr>
            <p:ph type="body" sz="quarter" idx="27" hasCustomPrompt="1"/>
          </p:nvPr>
        </p:nvSpPr>
        <p:spPr>
          <a:xfrm>
            <a:off x="1867290" y="5555411"/>
            <a:ext cx="2209800" cy="175872"/>
          </a:xfrm>
        </p:spPr>
        <p:txBody>
          <a:bodyPr lIns="0" tIns="0" rIns="0" bIns="0" anchor="ctr" anchorCtr="0">
            <a:noAutofit/>
          </a:bodyPr>
          <a:lstStyle>
            <a:lvl1pPr marL="0" indent="0" algn="ctr">
              <a:buNone/>
              <a:defRPr sz="1200"/>
            </a:lvl1pPr>
          </a:lstStyle>
          <a:p>
            <a:pPr lvl="0"/>
            <a:r>
              <a:rPr lang="en-US" dirty="0"/>
              <a:t>Email</a:t>
            </a:r>
          </a:p>
        </p:txBody>
      </p:sp>
      <p:sp>
        <p:nvSpPr>
          <p:cNvPr id="30" name="Picture Placeholder 4">
            <a:extLst>
              <a:ext uri="{FF2B5EF4-FFF2-40B4-BE49-F238E27FC236}">
                <a16:creationId xmlns:a16="http://schemas.microsoft.com/office/drawing/2014/main" id="{3CA4E5DB-B91C-4507-8ADD-FCE572BE7A98}"/>
              </a:ext>
            </a:extLst>
          </p:cNvPr>
          <p:cNvSpPr>
            <a:spLocks noGrp="1"/>
          </p:cNvSpPr>
          <p:nvPr>
            <p:ph type="pic" sz="quarter" idx="28" hasCustomPrompt="1"/>
          </p:nvPr>
        </p:nvSpPr>
        <p:spPr>
          <a:xfrm>
            <a:off x="5486010" y="3953096"/>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31" name="Text Placeholder 5">
            <a:extLst>
              <a:ext uri="{FF2B5EF4-FFF2-40B4-BE49-F238E27FC236}">
                <a16:creationId xmlns:a16="http://schemas.microsoft.com/office/drawing/2014/main" id="{5A31CE31-04B3-42B7-8C00-4471E61C17AE}"/>
              </a:ext>
            </a:extLst>
          </p:cNvPr>
          <p:cNvSpPr>
            <a:spLocks noGrp="1"/>
          </p:cNvSpPr>
          <p:nvPr>
            <p:ph type="body" sz="quarter" idx="29" hasCustomPrompt="1"/>
          </p:nvPr>
        </p:nvSpPr>
        <p:spPr>
          <a:xfrm>
            <a:off x="5029200" y="5102421"/>
            <a:ext cx="2209800" cy="273790"/>
          </a:xfrm>
        </p:spPr>
        <p:txBody>
          <a:bodyPr lIns="0" tIns="0" rIns="0" bIns="0" anchor="ctr" anchorCtr="0">
            <a:normAutofit/>
          </a:bodyPr>
          <a:lstStyle>
            <a:lvl1pPr marL="0" indent="0" algn="ctr">
              <a:buNone/>
              <a:defRPr sz="15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32" name="Text Placeholder 10">
            <a:extLst>
              <a:ext uri="{FF2B5EF4-FFF2-40B4-BE49-F238E27FC236}">
                <a16:creationId xmlns:a16="http://schemas.microsoft.com/office/drawing/2014/main" id="{9E30508F-89A1-40FE-8D2A-23BA3E9FB91C}"/>
              </a:ext>
            </a:extLst>
          </p:cNvPr>
          <p:cNvSpPr>
            <a:spLocks noGrp="1"/>
          </p:cNvSpPr>
          <p:nvPr>
            <p:ph type="body" sz="quarter" idx="30" hasCustomPrompt="1"/>
          </p:nvPr>
        </p:nvSpPr>
        <p:spPr>
          <a:xfrm>
            <a:off x="5029200" y="5379193"/>
            <a:ext cx="2209800" cy="175872"/>
          </a:xfrm>
        </p:spPr>
        <p:txBody>
          <a:bodyPr lIns="0" tIns="0" rIns="0" bIns="0" anchor="ctr" anchorCtr="0">
            <a:noAutofit/>
          </a:bodyPr>
          <a:lstStyle>
            <a:lvl1pPr marL="0" indent="0" algn="ctr">
              <a:buNone/>
              <a:defRPr sz="1200"/>
            </a:lvl1pPr>
          </a:lstStyle>
          <a:p>
            <a:pPr lvl="0"/>
            <a:r>
              <a:rPr lang="en-US" dirty="0"/>
              <a:t>Phone</a:t>
            </a:r>
          </a:p>
        </p:txBody>
      </p:sp>
      <p:sp>
        <p:nvSpPr>
          <p:cNvPr id="33" name="Text Placeholder 10">
            <a:extLst>
              <a:ext uri="{FF2B5EF4-FFF2-40B4-BE49-F238E27FC236}">
                <a16:creationId xmlns:a16="http://schemas.microsoft.com/office/drawing/2014/main" id="{0EC4C845-E65E-400C-A06C-1311D3AED243}"/>
              </a:ext>
            </a:extLst>
          </p:cNvPr>
          <p:cNvSpPr>
            <a:spLocks noGrp="1"/>
          </p:cNvSpPr>
          <p:nvPr>
            <p:ph type="body" sz="quarter" idx="31" hasCustomPrompt="1"/>
          </p:nvPr>
        </p:nvSpPr>
        <p:spPr>
          <a:xfrm>
            <a:off x="5029200" y="5555411"/>
            <a:ext cx="2209800" cy="175872"/>
          </a:xfrm>
        </p:spPr>
        <p:txBody>
          <a:bodyPr lIns="0" tIns="0" rIns="0" bIns="0" anchor="ctr" anchorCtr="0">
            <a:noAutofit/>
          </a:bodyPr>
          <a:lstStyle>
            <a:lvl1pPr marL="0" indent="0" algn="ctr">
              <a:buNone/>
              <a:defRPr sz="1200"/>
            </a:lvl1pPr>
          </a:lstStyle>
          <a:p>
            <a:pPr lvl="0"/>
            <a:r>
              <a:rPr lang="en-US" dirty="0"/>
              <a:t>Email</a:t>
            </a:r>
          </a:p>
        </p:txBody>
      </p:sp>
    </p:spTree>
    <p:extLst>
      <p:ext uri="{BB962C8B-B14F-4D97-AF65-F5344CB8AC3E}">
        <p14:creationId xmlns:p14="http://schemas.microsoft.com/office/powerpoint/2010/main" val="68493355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Five Attorney Contact - Red">
    <p:spTree>
      <p:nvGrpSpPr>
        <p:cNvPr id="1" name=""/>
        <p:cNvGrpSpPr/>
        <p:nvPr/>
      </p:nvGrpSpPr>
      <p:grpSpPr>
        <a:xfrm>
          <a:off x="0" y="0"/>
          <a:ext cx="0" cy="0"/>
          <a:chOff x="0" y="0"/>
          <a:chExt cx="0" cy="0"/>
        </a:xfrm>
      </p:grpSpPr>
      <p:sp>
        <p:nvSpPr>
          <p:cNvPr id="7" name="Picture Placeholder 4"/>
          <p:cNvSpPr>
            <a:spLocks noGrp="1"/>
          </p:cNvSpPr>
          <p:nvPr>
            <p:ph type="pic" sz="quarter" idx="14" hasCustomPrompt="1"/>
          </p:nvPr>
        </p:nvSpPr>
        <p:spPr>
          <a:xfrm>
            <a:off x="1181490" y="1881170"/>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2" name="Footer Placeholder 1">
            <a:extLst>
              <a:ext uri="{FF2B5EF4-FFF2-40B4-BE49-F238E27FC236}">
                <a16:creationId xmlns:a16="http://schemas.microsoft.com/office/drawing/2014/main" id="{148891A2-AE41-4931-AE97-3452CC4A7EB9}"/>
              </a:ext>
            </a:extLst>
          </p:cNvPr>
          <p:cNvSpPr>
            <a:spLocks noGrp="1"/>
          </p:cNvSpPr>
          <p:nvPr>
            <p:ph type="ftr" sz="quarter" idx="16"/>
          </p:nvPr>
        </p:nvSpPr>
        <p:spPr/>
        <p:txBody>
          <a:bodyPr/>
          <a:lstStyle/>
          <a:p>
            <a:endParaRPr lang="en-US" dirty="0"/>
          </a:p>
        </p:txBody>
      </p:sp>
      <p:sp>
        <p:nvSpPr>
          <p:cNvPr id="8" name="Slide Number Placeholder 5">
            <a:extLst>
              <a:ext uri="{FF2B5EF4-FFF2-40B4-BE49-F238E27FC236}">
                <a16:creationId xmlns:a16="http://schemas.microsoft.com/office/drawing/2014/main" id="{3A91736C-CCF5-426B-B57F-3185C127169E}"/>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6" name="Text Placeholder 5">
            <a:extLst>
              <a:ext uri="{FF2B5EF4-FFF2-40B4-BE49-F238E27FC236}">
                <a16:creationId xmlns:a16="http://schemas.microsoft.com/office/drawing/2014/main" id="{E421488F-8BC1-41EE-848B-CC88010405CD}"/>
              </a:ext>
            </a:extLst>
          </p:cNvPr>
          <p:cNvSpPr>
            <a:spLocks noGrp="1"/>
          </p:cNvSpPr>
          <p:nvPr>
            <p:ph type="body" sz="quarter" idx="17" hasCustomPrompt="1"/>
          </p:nvPr>
        </p:nvSpPr>
        <p:spPr>
          <a:xfrm>
            <a:off x="724680" y="3030495"/>
            <a:ext cx="2209800" cy="273790"/>
          </a:xfrm>
        </p:spPr>
        <p:txBody>
          <a:bodyPr lIns="0" tIns="0" rIns="0" bIns="0" anchor="ctr" anchorCtr="0">
            <a:normAutofit/>
          </a:bodyPr>
          <a:lstStyle>
            <a:lvl1pPr marL="0" indent="0" algn="ctr">
              <a:buNone/>
              <a:defRPr sz="15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1" name="Text Placeholder 10">
            <a:extLst>
              <a:ext uri="{FF2B5EF4-FFF2-40B4-BE49-F238E27FC236}">
                <a16:creationId xmlns:a16="http://schemas.microsoft.com/office/drawing/2014/main" id="{F5F00205-0E28-4C96-83D0-D7462AE51DD1}"/>
              </a:ext>
            </a:extLst>
          </p:cNvPr>
          <p:cNvSpPr>
            <a:spLocks noGrp="1"/>
          </p:cNvSpPr>
          <p:nvPr>
            <p:ph type="body" sz="quarter" idx="18" hasCustomPrompt="1"/>
          </p:nvPr>
        </p:nvSpPr>
        <p:spPr>
          <a:xfrm>
            <a:off x="724680" y="3307267"/>
            <a:ext cx="2209800" cy="175872"/>
          </a:xfrm>
        </p:spPr>
        <p:txBody>
          <a:bodyPr lIns="0" tIns="0" rIns="0" bIns="0" anchor="ctr" anchorCtr="0">
            <a:noAutofit/>
          </a:bodyPr>
          <a:lstStyle>
            <a:lvl1pPr marL="0" indent="0" algn="ctr">
              <a:buNone/>
              <a:defRPr sz="1200"/>
            </a:lvl1pPr>
          </a:lstStyle>
          <a:p>
            <a:pPr lvl="0"/>
            <a:r>
              <a:rPr lang="en-US" dirty="0"/>
              <a:t>Phone</a:t>
            </a:r>
          </a:p>
        </p:txBody>
      </p:sp>
      <p:sp>
        <p:nvSpPr>
          <p:cNvPr id="13" name="Text Placeholder 10">
            <a:extLst>
              <a:ext uri="{FF2B5EF4-FFF2-40B4-BE49-F238E27FC236}">
                <a16:creationId xmlns:a16="http://schemas.microsoft.com/office/drawing/2014/main" id="{C7D66212-B910-4F8E-95EE-179211F0F1A7}"/>
              </a:ext>
            </a:extLst>
          </p:cNvPr>
          <p:cNvSpPr>
            <a:spLocks noGrp="1"/>
          </p:cNvSpPr>
          <p:nvPr>
            <p:ph type="body" sz="quarter" idx="19" hasCustomPrompt="1"/>
          </p:nvPr>
        </p:nvSpPr>
        <p:spPr>
          <a:xfrm>
            <a:off x="724680" y="3483485"/>
            <a:ext cx="2209800" cy="175872"/>
          </a:xfrm>
        </p:spPr>
        <p:txBody>
          <a:bodyPr lIns="0" tIns="0" rIns="0" bIns="0" anchor="ctr" anchorCtr="0">
            <a:noAutofit/>
          </a:bodyPr>
          <a:lstStyle>
            <a:lvl1pPr marL="0" indent="0" algn="ctr">
              <a:buNone/>
              <a:defRPr sz="1200"/>
            </a:lvl1pPr>
          </a:lstStyle>
          <a:p>
            <a:pPr lvl="0"/>
            <a:r>
              <a:rPr lang="en-US" dirty="0"/>
              <a:t>Email</a:t>
            </a:r>
          </a:p>
        </p:txBody>
      </p:sp>
      <p:sp>
        <p:nvSpPr>
          <p:cNvPr id="35" name="Picture Placeholder 4">
            <a:extLst>
              <a:ext uri="{FF2B5EF4-FFF2-40B4-BE49-F238E27FC236}">
                <a16:creationId xmlns:a16="http://schemas.microsoft.com/office/drawing/2014/main" id="{2FCE1B7A-9C23-490D-A007-A7D9CC2E98A4}"/>
              </a:ext>
            </a:extLst>
          </p:cNvPr>
          <p:cNvSpPr>
            <a:spLocks noGrp="1"/>
          </p:cNvSpPr>
          <p:nvPr>
            <p:ph type="pic" sz="quarter" idx="20" hasCustomPrompt="1"/>
          </p:nvPr>
        </p:nvSpPr>
        <p:spPr>
          <a:xfrm>
            <a:off x="3924299" y="1881170"/>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36" name="Text Placeholder 5">
            <a:extLst>
              <a:ext uri="{FF2B5EF4-FFF2-40B4-BE49-F238E27FC236}">
                <a16:creationId xmlns:a16="http://schemas.microsoft.com/office/drawing/2014/main" id="{79940A23-8486-422E-944B-51F2120D44D2}"/>
              </a:ext>
            </a:extLst>
          </p:cNvPr>
          <p:cNvSpPr>
            <a:spLocks noGrp="1"/>
          </p:cNvSpPr>
          <p:nvPr>
            <p:ph type="body" sz="quarter" idx="21" hasCustomPrompt="1"/>
          </p:nvPr>
        </p:nvSpPr>
        <p:spPr>
          <a:xfrm>
            <a:off x="3467490" y="3030495"/>
            <a:ext cx="2209800" cy="273790"/>
          </a:xfrm>
        </p:spPr>
        <p:txBody>
          <a:bodyPr lIns="0" tIns="0" rIns="0" bIns="0" anchor="ctr" anchorCtr="0">
            <a:normAutofit/>
          </a:bodyPr>
          <a:lstStyle>
            <a:lvl1pPr marL="0" indent="0" algn="ctr">
              <a:buNone/>
              <a:defRPr sz="15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37" name="Text Placeholder 10">
            <a:extLst>
              <a:ext uri="{FF2B5EF4-FFF2-40B4-BE49-F238E27FC236}">
                <a16:creationId xmlns:a16="http://schemas.microsoft.com/office/drawing/2014/main" id="{F0355177-8554-45C4-AC3A-0D1A7E1FF77F}"/>
              </a:ext>
            </a:extLst>
          </p:cNvPr>
          <p:cNvSpPr>
            <a:spLocks noGrp="1"/>
          </p:cNvSpPr>
          <p:nvPr>
            <p:ph type="body" sz="quarter" idx="22" hasCustomPrompt="1"/>
          </p:nvPr>
        </p:nvSpPr>
        <p:spPr>
          <a:xfrm>
            <a:off x="3467490" y="3307267"/>
            <a:ext cx="2209800" cy="175872"/>
          </a:xfrm>
        </p:spPr>
        <p:txBody>
          <a:bodyPr lIns="0" tIns="0" rIns="0" bIns="0" anchor="ctr" anchorCtr="0">
            <a:noAutofit/>
          </a:bodyPr>
          <a:lstStyle>
            <a:lvl1pPr marL="0" indent="0" algn="ctr">
              <a:buNone/>
              <a:defRPr sz="1200"/>
            </a:lvl1pPr>
          </a:lstStyle>
          <a:p>
            <a:pPr lvl="0"/>
            <a:r>
              <a:rPr lang="en-US" dirty="0"/>
              <a:t>Phone</a:t>
            </a:r>
          </a:p>
        </p:txBody>
      </p:sp>
      <p:sp>
        <p:nvSpPr>
          <p:cNvPr id="38" name="Text Placeholder 10">
            <a:extLst>
              <a:ext uri="{FF2B5EF4-FFF2-40B4-BE49-F238E27FC236}">
                <a16:creationId xmlns:a16="http://schemas.microsoft.com/office/drawing/2014/main" id="{DC67F7D2-2DC2-4864-91FE-8F03529DF6E6}"/>
              </a:ext>
            </a:extLst>
          </p:cNvPr>
          <p:cNvSpPr>
            <a:spLocks noGrp="1"/>
          </p:cNvSpPr>
          <p:nvPr>
            <p:ph type="body" sz="quarter" idx="23" hasCustomPrompt="1"/>
          </p:nvPr>
        </p:nvSpPr>
        <p:spPr>
          <a:xfrm>
            <a:off x="3467490" y="3483485"/>
            <a:ext cx="2209800" cy="175872"/>
          </a:xfrm>
        </p:spPr>
        <p:txBody>
          <a:bodyPr lIns="0" tIns="0" rIns="0" bIns="0" anchor="ctr" anchorCtr="0">
            <a:noAutofit/>
          </a:bodyPr>
          <a:lstStyle>
            <a:lvl1pPr marL="0" indent="0" algn="ctr">
              <a:buNone/>
              <a:defRPr sz="1200"/>
            </a:lvl1pPr>
          </a:lstStyle>
          <a:p>
            <a:pPr lvl="0"/>
            <a:r>
              <a:rPr lang="en-US" dirty="0"/>
              <a:t>Email</a:t>
            </a:r>
          </a:p>
        </p:txBody>
      </p:sp>
      <p:sp>
        <p:nvSpPr>
          <p:cNvPr id="39" name="Picture Placeholder 4">
            <a:extLst>
              <a:ext uri="{FF2B5EF4-FFF2-40B4-BE49-F238E27FC236}">
                <a16:creationId xmlns:a16="http://schemas.microsoft.com/office/drawing/2014/main" id="{B6F28AE1-0546-4422-8809-3C931D5B06A0}"/>
              </a:ext>
            </a:extLst>
          </p:cNvPr>
          <p:cNvSpPr>
            <a:spLocks noGrp="1"/>
          </p:cNvSpPr>
          <p:nvPr>
            <p:ph type="pic" sz="quarter" idx="24" hasCustomPrompt="1"/>
          </p:nvPr>
        </p:nvSpPr>
        <p:spPr>
          <a:xfrm>
            <a:off x="6667108" y="1881170"/>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40" name="Text Placeholder 5">
            <a:extLst>
              <a:ext uri="{FF2B5EF4-FFF2-40B4-BE49-F238E27FC236}">
                <a16:creationId xmlns:a16="http://schemas.microsoft.com/office/drawing/2014/main" id="{2DDDF03D-4AFC-4667-A85A-178BBF00FB09}"/>
              </a:ext>
            </a:extLst>
          </p:cNvPr>
          <p:cNvSpPr>
            <a:spLocks noGrp="1"/>
          </p:cNvSpPr>
          <p:nvPr>
            <p:ph type="body" sz="quarter" idx="25" hasCustomPrompt="1"/>
          </p:nvPr>
        </p:nvSpPr>
        <p:spPr>
          <a:xfrm>
            <a:off x="6210298" y="3030495"/>
            <a:ext cx="2209800" cy="273790"/>
          </a:xfrm>
        </p:spPr>
        <p:txBody>
          <a:bodyPr lIns="0" tIns="0" rIns="0" bIns="0" anchor="ctr" anchorCtr="0">
            <a:normAutofit/>
          </a:bodyPr>
          <a:lstStyle>
            <a:lvl1pPr marL="0" indent="0" algn="ctr">
              <a:buNone/>
              <a:defRPr sz="15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41" name="Text Placeholder 10">
            <a:extLst>
              <a:ext uri="{FF2B5EF4-FFF2-40B4-BE49-F238E27FC236}">
                <a16:creationId xmlns:a16="http://schemas.microsoft.com/office/drawing/2014/main" id="{8E812B1D-FB9E-46A4-9104-4174782FDE4D}"/>
              </a:ext>
            </a:extLst>
          </p:cNvPr>
          <p:cNvSpPr>
            <a:spLocks noGrp="1"/>
          </p:cNvSpPr>
          <p:nvPr>
            <p:ph type="body" sz="quarter" idx="26" hasCustomPrompt="1"/>
          </p:nvPr>
        </p:nvSpPr>
        <p:spPr>
          <a:xfrm>
            <a:off x="6210298" y="3307267"/>
            <a:ext cx="2209800" cy="175872"/>
          </a:xfrm>
        </p:spPr>
        <p:txBody>
          <a:bodyPr lIns="0" tIns="0" rIns="0" bIns="0" anchor="ctr" anchorCtr="0">
            <a:noAutofit/>
          </a:bodyPr>
          <a:lstStyle>
            <a:lvl1pPr marL="0" indent="0" algn="ctr">
              <a:buNone/>
              <a:defRPr sz="1200"/>
            </a:lvl1pPr>
          </a:lstStyle>
          <a:p>
            <a:pPr lvl="0"/>
            <a:r>
              <a:rPr lang="en-US" dirty="0"/>
              <a:t>Phone</a:t>
            </a:r>
          </a:p>
        </p:txBody>
      </p:sp>
      <p:sp>
        <p:nvSpPr>
          <p:cNvPr id="42" name="Text Placeholder 10">
            <a:extLst>
              <a:ext uri="{FF2B5EF4-FFF2-40B4-BE49-F238E27FC236}">
                <a16:creationId xmlns:a16="http://schemas.microsoft.com/office/drawing/2014/main" id="{60576C41-F0D9-4D90-A32E-24B580D53943}"/>
              </a:ext>
            </a:extLst>
          </p:cNvPr>
          <p:cNvSpPr>
            <a:spLocks noGrp="1"/>
          </p:cNvSpPr>
          <p:nvPr>
            <p:ph type="body" sz="quarter" idx="27" hasCustomPrompt="1"/>
          </p:nvPr>
        </p:nvSpPr>
        <p:spPr>
          <a:xfrm>
            <a:off x="6210298" y="3483485"/>
            <a:ext cx="2209800" cy="175872"/>
          </a:xfrm>
        </p:spPr>
        <p:txBody>
          <a:bodyPr lIns="0" tIns="0" rIns="0" bIns="0" anchor="ctr" anchorCtr="0">
            <a:noAutofit/>
          </a:bodyPr>
          <a:lstStyle>
            <a:lvl1pPr marL="0" indent="0" algn="ctr">
              <a:buNone/>
              <a:defRPr sz="1200"/>
            </a:lvl1pPr>
          </a:lstStyle>
          <a:p>
            <a:pPr lvl="0"/>
            <a:r>
              <a:rPr lang="en-US" dirty="0"/>
              <a:t>Email</a:t>
            </a:r>
          </a:p>
        </p:txBody>
      </p:sp>
      <p:sp>
        <p:nvSpPr>
          <p:cNvPr id="28" name="Title 1">
            <a:extLst>
              <a:ext uri="{FF2B5EF4-FFF2-40B4-BE49-F238E27FC236}">
                <a16:creationId xmlns:a16="http://schemas.microsoft.com/office/drawing/2014/main" id="{10D2D5C8-E142-4A0A-A1C8-11790A840CD2}"/>
              </a:ext>
            </a:extLst>
          </p:cNvPr>
          <p:cNvSpPr>
            <a:spLocks noGrp="1"/>
          </p:cNvSpPr>
          <p:nvPr>
            <p:ph type="title" hasCustomPrompt="1"/>
          </p:nvPr>
        </p:nvSpPr>
        <p:spPr>
          <a:xfrm>
            <a:off x="228600" y="228600"/>
            <a:ext cx="8686800" cy="1371600"/>
          </a:xfrm>
          <a:solidFill>
            <a:schemeClr val="tx1"/>
          </a:solidFill>
        </p:spPr>
        <p:txBody>
          <a:bodyPr lIns="310896" tIns="91440" rIns="182880" bIns="91440"/>
          <a:lstStyle>
            <a:lvl1pPr>
              <a:defRPr>
                <a:solidFill>
                  <a:schemeClr val="bg1"/>
                </a:solidFill>
              </a:defRPr>
            </a:lvl1pPr>
          </a:lstStyle>
          <a:p>
            <a:r>
              <a:rPr lang="en-US" dirty="0"/>
              <a:t>Click to add title</a:t>
            </a:r>
          </a:p>
        </p:txBody>
      </p:sp>
      <p:sp>
        <p:nvSpPr>
          <p:cNvPr id="49" name="Picture Placeholder 4">
            <a:extLst>
              <a:ext uri="{FF2B5EF4-FFF2-40B4-BE49-F238E27FC236}">
                <a16:creationId xmlns:a16="http://schemas.microsoft.com/office/drawing/2014/main" id="{CF50AEFE-D20C-4664-9767-67A51D37DD10}"/>
              </a:ext>
            </a:extLst>
          </p:cNvPr>
          <p:cNvSpPr>
            <a:spLocks noGrp="1"/>
          </p:cNvSpPr>
          <p:nvPr>
            <p:ph type="pic" sz="quarter" idx="28" hasCustomPrompt="1"/>
          </p:nvPr>
        </p:nvSpPr>
        <p:spPr>
          <a:xfrm>
            <a:off x="2539480" y="3953096"/>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50" name="Text Placeholder 5">
            <a:extLst>
              <a:ext uri="{FF2B5EF4-FFF2-40B4-BE49-F238E27FC236}">
                <a16:creationId xmlns:a16="http://schemas.microsoft.com/office/drawing/2014/main" id="{F9F2F16E-44F2-4A7C-B6D3-FDEC1376F9F9}"/>
              </a:ext>
            </a:extLst>
          </p:cNvPr>
          <p:cNvSpPr>
            <a:spLocks noGrp="1"/>
          </p:cNvSpPr>
          <p:nvPr>
            <p:ph type="body" sz="quarter" idx="29" hasCustomPrompt="1"/>
          </p:nvPr>
        </p:nvSpPr>
        <p:spPr>
          <a:xfrm>
            <a:off x="2082670" y="5102421"/>
            <a:ext cx="2209800" cy="273790"/>
          </a:xfrm>
        </p:spPr>
        <p:txBody>
          <a:bodyPr lIns="0" tIns="0" rIns="0" bIns="0" anchor="ctr" anchorCtr="0">
            <a:normAutofit/>
          </a:bodyPr>
          <a:lstStyle>
            <a:lvl1pPr marL="0" indent="0" algn="ctr">
              <a:buNone/>
              <a:defRPr sz="15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51" name="Text Placeholder 10">
            <a:extLst>
              <a:ext uri="{FF2B5EF4-FFF2-40B4-BE49-F238E27FC236}">
                <a16:creationId xmlns:a16="http://schemas.microsoft.com/office/drawing/2014/main" id="{1BBFFCB1-EE63-4EBE-8EA7-D25EFF7B47E5}"/>
              </a:ext>
            </a:extLst>
          </p:cNvPr>
          <p:cNvSpPr>
            <a:spLocks noGrp="1"/>
          </p:cNvSpPr>
          <p:nvPr>
            <p:ph type="body" sz="quarter" idx="30" hasCustomPrompt="1"/>
          </p:nvPr>
        </p:nvSpPr>
        <p:spPr>
          <a:xfrm>
            <a:off x="2082670" y="5379193"/>
            <a:ext cx="2209800" cy="175872"/>
          </a:xfrm>
        </p:spPr>
        <p:txBody>
          <a:bodyPr lIns="0" tIns="0" rIns="0" bIns="0" anchor="ctr" anchorCtr="0">
            <a:noAutofit/>
          </a:bodyPr>
          <a:lstStyle>
            <a:lvl1pPr marL="0" indent="0" algn="ctr">
              <a:buNone/>
              <a:defRPr sz="1200"/>
            </a:lvl1pPr>
          </a:lstStyle>
          <a:p>
            <a:pPr lvl="0"/>
            <a:r>
              <a:rPr lang="en-US" dirty="0"/>
              <a:t>Phone</a:t>
            </a:r>
          </a:p>
        </p:txBody>
      </p:sp>
      <p:sp>
        <p:nvSpPr>
          <p:cNvPr id="52" name="Text Placeholder 10">
            <a:extLst>
              <a:ext uri="{FF2B5EF4-FFF2-40B4-BE49-F238E27FC236}">
                <a16:creationId xmlns:a16="http://schemas.microsoft.com/office/drawing/2014/main" id="{37081255-3C92-4C44-849D-360FFBF170A7}"/>
              </a:ext>
            </a:extLst>
          </p:cNvPr>
          <p:cNvSpPr>
            <a:spLocks noGrp="1"/>
          </p:cNvSpPr>
          <p:nvPr>
            <p:ph type="body" sz="quarter" idx="31" hasCustomPrompt="1"/>
          </p:nvPr>
        </p:nvSpPr>
        <p:spPr>
          <a:xfrm>
            <a:off x="2082670" y="5555411"/>
            <a:ext cx="2209800" cy="175872"/>
          </a:xfrm>
        </p:spPr>
        <p:txBody>
          <a:bodyPr lIns="0" tIns="0" rIns="0" bIns="0" anchor="ctr" anchorCtr="0">
            <a:noAutofit/>
          </a:bodyPr>
          <a:lstStyle>
            <a:lvl1pPr marL="0" indent="0" algn="ctr">
              <a:buNone/>
              <a:defRPr sz="1200"/>
            </a:lvl1pPr>
          </a:lstStyle>
          <a:p>
            <a:pPr lvl="0"/>
            <a:r>
              <a:rPr lang="en-US" dirty="0"/>
              <a:t>Email</a:t>
            </a:r>
          </a:p>
        </p:txBody>
      </p:sp>
      <p:sp>
        <p:nvSpPr>
          <p:cNvPr id="53" name="Picture Placeholder 4">
            <a:extLst>
              <a:ext uri="{FF2B5EF4-FFF2-40B4-BE49-F238E27FC236}">
                <a16:creationId xmlns:a16="http://schemas.microsoft.com/office/drawing/2014/main" id="{C6DA2F81-73D9-496D-95F5-A3354EE683FE}"/>
              </a:ext>
            </a:extLst>
          </p:cNvPr>
          <p:cNvSpPr>
            <a:spLocks noGrp="1"/>
          </p:cNvSpPr>
          <p:nvPr>
            <p:ph type="pic" sz="quarter" idx="32" hasCustomPrompt="1"/>
          </p:nvPr>
        </p:nvSpPr>
        <p:spPr>
          <a:xfrm>
            <a:off x="5282289" y="3953096"/>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54" name="Text Placeholder 5">
            <a:extLst>
              <a:ext uri="{FF2B5EF4-FFF2-40B4-BE49-F238E27FC236}">
                <a16:creationId xmlns:a16="http://schemas.microsoft.com/office/drawing/2014/main" id="{512A315F-F277-4ABD-B78D-7F8CB5D435B1}"/>
              </a:ext>
            </a:extLst>
          </p:cNvPr>
          <p:cNvSpPr>
            <a:spLocks noGrp="1"/>
          </p:cNvSpPr>
          <p:nvPr>
            <p:ph type="body" sz="quarter" idx="33" hasCustomPrompt="1"/>
          </p:nvPr>
        </p:nvSpPr>
        <p:spPr>
          <a:xfrm>
            <a:off x="4825479" y="5102421"/>
            <a:ext cx="2209800" cy="273790"/>
          </a:xfrm>
        </p:spPr>
        <p:txBody>
          <a:bodyPr lIns="0" tIns="0" rIns="0" bIns="0" anchor="ctr" anchorCtr="0">
            <a:normAutofit/>
          </a:bodyPr>
          <a:lstStyle>
            <a:lvl1pPr marL="0" indent="0" algn="ctr">
              <a:buNone/>
              <a:defRPr sz="15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55" name="Text Placeholder 10">
            <a:extLst>
              <a:ext uri="{FF2B5EF4-FFF2-40B4-BE49-F238E27FC236}">
                <a16:creationId xmlns:a16="http://schemas.microsoft.com/office/drawing/2014/main" id="{329900D8-6392-44EF-8D1E-E551981037D4}"/>
              </a:ext>
            </a:extLst>
          </p:cNvPr>
          <p:cNvSpPr>
            <a:spLocks noGrp="1"/>
          </p:cNvSpPr>
          <p:nvPr>
            <p:ph type="body" sz="quarter" idx="34" hasCustomPrompt="1"/>
          </p:nvPr>
        </p:nvSpPr>
        <p:spPr>
          <a:xfrm>
            <a:off x="4825479" y="5379193"/>
            <a:ext cx="2209800" cy="175872"/>
          </a:xfrm>
        </p:spPr>
        <p:txBody>
          <a:bodyPr lIns="0" tIns="0" rIns="0" bIns="0" anchor="ctr" anchorCtr="0">
            <a:noAutofit/>
          </a:bodyPr>
          <a:lstStyle>
            <a:lvl1pPr marL="0" indent="0" algn="ctr">
              <a:buNone/>
              <a:defRPr sz="1200"/>
            </a:lvl1pPr>
          </a:lstStyle>
          <a:p>
            <a:pPr lvl="0"/>
            <a:r>
              <a:rPr lang="en-US" dirty="0"/>
              <a:t>Phone</a:t>
            </a:r>
          </a:p>
        </p:txBody>
      </p:sp>
      <p:sp>
        <p:nvSpPr>
          <p:cNvPr id="56" name="Text Placeholder 10">
            <a:extLst>
              <a:ext uri="{FF2B5EF4-FFF2-40B4-BE49-F238E27FC236}">
                <a16:creationId xmlns:a16="http://schemas.microsoft.com/office/drawing/2014/main" id="{78AE0EDC-A5D6-4555-A462-9294DAF5FA77}"/>
              </a:ext>
            </a:extLst>
          </p:cNvPr>
          <p:cNvSpPr>
            <a:spLocks noGrp="1"/>
          </p:cNvSpPr>
          <p:nvPr>
            <p:ph type="body" sz="quarter" idx="35" hasCustomPrompt="1"/>
          </p:nvPr>
        </p:nvSpPr>
        <p:spPr>
          <a:xfrm>
            <a:off x="4825479" y="5555411"/>
            <a:ext cx="2209800" cy="175872"/>
          </a:xfrm>
        </p:spPr>
        <p:txBody>
          <a:bodyPr lIns="0" tIns="0" rIns="0" bIns="0" anchor="ctr" anchorCtr="0">
            <a:noAutofit/>
          </a:bodyPr>
          <a:lstStyle>
            <a:lvl1pPr marL="0" indent="0" algn="ctr">
              <a:buNone/>
              <a:defRPr sz="1200"/>
            </a:lvl1pPr>
          </a:lstStyle>
          <a:p>
            <a:pPr lvl="0"/>
            <a:r>
              <a:rPr lang="en-US" dirty="0"/>
              <a:t>Email</a:t>
            </a:r>
          </a:p>
        </p:txBody>
      </p:sp>
    </p:spTree>
    <p:extLst>
      <p:ext uri="{BB962C8B-B14F-4D97-AF65-F5344CB8AC3E}">
        <p14:creationId xmlns:p14="http://schemas.microsoft.com/office/powerpoint/2010/main" val="276516526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Six Attorney Contact - Red">
    <p:spTree>
      <p:nvGrpSpPr>
        <p:cNvPr id="1" name=""/>
        <p:cNvGrpSpPr/>
        <p:nvPr/>
      </p:nvGrpSpPr>
      <p:grpSpPr>
        <a:xfrm>
          <a:off x="0" y="0"/>
          <a:ext cx="0" cy="0"/>
          <a:chOff x="0" y="0"/>
          <a:chExt cx="0" cy="0"/>
        </a:xfrm>
      </p:grpSpPr>
      <p:sp>
        <p:nvSpPr>
          <p:cNvPr id="7" name="Picture Placeholder 4"/>
          <p:cNvSpPr>
            <a:spLocks noGrp="1"/>
          </p:cNvSpPr>
          <p:nvPr>
            <p:ph type="pic" sz="quarter" idx="14" hasCustomPrompt="1"/>
          </p:nvPr>
        </p:nvSpPr>
        <p:spPr>
          <a:xfrm>
            <a:off x="1181490" y="1881170"/>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2" name="Footer Placeholder 1">
            <a:extLst>
              <a:ext uri="{FF2B5EF4-FFF2-40B4-BE49-F238E27FC236}">
                <a16:creationId xmlns:a16="http://schemas.microsoft.com/office/drawing/2014/main" id="{148891A2-AE41-4931-AE97-3452CC4A7EB9}"/>
              </a:ext>
            </a:extLst>
          </p:cNvPr>
          <p:cNvSpPr>
            <a:spLocks noGrp="1"/>
          </p:cNvSpPr>
          <p:nvPr>
            <p:ph type="ftr" sz="quarter" idx="16"/>
          </p:nvPr>
        </p:nvSpPr>
        <p:spPr/>
        <p:txBody>
          <a:bodyPr/>
          <a:lstStyle/>
          <a:p>
            <a:endParaRPr lang="en-US" dirty="0"/>
          </a:p>
        </p:txBody>
      </p:sp>
      <p:sp>
        <p:nvSpPr>
          <p:cNvPr id="8" name="Slide Number Placeholder 5">
            <a:extLst>
              <a:ext uri="{FF2B5EF4-FFF2-40B4-BE49-F238E27FC236}">
                <a16:creationId xmlns:a16="http://schemas.microsoft.com/office/drawing/2014/main" id="{3A91736C-CCF5-426B-B57F-3185C127169E}"/>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6" name="Text Placeholder 5">
            <a:extLst>
              <a:ext uri="{FF2B5EF4-FFF2-40B4-BE49-F238E27FC236}">
                <a16:creationId xmlns:a16="http://schemas.microsoft.com/office/drawing/2014/main" id="{E421488F-8BC1-41EE-848B-CC88010405CD}"/>
              </a:ext>
            </a:extLst>
          </p:cNvPr>
          <p:cNvSpPr>
            <a:spLocks noGrp="1"/>
          </p:cNvSpPr>
          <p:nvPr>
            <p:ph type="body" sz="quarter" idx="17" hasCustomPrompt="1"/>
          </p:nvPr>
        </p:nvSpPr>
        <p:spPr>
          <a:xfrm>
            <a:off x="724680" y="3030495"/>
            <a:ext cx="2209800" cy="273790"/>
          </a:xfrm>
        </p:spPr>
        <p:txBody>
          <a:bodyPr lIns="0" tIns="0" rIns="0" bIns="0" anchor="ctr" anchorCtr="0">
            <a:normAutofit/>
          </a:bodyPr>
          <a:lstStyle>
            <a:lvl1pPr marL="0" indent="0" algn="ctr">
              <a:buNone/>
              <a:defRPr sz="15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1" name="Text Placeholder 10">
            <a:extLst>
              <a:ext uri="{FF2B5EF4-FFF2-40B4-BE49-F238E27FC236}">
                <a16:creationId xmlns:a16="http://schemas.microsoft.com/office/drawing/2014/main" id="{F5F00205-0E28-4C96-83D0-D7462AE51DD1}"/>
              </a:ext>
            </a:extLst>
          </p:cNvPr>
          <p:cNvSpPr>
            <a:spLocks noGrp="1"/>
          </p:cNvSpPr>
          <p:nvPr>
            <p:ph type="body" sz="quarter" idx="18" hasCustomPrompt="1"/>
          </p:nvPr>
        </p:nvSpPr>
        <p:spPr>
          <a:xfrm>
            <a:off x="724680" y="3307267"/>
            <a:ext cx="2209800" cy="175872"/>
          </a:xfrm>
        </p:spPr>
        <p:txBody>
          <a:bodyPr lIns="0" tIns="0" rIns="0" bIns="0" anchor="ctr" anchorCtr="0">
            <a:noAutofit/>
          </a:bodyPr>
          <a:lstStyle>
            <a:lvl1pPr marL="0" indent="0" algn="ctr">
              <a:buNone/>
              <a:defRPr sz="1200"/>
            </a:lvl1pPr>
          </a:lstStyle>
          <a:p>
            <a:pPr lvl="0"/>
            <a:r>
              <a:rPr lang="en-US" dirty="0"/>
              <a:t>Phone</a:t>
            </a:r>
          </a:p>
        </p:txBody>
      </p:sp>
      <p:sp>
        <p:nvSpPr>
          <p:cNvPr id="13" name="Text Placeholder 10">
            <a:extLst>
              <a:ext uri="{FF2B5EF4-FFF2-40B4-BE49-F238E27FC236}">
                <a16:creationId xmlns:a16="http://schemas.microsoft.com/office/drawing/2014/main" id="{C7D66212-B910-4F8E-95EE-179211F0F1A7}"/>
              </a:ext>
            </a:extLst>
          </p:cNvPr>
          <p:cNvSpPr>
            <a:spLocks noGrp="1"/>
          </p:cNvSpPr>
          <p:nvPr>
            <p:ph type="body" sz="quarter" idx="19" hasCustomPrompt="1"/>
          </p:nvPr>
        </p:nvSpPr>
        <p:spPr>
          <a:xfrm>
            <a:off x="724680" y="3483485"/>
            <a:ext cx="2209800" cy="175872"/>
          </a:xfrm>
        </p:spPr>
        <p:txBody>
          <a:bodyPr lIns="0" tIns="0" rIns="0" bIns="0" anchor="ctr" anchorCtr="0">
            <a:noAutofit/>
          </a:bodyPr>
          <a:lstStyle>
            <a:lvl1pPr marL="0" indent="0" algn="ctr">
              <a:buNone/>
              <a:defRPr sz="1200"/>
            </a:lvl1pPr>
          </a:lstStyle>
          <a:p>
            <a:pPr lvl="0"/>
            <a:r>
              <a:rPr lang="en-US" dirty="0"/>
              <a:t>Email</a:t>
            </a:r>
          </a:p>
        </p:txBody>
      </p:sp>
      <p:sp>
        <p:nvSpPr>
          <p:cNvPr id="35" name="Picture Placeholder 4">
            <a:extLst>
              <a:ext uri="{FF2B5EF4-FFF2-40B4-BE49-F238E27FC236}">
                <a16:creationId xmlns:a16="http://schemas.microsoft.com/office/drawing/2014/main" id="{2FCE1B7A-9C23-490D-A007-A7D9CC2E98A4}"/>
              </a:ext>
            </a:extLst>
          </p:cNvPr>
          <p:cNvSpPr>
            <a:spLocks noGrp="1"/>
          </p:cNvSpPr>
          <p:nvPr>
            <p:ph type="pic" sz="quarter" idx="20" hasCustomPrompt="1"/>
          </p:nvPr>
        </p:nvSpPr>
        <p:spPr>
          <a:xfrm>
            <a:off x="3924299" y="1881170"/>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36" name="Text Placeholder 5">
            <a:extLst>
              <a:ext uri="{FF2B5EF4-FFF2-40B4-BE49-F238E27FC236}">
                <a16:creationId xmlns:a16="http://schemas.microsoft.com/office/drawing/2014/main" id="{79940A23-8486-422E-944B-51F2120D44D2}"/>
              </a:ext>
            </a:extLst>
          </p:cNvPr>
          <p:cNvSpPr>
            <a:spLocks noGrp="1"/>
          </p:cNvSpPr>
          <p:nvPr>
            <p:ph type="body" sz="quarter" idx="21" hasCustomPrompt="1"/>
          </p:nvPr>
        </p:nvSpPr>
        <p:spPr>
          <a:xfrm>
            <a:off x="3467490" y="3030495"/>
            <a:ext cx="2209800" cy="273790"/>
          </a:xfrm>
        </p:spPr>
        <p:txBody>
          <a:bodyPr lIns="0" tIns="0" rIns="0" bIns="0" anchor="ctr" anchorCtr="0">
            <a:normAutofit/>
          </a:bodyPr>
          <a:lstStyle>
            <a:lvl1pPr marL="0" indent="0" algn="ctr">
              <a:buNone/>
              <a:defRPr sz="15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37" name="Text Placeholder 10">
            <a:extLst>
              <a:ext uri="{FF2B5EF4-FFF2-40B4-BE49-F238E27FC236}">
                <a16:creationId xmlns:a16="http://schemas.microsoft.com/office/drawing/2014/main" id="{F0355177-8554-45C4-AC3A-0D1A7E1FF77F}"/>
              </a:ext>
            </a:extLst>
          </p:cNvPr>
          <p:cNvSpPr>
            <a:spLocks noGrp="1"/>
          </p:cNvSpPr>
          <p:nvPr>
            <p:ph type="body" sz="quarter" idx="22" hasCustomPrompt="1"/>
          </p:nvPr>
        </p:nvSpPr>
        <p:spPr>
          <a:xfrm>
            <a:off x="3467490" y="3307267"/>
            <a:ext cx="2209800" cy="175872"/>
          </a:xfrm>
        </p:spPr>
        <p:txBody>
          <a:bodyPr lIns="0" tIns="0" rIns="0" bIns="0" anchor="ctr" anchorCtr="0">
            <a:noAutofit/>
          </a:bodyPr>
          <a:lstStyle>
            <a:lvl1pPr marL="0" indent="0" algn="ctr">
              <a:buNone/>
              <a:defRPr sz="1200"/>
            </a:lvl1pPr>
          </a:lstStyle>
          <a:p>
            <a:pPr lvl="0"/>
            <a:r>
              <a:rPr lang="en-US" dirty="0"/>
              <a:t>Phone</a:t>
            </a:r>
          </a:p>
        </p:txBody>
      </p:sp>
      <p:sp>
        <p:nvSpPr>
          <p:cNvPr id="38" name="Text Placeholder 10">
            <a:extLst>
              <a:ext uri="{FF2B5EF4-FFF2-40B4-BE49-F238E27FC236}">
                <a16:creationId xmlns:a16="http://schemas.microsoft.com/office/drawing/2014/main" id="{DC67F7D2-2DC2-4864-91FE-8F03529DF6E6}"/>
              </a:ext>
            </a:extLst>
          </p:cNvPr>
          <p:cNvSpPr>
            <a:spLocks noGrp="1"/>
          </p:cNvSpPr>
          <p:nvPr>
            <p:ph type="body" sz="quarter" idx="23" hasCustomPrompt="1"/>
          </p:nvPr>
        </p:nvSpPr>
        <p:spPr>
          <a:xfrm>
            <a:off x="3467490" y="3483485"/>
            <a:ext cx="2209800" cy="175872"/>
          </a:xfrm>
        </p:spPr>
        <p:txBody>
          <a:bodyPr lIns="0" tIns="0" rIns="0" bIns="0" anchor="ctr" anchorCtr="0">
            <a:noAutofit/>
          </a:bodyPr>
          <a:lstStyle>
            <a:lvl1pPr marL="0" indent="0" algn="ctr">
              <a:buNone/>
              <a:defRPr sz="1200"/>
            </a:lvl1pPr>
          </a:lstStyle>
          <a:p>
            <a:pPr lvl="0"/>
            <a:r>
              <a:rPr lang="en-US" dirty="0"/>
              <a:t>Email</a:t>
            </a:r>
          </a:p>
        </p:txBody>
      </p:sp>
      <p:sp>
        <p:nvSpPr>
          <p:cNvPr id="39" name="Picture Placeholder 4">
            <a:extLst>
              <a:ext uri="{FF2B5EF4-FFF2-40B4-BE49-F238E27FC236}">
                <a16:creationId xmlns:a16="http://schemas.microsoft.com/office/drawing/2014/main" id="{B6F28AE1-0546-4422-8809-3C931D5B06A0}"/>
              </a:ext>
            </a:extLst>
          </p:cNvPr>
          <p:cNvSpPr>
            <a:spLocks noGrp="1"/>
          </p:cNvSpPr>
          <p:nvPr>
            <p:ph type="pic" sz="quarter" idx="24" hasCustomPrompt="1"/>
          </p:nvPr>
        </p:nvSpPr>
        <p:spPr>
          <a:xfrm>
            <a:off x="6667108" y="1881170"/>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40" name="Text Placeholder 5">
            <a:extLst>
              <a:ext uri="{FF2B5EF4-FFF2-40B4-BE49-F238E27FC236}">
                <a16:creationId xmlns:a16="http://schemas.microsoft.com/office/drawing/2014/main" id="{2DDDF03D-4AFC-4667-A85A-178BBF00FB09}"/>
              </a:ext>
            </a:extLst>
          </p:cNvPr>
          <p:cNvSpPr>
            <a:spLocks noGrp="1"/>
          </p:cNvSpPr>
          <p:nvPr>
            <p:ph type="body" sz="quarter" idx="25" hasCustomPrompt="1"/>
          </p:nvPr>
        </p:nvSpPr>
        <p:spPr>
          <a:xfrm>
            <a:off x="6210298" y="3030495"/>
            <a:ext cx="2209800" cy="273790"/>
          </a:xfrm>
        </p:spPr>
        <p:txBody>
          <a:bodyPr lIns="0" tIns="0" rIns="0" bIns="0" anchor="ctr" anchorCtr="0">
            <a:normAutofit/>
          </a:bodyPr>
          <a:lstStyle>
            <a:lvl1pPr marL="0" indent="0" algn="ctr">
              <a:buNone/>
              <a:defRPr sz="15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41" name="Text Placeholder 10">
            <a:extLst>
              <a:ext uri="{FF2B5EF4-FFF2-40B4-BE49-F238E27FC236}">
                <a16:creationId xmlns:a16="http://schemas.microsoft.com/office/drawing/2014/main" id="{8E812B1D-FB9E-46A4-9104-4174782FDE4D}"/>
              </a:ext>
            </a:extLst>
          </p:cNvPr>
          <p:cNvSpPr>
            <a:spLocks noGrp="1"/>
          </p:cNvSpPr>
          <p:nvPr>
            <p:ph type="body" sz="quarter" idx="26" hasCustomPrompt="1"/>
          </p:nvPr>
        </p:nvSpPr>
        <p:spPr>
          <a:xfrm>
            <a:off x="6210298" y="3307267"/>
            <a:ext cx="2209800" cy="175872"/>
          </a:xfrm>
        </p:spPr>
        <p:txBody>
          <a:bodyPr lIns="0" tIns="0" rIns="0" bIns="0" anchor="ctr" anchorCtr="0">
            <a:noAutofit/>
          </a:bodyPr>
          <a:lstStyle>
            <a:lvl1pPr marL="0" indent="0" algn="ctr">
              <a:buNone/>
              <a:defRPr sz="1200"/>
            </a:lvl1pPr>
          </a:lstStyle>
          <a:p>
            <a:pPr lvl="0"/>
            <a:r>
              <a:rPr lang="en-US" dirty="0"/>
              <a:t>Phone</a:t>
            </a:r>
          </a:p>
        </p:txBody>
      </p:sp>
      <p:sp>
        <p:nvSpPr>
          <p:cNvPr id="42" name="Text Placeholder 10">
            <a:extLst>
              <a:ext uri="{FF2B5EF4-FFF2-40B4-BE49-F238E27FC236}">
                <a16:creationId xmlns:a16="http://schemas.microsoft.com/office/drawing/2014/main" id="{60576C41-F0D9-4D90-A32E-24B580D53943}"/>
              </a:ext>
            </a:extLst>
          </p:cNvPr>
          <p:cNvSpPr>
            <a:spLocks noGrp="1"/>
          </p:cNvSpPr>
          <p:nvPr>
            <p:ph type="body" sz="quarter" idx="27" hasCustomPrompt="1"/>
          </p:nvPr>
        </p:nvSpPr>
        <p:spPr>
          <a:xfrm>
            <a:off x="6210298" y="3483485"/>
            <a:ext cx="2209800" cy="175872"/>
          </a:xfrm>
        </p:spPr>
        <p:txBody>
          <a:bodyPr lIns="0" tIns="0" rIns="0" bIns="0" anchor="ctr" anchorCtr="0">
            <a:noAutofit/>
          </a:bodyPr>
          <a:lstStyle>
            <a:lvl1pPr marL="0" indent="0" algn="ctr">
              <a:buNone/>
              <a:defRPr sz="1200"/>
            </a:lvl1pPr>
          </a:lstStyle>
          <a:p>
            <a:pPr lvl="0"/>
            <a:r>
              <a:rPr lang="en-US" dirty="0"/>
              <a:t>Email</a:t>
            </a:r>
          </a:p>
        </p:txBody>
      </p:sp>
      <p:sp>
        <p:nvSpPr>
          <p:cNvPr id="28" name="Title 1">
            <a:extLst>
              <a:ext uri="{FF2B5EF4-FFF2-40B4-BE49-F238E27FC236}">
                <a16:creationId xmlns:a16="http://schemas.microsoft.com/office/drawing/2014/main" id="{10D2D5C8-E142-4A0A-A1C8-11790A840CD2}"/>
              </a:ext>
            </a:extLst>
          </p:cNvPr>
          <p:cNvSpPr>
            <a:spLocks noGrp="1"/>
          </p:cNvSpPr>
          <p:nvPr>
            <p:ph type="title" hasCustomPrompt="1"/>
          </p:nvPr>
        </p:nvSpPr>
        <p:spPr>
          <a:xfrm>
            <a:off x="228600" y="228600"/>
            <a:ext cx="8686800" cy="1371600"/>
          </a:xfrm>
          <a:solidFill>
            <a:schemeClr val="tx1"/>
          </a:solidFill>
        </p:spPr>
        <p:txBody>
          <a:bodyPr lIns="310896" tIns="91440" rIns="182880" bIns="91440"/>
          <a:lstStyle>
            <a:lvl1pPr>
              <a:defRPr>
                <a:solidFill>
                  <a:schemeClr val="bg1"/>
                </a:solidFill>
              </a:defRPr>
            </a:lvl1pPr>
          </a:lstStyle>
          <a:p>
            <a:r>
              <a:rPr lang="en-US" dirty="0"/>
              <a:t>Click to add title</a:t>
            </a:r>
          </a:p>
        </p:txBody>
      </p:sp>
      <p:sp>
        <p:nvSpPr>
          <p:cNvPr id="49" name="Picture Placeholder 4">
            <a:extLst>
              <a:ext uri="{FF2B5EF4-FFF2-40B4-BE49-F238E27FC236}">
                <a16:creationId xmlns:a16="http://schemas.microsoft.com/office/drawing/2014/main" id="{CF50AEFE-D20C-4664-9767-67A51D37DD10}"/>
              </a:ext>
            </a:extLst>
          </p:cNvPr>
          <p:cNvSpPr>
            <a:spLocks noGrp="1"/>
          </p:cNvSpPr>
          <p:nvPr>
            <p:ph type="pic" sz="quarter" idx="28" hasCustomPrompt="1"/>
          </p:nvPr>
        </p:nvSpPr>
        <p:spPr>
          <a:xfrm>
            <a:off x="1181490" y="3953096"/>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50" name="Text Placeholder 5">
            <a:extLst>
              <a:ext uri="{FF2B5EF4-FFF2-40B4-BE49-F238E27FC236}">
                <a16:creationId xmlns:a16="http://schemas.microsoft.com/office/drawing/2014/main" id="{F9F2F16E-44F2-4A7C-B6D3-FDEC1376F9F9}"/>
              </a:ext>
            </a:extLst>
          </p:cNvPr>
          <p:cNvSpPr>
            <a:spLocks noGrp="1"/>
          </p:cNvSpPr>
          <p:nvPr>
            <p:ph type="body" sz="quarter" idx="29" hasCustomPrompt="1"/>
          </p:nvPr>
        </p:nvSpPr>
        <p:spPr>
          <a:xfrm>
            <a:off x="724680" y="5102421"/>
            <a:ext cx="2209800" cy="273790"/>
          </a:xfrm>
        </p:spPr>
        <p:txBody>
          <a:bodyPr lIns="0" tIns="0" rIns="0" bIns="0" anchor="ctr" anchorCtr="0">
            <a:normAutofit/>
          </a:bodyPr>
          <a:lstStyle>
            <a:lvl1pPr marL="0" indent="0" algn="ctr">
              <a:buNone/>
              <a:defRPr sz="15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51" name="Text Placeholder 10">
            <a:extLst>
              <a:ext uri="{FF2B5EF4-FFF2-40B4-BE49-F238E27FC236}">
                <a16:creationId xmlns:a16="http://schemas.microsoft.com/office/drawing/2014/main" id="{1BBFFCB1-EE63-4EBE-8EA7-D25EFF7B47E5}"/>
              </a:ext>
            </a:extLst>
          </p:cNvPr>
          <p:cNvSpPr>
            <a:spLocks noGrp="1"/>
          </p:cNvSpPr>
          <p:nvPr>
            <p:ph type="body" sz="quarter" idx="30" hasCustomPrompt="1"/>
          </p:nvPr>
        </p:nvSpPr>
        <p:spPr>
          <a:xfrm>
            <a:off x="724680" y="5379193"/>
            <a:ext cx="2209800" cy="175872"/>
          </a:xfrm>
        </p:spPr>
        <p:txBody>
          <a:bodyPr lIns="0" tIns="0" rIns="0" bIns="0" anchor="ctr" anchorCtr="0">
            <a:noAutofit/>
          </a:bodyPr>
          <a:lstStyle>
            <a:lvl1pPr marL="0" indent="0" algn="ctr">
              <a:buNone/>
              <a:defRPr sz="1200"/>
            </a:lvl1pPr>
          </a:lstStyle>
          <a:p>
            <a:pPr lvl="0"/>
            <a:r>
              <a:rPr lang="en-US" dirty="0"/>
              <a:t>Phone</a:t>
            </a:r>
          </a:p>
        </p:txBody>
      </p:sp>
      <p:sp>
        <p:nvSpPr>
          <p:cNvPr id="52" name="Text Placeholder 10">
            <a:extLst>
              <a:ext uri="{FF2B5EF4-FFF2-40B4-BE49-F238E27FC236}">
                <a16:creationId xmlns:a16="http://schemas.microsoft.com/office/drawing/2014/main" id="{37081255-3C92-4C44-849D-360FFBF170A7}"/>
              </a:ext>
            </a:extLst>
          </p:cNvPr>
          <p:cNvSpPr>
            <a:spLocks noGrp="1"/>
          </p:cNvSpPr>
          <p:nvPr>
            <p:ph type="body" sz="quarter" idx="31" hasCustomPrompt="1"/>
          </p:nvPr>
        </p:nvSpPr>
        <p:spPr>
          <a:xfrm>
            <a:off x="724680" y="5555411"/>
            <a:ext cx="2209800" cy="175872"/>
          </a:xfrm>
        </p:spPr>
        <p:txBody>
          <a:bodyPr lIns="0" tIns="0" rIns="0" bIns="0" anchor="ctr" anchorCtr="0">
            <a:noAutofit/>
          </a:bodyPr>
          <a:lstStyle>
            <a:lvl1pPr marL="0" indent="0" algn="ctr">
              <a:buNone/>
              <a:defRPr sz="1200"/>
            </a:lvl1pPr>
          </a:lstStyle>
          <a:p>
            <a:pPr lvl="0"/>
            <a:r>
              <a:rPr lang="en-US" dirty="0"/>
              <a:t>Email</a:t>
            </a:r>
          </a:p>
        </p:txBody>
      </p:sp>
      <p:sp>
        <p:nvSpPr>
          <p:cNvPr id="53" name="Picture Placeholder 4">
            <a:extLst>
              <a:ext uri="{FF2B5EF4-FFF2-40B4-BE49-F238E27FC236}">
                <a16:creationId xmlns:a16="http://schemas.microsoft.com/office/drawing/2014/main" id="{C6DA2F81-73D9-496D-95F5-A3354EE683FE}"/>
              </a:ext>
            </a:extLst>
          </p:cNvPr>
          <p:cNvSpPr>
            <a:spLocks noGrp="1"/>
          </p:cNvSpPr>
          <p:nvPr>
            <p:ph type="pic" sz="quarter" idx="32" hasCustomPrompt="1"/>
          </p:nvPr>
        </p:nvSpPr>
        <p:spPr>
          <a:xfrm>
            <a:off x="3924299" y="3953096"/>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54" name="Text Placeholder 5">
            <a:extLst>
              <a:ext uri="{FF2B5EF4-FFF2-40B4-BE49-F238E27FC236}">
                <a16:creationId xmlns:a16="http://schemas.microsoft.com/office/drawing/2014/main" id="{512A315F-F277-4ABD-B78D-7F8CB5D435B1}"/>
              </a:ext>
            </a:extLst>
          </p:cNvPr>
          <p:cNvSpPr>
            <a:spLocks noGrp="1"/>
          </p:cNvSpPr>
          <p:nvPr>
            <p:ph type="body" sz="quarter" idx="33" hasCustomPrompt="1"/>
          </p:nvPr>
        </p:nvSpPr>
        <p:spPr>
          <a:xfrm>
            <a:off x="3467489" y="5102421"/>
            <a:ext cx="2209800" cy="273790"/>
          </a:xfrm>
        </p:spPr>
        <p:txBody>
          <a:bodyPr lIns="0" tIns="0" rIns="0" bIns="0" anchor="ctr" anchorCtr="0">
            <a:normAutofit/>
          </a:bodyPr>
          <a:lstStyle>
            <a:lvl1pPr marL="0" indent="0" algn="ctr">
              <a:buNone/>
              <a:defRPr sz="15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55" name="Text Placeholder 10">
            <a:extLst>
              <a:ext uri="{FF2B5EF4-FFF2-40B4-BE49-F238E27FC236}">
                <a16:creationId xmlns:a16="http://schemas.microsoft.com/office/drawing/2014/main" id="{329900D8-6392-44EF-8D1E-E551981037D4}"/>
              </a:ext>
            </a:extLst>
          </p:cNvPr>
          <p:cNvSpPr>
            <a:spLocks noGrp="1"/>
          </p:cNvSpPr>
          <p:nvPr>
            <p:ph type="body" sz="quarter" idx="34" hasCustomPrompt="1"/>
          </p:nvPr>
        </p:nvSpPr>
        <p:spPr>
          <a:xfrm>
            <a:off x="3467489" y="5379193"/>
            <a:ext cx="2209800" cy="175872"/>
          </a:xfrm>
        </p:spPr>
        <p:txBody>
          <a:bodyPr lIns="0" tIns="0" rIns="0" bIns="0" anchor="ctr" anchorCtr="0">
            <a:noAutofit/>
          </a:bodyPr>
          <a:lstStyle>
            <a:lvl1pPr marL="0" indent="0" algn="ctr">
              <a:buNone/>
              <a:defRPr sz="1200"/>
            </a:lvl1pPr>
          </a:lstStyle>
          <a:p>
            <a:pPr lvl="0"/>
            <a:r>
              <a:rPr lang="en-US" dirty="0"/>
              <a:t>Phone</a:t>
            </a:r>
          </a:p>
        </p:txBody>
      </p:sp>
      <p:sp>
        <p:nvSpPr>
          <p:cNvPr id="56" name="Text Placeholder 10">
            <a:extLst>
              <a:ext uri="{FF2B5EF4-FFF2-40B4-BE49-F238E27FC236}">
                <a16:creationId xmlns:a16="http://schemas.microsoft.com/office/drawing/2014/main" id="{78AE0EDC-A5D6-4555-A462-9294DAF5FA77}"/>
              </a:ext>
            </a:extLst>
          </p:cNvPr>
          <p:cNvSpPr>
            <a:spLocks noGrp="1"/>
          </p:cNvSpPr>
          <p:nvPr>
            <p:ph type="body" sz="quarter" idx="35" hasCustomPrompt="1"/>
          </p:nvPr>
        </p:nvSpPr>
        <p:spPr>
          <a:xfrm>
            <a:off x="3467489" y="5555411"/>
            <a:ext cx="2209800" cy="175872"/>
          </a:xfrm>
        </p:spPr>
        <p:txBody>
          <a:bodyPr lIns="0" tIns="0" rIns="0" bIns="0" anchor="ctr" anchorCtr="0">
            <a:noAutofit/>
          </a:bodyPr>
          <a:lstStyle>
            <a:lvl1pPr marL="0" indent="0" algn="ctr">
              <a:buNone/>
              <a:defRPr sz="1200"/>
            </a:lvl1pPr>
          </a:lstStyle>
          <a:p>
            <a:pPr lvl="0"/>
            <a:r>
              <a:rPr lang="en-US" dirty="0"/>
              <a:t>Email</a:t>
            </a:r>
          </a:p>
        </p:txBody>
      </p:sp>
      <p:sp>
        <p:nvSpPr>
          <p:cNvPr id="57" name="Picture Placeholder 4">
            <a:extLst>
              <a:ext uri="{FF2B5EF4-FFF2-40B4-BE49-F238E27FC236}">
                <a16:creationId xmlns:a16="http://schemas.microsoft.com/office/drawing/2014/main" id="{E7843171-DFBC-4790-9555-187F96349F64}"/>
              </a:ext>
            </a:extLst>
          </p:cNvPr>
          <p:cNvSpPr>
            <a:spLocks noGrp="1"/>
          </p:cNvSpPr>
          <p:nvPr>
            <p:ph type="pic" sz="quarter" idx="36" hasCustomPrompt="1"/>
          </p:nvPr>
        </p:nvSpPr>
        <p:spPr>
          <a:xfrm>
            <a:off x="6666330" y="3953096"/>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58" name="Text Placeholder 5">
            <a:extLst>
              <a:ext uri="{FF2B5EF4-FFF2-40B4-BE49-F238E27FC236}">
                <a16:creationId xmlns:a16="http://schemas.microsoft.com/office/drawing/2014/main" id="{A85C58A3-C009-4713-9CFC-1437F3CB05A2}"/>
              </a:ext>
            </a:extLst>
          </p:cNvPr>
          <p:cNvSpPr>
            <a:spLocks noGrp="1"/>
          </p:cNvSpPr>
          <p:nvPr>
            <p:ph type="body" sz="quarter" idx="37" hasCustomPrompt="1"/>
          </p:nvPr>
        </p:nvSpPr>
        <p:spPr>
          <a:xfrm>
            <a:off x="6209520" y="5102421"/>
            <a:ext cx="2209800" cy="273790"/>
          </a:xfrm>
        </p:spPr>
        <p:txBody>
          <a:bodyPr lIns="0" tIns="0" rIns="0" bIns="0" anchor="ctr" anchorCtr="0">
            <a:normAutofit/>
          </a:bodyPr>
          <a:lstStyle>
            <a:lvl1pPr marL="0" indent="0" algn="ctr">
              <a:buNone/>
              <a:defRPr sz="15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59" name="Text Placeholder 10">
            <a:extLst>
              <a:ext uri="{FF2B5EF4-FFF2-40B4-BE49-F238E27FC236}">
                <a16:creationId xmlns:a16="http://schemas.microsoft.com/office/drawing/2014/main" id="{6191153F-D5A2-4199-8567-0061C63A5084}"/>
              </a:ext>
            </a:extLst>
          </p:cNvPr>
          <p:cNvSpPr>
            <a:spLocks noGrp="1"/>
          </p:cNvSpPr>
          <p:nvPr>
            <p:ph type="body" sz="quarter" idx="38" hasCustomPrompt="1"/>
          </p:nvPr>
        </p:nvSpPr>
        <p:spPr>
          <a:xfrm>
            <a:off x="6209520" y="5379193"/>
            <a:ext cx="2209800" cy="175872"/>
          </a:xfrm>
        </p:spPr>
        <p:txBody>
          <a:bodyPr lIns="0" tIns="0" rIns="0" bIns="0" anchor="ctr" anchorCtr="0">
            <a:noAutofit/>
          </a:bodyPr>
          <a:lstStyle>
            <a:lvl1pPr marL="0" indent="0" algn="ctr">
              <a:buNone/>
              <a:defRPr sz="1200"/>
            </a:lvl1pPr>
          </a:lstStyle>
          <a:p>
            <a:pPr lvl="0"/>
            <a:r>
              <a:rPr lang="en-US" dirty="0"/>
              <a:t>Phone</a:t>
            </a:r>
          </a:p>
        </p:txBody>
      </p:sp>
      <p:sp>
        <p:nvSpPr>
          <p:cNvPr id="60" name="Text Placeholder 10">
            <a:extLst>
              <a:ext uri="{FF2B5EF4-FFF2-40B4-BE49-F238E27FC236}">
                <a16:creationId xmlns:a16="http://schemas.microsoft.com/office/drawing/2014/main" id="{9DE05214-6013-420B-9B3F-1AB9CB8EC39A}"/>
              </a:ext>
            </a:extLst>
          </p:cNvPr>
          <p:cNvSpPr>
            <a:spLocks noGrp="1"/>
          </p:cNvSpPr>
          <p:nvPr>
            <p:ph type="body" sz="quarter" idx="39" hasCustomPrompt="1"/>
          </p:nvPr>
        </p:nvSpPr>
        <p:spPr>
          <a:xfrm>
            <a:off x="6209520" y="5555411"/>
            <a:ext cx="2209800" cy="175872"/>
          </a:xfrm>
        </p:spPr>
        <p:txBody>
          <a:bodyPr lIns="0" tIns="0" rIns="0" bIns="0" anchor="ctr" anchorCtr="0">
            <a:noAutofit/>
          </a:bodyPr>
          <a:lstStyle>
            <a:lvl1pPr marL="0" indent="0" algn="ctr">
              <a:buNone/>
              <a:defRPr sz="1200"/>
            </a:lvl1pPr>
          </a:lstStyle>
          <a:p>
            <a:pPr lvl="0"/>
            <a:r>
              <a:rPr lang="en-US" dirty="0"/>
              <a:t>Email</a:t>
            </a:r>
          </a:p>
        </p:txBody>
      </p:sp>
    </p:spTree>
    <p:extLst>
      <p:ext uri="{BB962C8B-B14F-4D97-AF65-F5344CB8AC3E}">
        <p14:creationId xmlns:p14="http://schemas.microsoft.com/office/powerpoint/2010/main" val="56740131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Ten Attorney Contact - Red">
    <p:spTree>
      <p:nvGrpSpPr>
        <p:cNvPr id="1" name=""/>
        <p:cNvGrpSpPr/>
        <p:nvPr/>
      </p:nvGrpSpPr>
      <p:grpSpPr>
        <a:xfrm>
          <a:off x="0" y="0"/>
          <a:ext cx="0" cy="0"/>
          <a:chOff x="0" y="0"/>
          <a:chExt cx="0" cy="0"/>
        </a:xfrm>
      </p:grpSpPr>
      <p:sp>
        <p:nvSpPr>
          <p:cNvPr id="7" name="Picture Placeholder 4"/>
          <p:cNvSpPr>
            <a:spLocks noGrp="1"/>
          </p:cNvSpPr>
          <p:nvPr>
            <p:ph type="pic" sz="quarter" idx="14" hasCustomPrompt="1"/>
          </p:nvPr>
        </p:nvSpPr>
        <p:spPr>
          <a:xfrm>
            <a:off x="441467" y="1910881"/>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2" name="Footer Placeholder 1">
            <a:extLst>
              <a:ext uri="{FF2B5EF4-FFF2-40B4-BE49-F238E27FC236}">
                <a16:creationId xmlns:a16="http://schemas.microsoft.com/office/drawing/2014/main" id="{148891A2-AE41-4931-AE97-3452CC4A7EB9}"/>
              </a:ext>
            </a:extLst>
          </p:cNvPr>
          <p:cNvSpPr>
            <a:spLocks noGrp="1"/>
          </p:cNvSpPr>
          <p:nvPr>
            <p:ph type="ftr" sz="quarter" idx="16"/>
          </p:nvPr>
        </p:nvSpPr>
        <p:spPr/>
        <p:txBody>
          <a:bodyPr/>
          <a:lstStyle/>
          <a:p>
            <a:endParaRPr lang="en-US" dirty="0"/>
          </a:p>
        </p:txBody>
      </p:sp>
      <p:sp>
        <p:nvSpPr>
          <p:cNvPr id="8" name="Slide Number Placeholder 5">
            <a:extLst>
              <a:ext uri="{FF2B5EF4-FFF2-40B4-BE49-F238E27FC236}">
                <a16:creationId xmlns:a16="http://schemas.microsoft.com/office/drawing/2014/main" id="{3A91736C-CCF5-426B-B57F-3185C127169E}"/>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6" name="Text Placeholder 5">
            <a:extLst>
              <a:ext uri="{FF2B5EF4-FFF2-40B4-BE49-F238E27FC236}">
                <a16:creationId xmlns:a16="http://schemas.microsoft.com/office/drawing/2014/main" id="{E421488F-8BC1-41EE-848B-CC88010405CD}"/>
              </a:ext>
            </a:extLst>
          </p:cNvPr>
          <p:cNvSpPr>
            <a:spLocks noGrp="1"/>
          </p:cNvSpPr>
          <p:nvPr>
            <p:ph type="body" sz="quarter" idx="17" hasCustomPrompt="1"/>
          </p:nvPr>
        </p:nvSpPr>
        <p:spPr>
          <a:xfrm>
            <a:off x="308702" y="3060206"/>
            <a:ext cx="1561710" cy="273790"/>
          </a:xfrm>
        </p:spPr>
        <p:txBody>
          <a:bodyPr lIns="0" tIns="0" rIns="0" bIns="0" anchor="ctr" anchorCtr="0">
            <a:normAutofit/>
          </a:bodyPr>
          <a:lstStyle>
            <a:lvl1pPr marL="0" indent="0" algn="ctr">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1" name="Text Placeholder 10">
            <a:extLst>
              <a:ext uri="{FF2B5EF4-FFF2-40B4-BE49-F238E27FC236}">
                <a16:creationId xmlns:a16="http://schemas.microsoft.com/office/drawing/2014/main" id="{F5F00205-0E28-4C96-83D0-D7462AE51DD1}"/>
              </a:ext>
            </a:extLst>
          </p:cNvPr>
          <p:cNvSpPr>
            <a:spLocks noGrp="1"/>
          </p:cNvSpPr>
          <p:nvPr>
            <p:ph type="body" sz="quarter" idx="18" hasCustomPrompt="1"/>
          </p:nvPr>
        </p:nvSpPr>
        <p:spPr>
          <a:xfrm>
            <a:off x="308702" y="3336978"/>
            <a:ext cx="1561710" cy="175872"/>
          </a:xfrm>
        </p:spPr>
        <p:txBody>
          <a:bodyPr lIns="0" tIns="0" rIns="0" bIns="0" anchor="ctr" anchorCtr="0">
            <a:noAutofit/>
          </a:bodyPr>
          <a:lstStyle>
            <a:lvl1pPr marL="0" indent="0" algn="ctr">
              <a:buNone/>
              <a:defRPr sz="1100"/>
            </a:lvl1pPr>
          </a:lstStyle>
          <a:p>
            <a:pPr lvl="0"/>
            <a:r>
              <a:rPr lang="en-US" dirty="0"/>
              <a:t>Phone</a:t>
            </a:r>
          </a:p>
        </p:txBody>
      </p:sp>
      <p:sp>
        <p:nvSpPr>
          <p:cNvPr id="13" name="Text Placeholder 10">
            <a:extLst>
              <a:ext uri="{FF2B5EF4-FFF2-40B4-BE49-F238E27FC236}">
                <a16:creationId xmlns:a16="http://schemas.microsoft.com/office/drawing/2014/main" id="{C7D66212-B910-4F8E-95EE-179211F0F1A7}"/>
              </a:ext>
            </a:extLst>
          </p:cNvPr>
          <p:cNvSpPr>
            <a:spLocks noGrp="1"/>
          </p:cNvSpPr>
          <p:nvPr>
            <p:ph type="body" sz="quarter" idx="19" hasCustomPrompt="1"/>
          </p:nvPr>
        </p:nvSpPr>
        <p:spPr>
          <a:xfrm>
            <a:off x="308702" y="3513196"/>
            <a:ext cx="1561710" cy="175872"/>
          </a:xfrm>
        </p:spPr>
        <p:txBody>
          <a:bodyPr lIns="0" tIns="0" rIns="0" bIns="0" anchor="ctr" anchorCtr="0">
            <a:noAutofit/>
          </a:bodyPr>
          <a:lstStyle>
            <a:lvl1pPr marL="0" indent="0" algn="ctr">
              <a:buNone/>
              <a:defRPr sz="1100"/>
            </a:lvl1pPr>
          </a:lstStyle>
          <a:p>
            <a:pPr lvl="0"/>
            <a:r>
              <a:rPr lang="en-US" dirty="0"/>
              <a:t>Email</a:t>
            </a:r>
          </a:p>
        </p:txBody>
      </p:sp>
      <p:sp>
        <p:nvSpPr>
          <p:cNvPr id="35" name="Picture Placeholder 4">
            <a:extLst>
              <a:ext uri="{FF2B5EF4-FFF2-40B4-BE49-F238E27FC236}">
                <a16:creationId xmlns:a16="http://schemas.microsoft.com/office/drawing/2014/main" id="{2FCE1B7A-9C23-490D-A007-A7D9CC2E98A4}"/>
              </a:ext>
            </a:extLst>
          </p:cNvPr>
          <p:cNvSpPr>
            <a:spLocks noGrp="1"/>
          </p:cNvSpPr>
          <p:nvPr>
            <p:ph type="pic" sz="quarter" idx="20" hasCustomPrompt="1"/>
          </p:nvPr>
        </p:nvSpPr>
        <p:spPr>
          <a:xfrm>
            <a:off x="2187262" y="1910881"/>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36" name="Text Placeholder 5">
            <a:extLst>
              <a:ext uri="{FF2B5EF4-FFF2-40B4-BE49-F238E27FC236}">
                <a16:creationId xmlns:a16="http://schemas.microsoft.com/office/drawing/2014/main" id="{79940A23-8486-422E-944B-51F2120D44D2}"/>
              </a:ext>
            </a:extLst>
          </p:cNvPr>
          <p:cNvSpPr>
            <a:spLocks noGrp="1"/>
          </p:cNvSpPr>
          <p:nvPr>
            <p:ph type="body" sz="quarter" idx="21" hasCustomPrompt="1"/>
          </p:nvPr>
        </p:nvSpPr>
        <p:spPr>
          <a:xfrm>
            <a:off x="2054497" y="3060206"/>
            <a:ext cx="1561710" cy="273790"/>
          </a:xfrm>
        </p:spPr>
        <p:txBody>
          <a:bodyPr lIns="0" tIns="0" rIns="0" bIns="0" anchor="ctr" anchorCtr="0">
            <a:normAutofit/>
          </a:bodyPr>
          <a:lstStyle>
            <a:lvl1pPr marL="0" indent="0" algn="ctr">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37" name="Text Placeholder 10">
            <a:extLst>
              <a:ext uri="{FF2B5EF4-FFF2-40B4-BE49-F238E27FC236}">
                <a16:creationId xmlns:a16="http://schemas.microsoft.com/office/drawing/2014/main" id="{F0355177-8554-45C4-AC3A-0D1A7E1FF77F}"/>
              </a:ext>
            </a:extLst>
          </p:cNvPr>
          <p:cNvSpPr>
            <a:spLocks noGrp="1"/>
          </p:cNvSpPr>
          <p:nvPr>
            <p:ph type="body" sz="quarter" idx="22" hasCustomPrompt="1"/>
          </p:nvPr>
        </p:nvSpPr>
        <p:spPr>
          <a:xfrm>
            <a:off x="2054497" y="3336978"/>
            <a:ext cx="1561710" cy="175872"/>
          </a:xfrm>
        </p:spPr>
        <p:txBody>
          <a:bodyPr lIns="0" tIns="0" rIns="0" bIns="0" anchor="ctr" anchorCtr="0">
            <a:noAutofit/>
          </a:bodyPr>
          <a:lstStyle>
            <a:lvl1pPr marL="0" indent="0" algn="ctr">
              <a:buNone/>
              <a:defRPr sz="1100"/>
            </a:lvl1pPr>
          </a:lstStyle>
          <a:p>
            <a:pPr lvl="0"/>
            <a:r>
              <a:rPr lang="en-US" dirty="0"/>
              <a:t>Phone</a:t>
            </a:r>
          </a:p>
        </p:txBody>
      </p:sp>
      <p:sp>
        <p:nvSpPr>
          <p:cNvPr id="38" name="Text Placeholder 10">
            <a:extLst>
              <a:ext uri="{FF2B5EF4-FFF2-40B4-BE49-F238E27FC236}">
                <a16:creationId xmlns:a16="http://schemas.microsoft.com/office/drawing/2014/main" id="{DC67F7D2-2DC2-4864-91FE-8F03529DF6E6}"/>
              </a:ext>
            </a:extLst>
          </p:cNvPr>
          <p:cNvSpPr>
            <a:spLocks noGrp="1"/>
          </p:cNvSpPr>
          <p:nvPr>
            <p:ph type="body" sz="quarter" idx="23" hasCustomPrompt="1"/>
          </p:nvPr>
        </p:nvSpPr>
        <p:spPr>
          <a:xfrm>
            <a:off x="2054497" y="3513196"/>
            <a:ext cx="1561710" cy="175872"/>
          </a:xfrm>
        </p:spPr>
        <p:txBody>
          <a:bodyPr lIns="0" tIns="0" rIns="0" bIns="0" anchor="ctr" anchorCtr="0">
            <a:noAutofit/>
          </a:bodyPr>
          <a:lstStyle>
            <a:lvl1pPr marL="0" indent="0" algn="ctr">
              <a:buNone/>
              <a:defRPr sz="1100"/>
            </a:lvl1pPr>
          </a:lstStyle>
          <a:p>
            <a:pPr lvl="0"/>
            <a:r>
              <a:rPr lang="en-US" dirty="0"/>
              <a:t>Email</a:t>
            </a:r>
          </a:p>
        </p:txBody>
      </p:sp>
      <p:sp>
        <p:nvSpPr>
          <p:cNvPr id="39" name="Picture Placeholder 4">
            <a:extLst>
              <a:ext uri="{FF2B5EF4-FFF2-40B4-BE49-F238E27FC236}">
                <a16:creationId xmlns:a16="http://schemas.microsoft.com/office/drawing/2014/main" id="{B6F28AE1-0546-4422-8809-3C931D5B06A0}"/>
              </a:ext>
            </a:extLst>
          </p:cNvPr>
          <p:cNvSpPr>
            <a:spLocks noGrp="1"/>
          </p:cNvSpPr>
          <p:nvPr>
            <p:ph type="pic" sz="quarter" idx="24" hasCustomPrompt="1"/>
          </p:nvPr>
        </p:nvSpPr>
        <p:spPr>
          <a:xfrm>
            <a:off x="3929750" y="1910881"/>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40" name="Text Placeholder 5">
            <a:extLst>
              <a:ext uri="{FF2B5EF4-FFF2-40B4-BE49-F238E27FC236}">
                <a16:creationId xmlns:a16="http://schemas.microsoft.com/office/drawing/2014/main" id="{2DDDF03D-4AFC-4667-A85A-178BBF00FB09}"/>
              </a:ext>
            </a:extLst>
          </p:cNvPr>
          <p:cNvSpPr>
            <a:spLocks noGrp="1"/>
          </p:cNvSpPr>
          <p:nvPr>
            <p:ph type="body" sz="quarter" idx="25" hasCustomPrompt="1"/>
          </p:nvPr>
        </p:nvSpPr>
        <p:spPr>
          <a:xfrm>
            <a:off x="3796985" y="3060206"/>
            <a:ext cx="1561710" cy="273790"/>
          </a:xfrm>
        </p:spPr>
        <p:txBody>
          <a:bodyPr lIns="0" tIns="0" rIns="0" bIns="0" anchor="ctr" anchorCtr="0">
            <a:normAutofit/>
          </a:bodyPr>
          <a:lstStyle>
            <a:lvl1pPr marL="0" indent="0" algn="ctr">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41" name="Text Placeholder 10">
            <a:extLst>
              <a:ext uri="{FF2B5EF4-FFF2-40B4-BE49-F238E27FC236}">
                <a16:creationId xmlns:a16="http://schemas.microsoft.com/office/drawing/2014/main" id="{8E812B1D-FB9E-46A4-9104-4174782FDE4D}"/>
              </a:ext>
            </a:extLst>
          </p:cNvPr>
          <p:cNvSpPr>
            <a:spLocks noGrp="1"/>
          </p:cNvSpPr>
          <p:nvPr>
            <p:ph type="body" sz="quarter" idx="26" hasCustomPrompt="1"/>
          </p:nvPr>
        </p:nvSpPr>
        <p:spPr>
          <a:xfrm>
            <a:off x="3796985" y="3336978"/>
            <a:ext cx="1561710" cy="175872"/>
          </a:xfrm>
        </p:spPr>
        <p:txBody>
          <a:bodyPr lIns="0" tIns="0" rIns="0" bIns="0" anchor="ctr" anchorCtr="0">
            <a:noAutofit/>
          </a:bodyPr>
          <a:lstStyle>
            <a:lvl1pPr marL="0" indent="0" algn="ctr">
              <a:buNone/>
              <a:defRPr sz="1100"/>
            </a:lvl1pPr>
          </a:lstStyle>
          <a:p>
            <a:pPr lvl="0"/>
            <a:r>
              <a:rPr lang="en-US" dirty="0"/>
              <a:t>Phone</a:t>
            </a:r>
          </a:p>
        </p:txBody>
      </p:sp>
      <p:sp>
        <p:nvSpPr>
          <p:cNvPr id="42" name="Text Placeholder 10">
            <a:extLst>
              <a:ext uri="{FF2B5EF4-FFF2-40B4-BE49-F238E27FC236}">
                <a16:creationId xmlns:a16="http://schemas.microsoft.com/office/drawing/2014/main" id="{60576C41-F0D9-4D90-A32E-24B580D53943}"/>
              </a:ext>
            </a:extLst>
          </p:cNvPr>
          <p:cNvSpPr>
            <a:spLocks noGrp="1"/>
          </p:cNvSpPr>
          <p:nvPr>
            <p:ph type="body" sz="quarter" idx="27" hasCustomPrompt="1"/>
          </p:nvPr>
        </p:nvSpPr>
        <p:spPr>
          <a:xfrm>
            <a:off x="3796985" y="3513196"/>
            <a:ext cx="1561710" cy="175872"/>
          </a:xfrm>
        </p:spPr>
        <p:txBody>
          <a:bodyPr lIns="0" tIns="0" rIns="0" bIns="0" anchor="ctr" anchorCtr="0">
            <a:noAutofit/>
          </a:bodyPr>
          <a:lstStyle>
            <a:lvl1pPr marL="0" indent="0" algn="ctr">
              <a:buNone/>
              <a:defRPr sz="1100"/>
            </a:lvl1pPr>
          </a:lstStyle>
          <a:p>
            <a:pPr lvl="0"/>
            <a:r>
              <a:rPr lang="en-US" dirty="0"/>
              <a:t>Email</a:t>
            </a:r>
          </a:p>
        </p:txBody>
      </p:sp>
      <p:sp>
        <p:nvSpPr>
          <p:cNvPr id="28" name="Title 1">
            <a:extLst>
              <a:ext uri="{FF2B5EF4-FFF2-40B4-BE49-F238E27FC236}">
                <a16:creationId xmlns:a16="http://schemas.microsoft.com/office/drawing/2014/main" id="{10D2D5C8-E142-4A0A-A1C8-11790A840CD2}"/>
              </a:ext>
            </a:extLst>
          </p:cNvPr>
          <p:cNvSpPr>
            <a:spLocks noGrp="1"/>
          </p:cNvSpPr>
          <p:nvPr>
            <p:ph type="title" hasCustomPrompt="1"/>
          </p:nvPr>
        </p:nvSpPr>
        <p:spPr>
          <a:xfrm>
            <a:off x="228600" y="228600"/>
            <a:ext cx="8686800" cy="1371600"/>
          </a:xfrm>
          <a:solidFill>
            <a:schemeClr val="tx1"/>
          </a:solidFill>
        </p:spPr>
        <p:txBody>
          <a:bodyPr lIns="310896" tIns="91440" rIns="182880" bIns="91440"/>
          <a:lstStyle>
            <a:lvl1pPr>
              <a:defRPr>
                <a:solidFill>
                  <a:schemeClr val="bg1"/>
                </a:solidFill>
              </a:defRPr>
            </a:lvl1pPr>
          </a:lstStyle>
          <a:p>
            <a:r>
              <a:rPr lang="en-US" dirty="0"/>
              <a:t>Click to add title</a:t>
            </a:r>
          </a:p>
        </p:txBody>
      </p:sp>
      <p:sp>
        <p:nvSpPr>
          <p:cNvPr id="49" name="Picture Placeholder 4">
            <a:extLst>
              <a:ext uri="{FF2B5EF4-FFF2-40B4-BE49-F238E27FC236}">
                <a16:creationId xmlns:a16="http://schemas.microsoft.com/office/drawing/2014/main" id="{CF50AEFE-D20C-4664-9767-67A51D37DD10}"/>
              </a:ext>
            </a:extLst>
          </p:cNvPr>
          <p:cNvSpPr>
            <a:spLocks noGrp="1"/>
          </p:cNvSpPr>
          <p:nvPr>
            <p:ph type="pic" sz="quarter" idx="28" hasCustomPrompt="1"/>
          </p:nvPr>
        </p:nvSpPr>
        <p:spPr>
          <a:xfrm>
            <a:off x="5672238" y="1910881"/>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50" name="Text Placeholder 5">
            <a:extLst>
              <a:ext uri="{FF2B5EF4-FFF2-40B4-BE49-F238E27FC236}">
                <a16:creationId xmlns:a16="http://schemas.microsoft.com/office/drawing/2014/main" id="{F9F2F16E-44F2-4A7C-B6D3-FDEC1376F9F9}"/>
              </a:ext>
            </a:extLst>
          </p:cNvPr>
          <p:cNvSpPr>
            <a:spLocks noGrp="1"/>
          </p:cNvSpPr>
          <p:nvPr>
            <p:ph type="body" sz="quarter" idx="29" hasCustomPrompt="1"/>
          </p:nvPr>
        </p:nvSpPr>
        <p:spPr>
          <a:xfrm>
            <a:off x="5539473" y="3060206"/>
            <a:ext cx="1561710" cy="273790"/>
          </a:xfrm>
        </p:spPr>
        <p:txBody>
          <a:bodyPr lIns="0" tIns="0" rIns="0" bIns="0" anchor="ctr" anchorCtr="0">
            <a:normAutofit/>
          </a:bodyPr>
          <a:lstStyle>
            <a:lvl1pPr marL="0" indent="0" algn="ctr">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51" name="Text Placeholder 10">
            <a:extLst>
              <a:ext uri="{FF2B5EF4-FFF2-40B4-BE49-F238E27FC236}">
                <a16:creationId xmlns:a16="http://schemas.microsoft.com/office/drawing/2014/main" id="{1BBFFCB1-EE63-4EBE-8EA7-D25EFF7B47E5}"/>
              </a:ext>
            </a:extLst>
          </p:cNvPr>
          <p:cNvSpPr>
            <a:spLocks noGrp="1"/>
          </p:cNvSpPr>
          <p:nvPr>
            <p:ph type="body" sz="quarter" idx="30" hasCustomPrompt="1"/>
          </p:nvPr>
        </p:nvSpPr>
        <p:spPr>
          <a:xfrm>
            <a:off x="5539473" y="3336978"/>
            <a:ext cx="1561710" cy="175872"/>
          </a:xfrm>
        </p:spPr>
        <p:txBody>
          <a:bodyPr lIns="0" tIns="0" rIns="0" bIns="0" anchor="ctr" anchorCtr="0">
            <a:noAutofit/>
          </a:bodyPr>
          <a:lstStyle>
            <a:lvl1pPr marL="0" indent="0" algn="ctr">
              <a:buNone/>
              <a:defRPr sz="1100"/>
            </a:lvl1pPr>
          </a:lstStyle>
          <a:p>
            <a:pPr lvl="0"/>
            <a:r>
              <a:rPr lang="en-US" dirty="0"/>
              <a:t>Phone</a:t>
            </a:r>
          </a:p>
        </p:txBody>
      </p:sp>
      <p:sp>
        <p:nvSpPr>
          <p:cNvPr id="52" name="Text Placeholder 10">
            <a:extLst>
              <a:ext uri="{FF2B5EF4-FFF2-40B4-BE49-F238E27FC236}">
                <a16:creationId xmlns:a16="http://schemas.microsoft.com/office/drawing/2014/main" id="{37081255-3C92-4C44-849D-360FFBF170A7}"/>
              </a:ext>
            </a:extLst>
          </p:cNvPr>
          <p:cNvSpPr>
            <a:spLocks noGrp="1"/>
          </p:cNvSpPr>
          <p:nvPr>
            <p:ph type="body" sz="quarter" idx="31" hasCustomPrompt="1"/>
          </p:nvPr>
        </p:nvSpPr>
        <p:spPr>
          <a:xfrm>
            <a:off x="5539473" y="3513196"/>
            <a:ext cx="1561710" cy="175872"/>
          </a:xfrm>
        </p:spPr>
        <p:txBody>
          <a:bodyPr lIns="0" tIns="0" rIns="0" bIns="0" anchor="ctr" anchorCtr="0">
            <a:noAutofit/>
          </a:bodyPr>
          <a:lstStyle>
            <a:lvl1pPr marL="0" indent="0" algn="ctr">
              <a:buNone/>
              <a:defRPr sz="1100"/>
            </a:lvl1pPr>
          </a:lstStyle>
          <a:p>
            <a:pPr lvl="0"/>
            <a:r>
              <a:rPr lang="en-US" dirty="0"/>
              <a:t>Email</a:t>
            </a:r>
          </a:p>
        </p:txBody>
      </p:sp>
      <p:sp>
        <p:nvSpPr>
          <p:cNvPr id="53" name="Picture Placeholder 4">
            <a:extLst>
              <a:ext uri="{FF2B5EF4-FFF2-40B4-BE49-F238E27FC236}">
                <a16:creationId xmlns:a16="http://schemas.microsoft.com/office/drawing/2014/main" id="{C6DA2F81-73D9-496D-95F5-A3354EE683FE}"/>
              </a:ext>
            </a:extLst>
          </p:cNvPr>
          <p:cNvSpPr>
            <a:spLocks noGrp="1"/>
          </p:cNvSpPr>
          <p:nvPr>
            <p:ph type="pic" sz="quarter" idx="32" hasCustomPrompt="1"/>
          </p:nvPr>
        </p:nvSpPr>
        <p:spPr>
          <a:xfrm>
            <a:off x="7418033" y="1910881"/>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54" name="Text Placeholder 5">
            <a:extLst>
              <a:ext uri="{FF2B5EF4-FFF2-40B4-BE49-F238E27FC236}">
                <a16:creationId xmlns:a16="http://schemas.microsoft.com/office/drawing/2014/main" id="{512A315F-F277-4ABD-B78D-7F8CB5D435B1}"/>
              </a:ext>
            </a:extLst>
          </p:cNvPr>
          <p:cNvSpPr>
            <a:spLocks noGrp="1"/>
          </p:cNvSpPr>
          <p:nvPr>
            <p:ph type="body" sz="quarter" idx="33" hasCustomPrompt="1"/>
          </p:nvPr>
        </p:nvSpPr>
        <p:spPr>
          <a:xfrm>
            <a:off x="7285268" y="3060206"/>
            <a:ext cx="1561710" cy="273790"/>
          </a:xfrm>
        </p:spPr>
        <p:txBody>
          <a:bodyPr lIns="0" tIns="0" rIns="0" bIns="0" anchor="ctr" anchorCtr="0">
            <a:normAutofit/>
          </a:bodyPr>
          <a:lstStyle>
            <a:lvl1pPr marL="0" indent="0" algn="ctr">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55" name="Text Placeholder 10">
            <a:extLst>
              <a:ext uri="{FF2B5EF4-FFF2-40B4-BE49-F238E27FC236}">
                <a16:creationId xmlns:a16="http://schemas.microsoft.com/office/drawing/2014/main" id="{329900D8-6392-44EF-8D1E-E551981037D4}"/>
              </a:ext>
            </a:extLst>
          </p:cNvPr>
          <p:cNvSpPr>
            <a:spLocks noGrp="1"/>
          </p:cNvSpPr>
          <p:nvPr>
            <p:ph type="body" sz="quarter" idx="34" hasCustomPrompt="1"/>
          </p:nvPr>
        </p:nvSpPr>
        <p:spPr>
          <a:xfrm>
            <a:off x="7285268" y="3336978"/>
            <a:ext cx="1561710" cy="175872"/>
          </a:xfrm>
        </p:spPr>
        <p:txBody>
          <a:bodyPr lIns="0" tIns="0" rIns="0" bIns="0" anchor="ctr" anchorCtr="0">
            <a:noAutofit/>
          </a:bodyPr>
          <a:lstStyle>
            <a:lvl1pPr marL="0" indent="0" algn="ctr">
              <a:buNone/>
              <a:defRPr sz="1100"/>
            </a:lvl1pPr>
          </a:lstStyle>
          <a:p>
            <a:pPr lvl="0"/>
            <a:r>
              <a:rPr lang="en-US" dirty="0"/>
              <a:t>Phone</a:t>
            </a:r>
          </a:p>
        </p:txBody>
      </p:sp>
      <p:sp>
        <p:nvSpPr>
          <p:cNvPr id="56" name="Text Placeholder 10">
            <a:extLst>
              <a:ext uri="{FF2B5EF4-FFF2-40B4-BE49-F238E27FC236}">
                <a16:creationId xmlns:a16="http://schemas.microsoft.com/office/drawing/2014/main" id="{78AE0EDC-A5D6-4555-A462-9294DAF5FA77}"/>
              </a:ext>
            </a:extLst>
          </p:cNvPr>
          <p:cNvSpPr>
            <a:spLocks noGrp="1"/>
          </p:cNvSpPr>
          <p:nvPr>
            <p:ph type="body" sz="quarter" idx="35" hasCustomPrompt="1"/>
          </p:nvPr>
        </p:nvSpPr>
        <p:spPr>
          <a:xfrm>
            <a:off x="7285268" y="3513196"/>
            <a:ext cx="1561710" cy="175872"/>
          </a:xfrm>
        </p:spPr>
        <p:txBody>
          <a:bodyPr lIns="0" tIns="0" rIns="0" bIns="0" anchor="ctr" anchorCtr="0">
            <a:noAutofit/>
          </a:bodyPr>
          <a:lstStyle>
            <a:lvl1pPr marL="0" indent="0" algn="ctr">
              <a:buNone/>
              <a:defRPr sz="1100"/>
            </a:lvl1pPr>
          </a:lstStyle>
          <a:p>
            <a:pPr lvl="0"/>
            <a:r>
              <a:rPr lang="en-US" dirty="0"/>
              <a:t>Email</a:t>
            </a:r>
          </a:p>
        </p:txBody>
      </p:sp>
      <p:sp>
        <p:nvSpPr>
          <p:cNvPr id="57" name="Picture Placeholder 4">
            <a:extLst>
              <a:ext uri="{FF2B5EF4-FFF2-40B4-BE49-F238E27FC236}">
                <a16:creationId xmlns:a16="http://schemas.microsoft.com/office/drawing/2014/main" id="{E7843171-DFBC-4790-9555-187F96349F64}"/>
              </a:ext>
            </a:extLst>
          </p:cNvPr>
          <p:cNvSpPr>
            <a:spLocks noGrp="1"/>
          </p:cNvSpPr>
          <p:nvPr>
            <p:ph type="pic" sz="quarter" idx="36" hasCustomPrompt="1"/>
          </p:nvPr>
        </p:nvSpPr>
        <p:spPr>
          <a:xfrm>
            <a:off x="441467" y="3892042"/>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58" name="Text Placeholder 5">
            <a:extLst>
              <a:ext uri="{FF2B5EF4-FFF2-40B4-BE49-F238E27FC236}">
                <a16:creationId xmlns:a16="http://schemas.microsoft.com/office/drawing/2014/main" id="{A85C58A3-C009-4713-9CFC-1437F3CB05A2}"/>
              </a:ext>
            </a:extLst>
          </p:cNvPr>
          <p:cNvSpPr>
            <a:spLocks noGrp="1"/>
          </p:cNvSpPr>
          <p:nvPr>
            <p:ph type="body" sz="quarter" idx="37" hasCustomPrompt="1"/>
          </p:nvPr>
        </p:nvSpPr>
        <p:spPr>
          <a:xfrm>
            <a:off x="308702" y="5041367"/>
            <a:ext cx="1561710" cy="273790"/>
          </a:xfrm>
        </p:spPr>
        <p:txBody>
          <a:bodyPr lIns="0" tIns="0" rIns="0" bIns="0" anchor="ctr" anchorCtr="0">
            <a:normAutofit/>
          </a:bodyPr>
          <a:lstStyle>
            <a:lvl1pPr marL="0" indent="0" algn="ctr">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59" name="Text Placeholder 10">
            <a:extLst>
              <a:ext uri="{FF2B5EF4-FFF2-40B4-BE49-F238E27FC236}">
                <a16:creationId xmlns:a16="http://schemas.microsoft.com/office/drawing/2014/main" id="{6191153F-D5A2-4199-8567-0061C63A5084}"/>
              </a:ext>
            </a:extLst>
          </p:cNvPr>
          <p:cNvSpPr>
            <a:spLocks noGrp="1"/>
          </p:cNvSpPr>
          <p:nvPr>
            <p:ph type="body" sz="quarter" idx="38" hasCustomPrompt="1"/>
          </p:nvPr>
        </p:nvSpPr>
        <p:spPr>
          <a:xfrm>
            <a:off x="308702" y="5318139"/>
            <a:ext cx="1561710" cy="175872"/>
          </a:xfrm>
        </p:spPr>
        <p:txBody>
          <a:bodyPr lIns="0" tIns="0" rIns="0" bIns="0" anchor="ctr" anchorCtr="0">
            <a:noAutofit/>
          </a:bodyPr>
          <a:lstStyle>
            <a:lvl1pPr marL="0" indent="0" algn="ctr">
              <a:buNone/>
              <a:defRPr sz="1100"/>
            </a:lvl1pPr>
          </a:lstStyle>
          <a:p>
            <a:pPr lvl="0"/>
            <a:r>
              <a:rPr lang="en-US" dirty="0"/>
              <a:t>Phone</a:t>
            </a:r>
          </a:p>
        </p:txBody>
      </p:sp>
      <p:sp>
        <p:nvSpPr>
          <p:cNvPr id="60" name="Text Placeholder 10">
            <a:extLst>
              <a:ext uri="{FF2B5EF4-FFF2-40B4-BE49-F238E27FC236}">
                <a16:creationId xmlns:a16="http://schemas.microsoft.com/office/drawing/2014/main" id="{9DE05214-6013-420B-9B3F-1AB9CB8EC39A}"/>
              </a:ext>
            </a:extLst>
          </p:cNvPr>
          <p:cNvSpPr>
            <a:spLocks noGrp="1"/>
          </p:cNvSpPr>
          <p:nvPr>
            <p:ph type="body" sz="quarter" idx="39" hasCustomPrompt="1"/>
          </p:nvPr>
        </p:nvSpPr>
        <p:spPr>
          <a:xfrm>
            <a:off x="308702" y="5494357"/>
            <a:ext cx="1561710" cy="175872"/>
          </a:xfrm>
        </p:spPr>
        <p:txBody>
          <a:bodyPr lIns="0" tIns="0" rIns="0" bIns="0" anchor="ctr" anchorCtr="0">
            <a:noAutofit/>
          </a:bodyPr>
          <a:lstStyle>
            <a:lvl1pPr marL="0" indent="0" algn="ctr">
              <a:buNone/>
              <a:defRPr sz="1100"/>
            </a:lvl1pPr>
          </a:lstStyle>
          <a:p>
            <a:pPr lvl="0"/>
            <a:r>
              <a:rPr lang="en-US" dirty="0"/>
              <a:t>Email</a:t>
            </a:r>
          </a:p>
        </p:txBody>
      </p:sp>
      <p:sp>
        <p:nvSpPr>
          <p:cNvPr id="29" name="Picture Placeholder 4">
            <a:extLst>
              <a:ext uri="{FF2B5EF4-FFF2-40B4-BE49-F238E27FC236}">
                <a16:creationId xmlns:a16="http://schemas.microsoft.com/office/drawing/2014/main" id="{36355A80-0B67-49B2-A3BD-107194BBEB6D}"/>
              </a:ext>
            </a:extLst>
          </p:cNvPr>
          <p:cNvSpPr>
            <a:spLocks noGrp="1"/>
          </p:cNvSpPr>
          <p:nvPr>
            <p:ph type="pic" sz="quarter" idx="40" hasCustomPrompt="1"/>
          </p:nvPr>
        </p:nvSpPr>
        <p:spPr>
          <a:xfrm>
            <a:off x="2187262" y="3892042"/>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30" name="Text Placeholder 5">
            <a:extLst>
              <a:ext uri="{FF2B5EF4-FFF2-40B4-BE49-F238E27FC236}">
                <a16:creationId xmlns:a16="http://schemas.microsoft.com/office/drawing/2014/main" id="{BADC3E7B-9BC5-4DE3-839E-5703CB8B1E81}"/>
              </a:ext>
            </a:extLst>
          </p:cNvPr>
          <p:cNvSpPr>
            <a:spLocks noGrp="1"/>
          </p:cNvSpPr>
          <p:nvPr>
            <p:ph type="body" sz="quarter" idx="41" hasCustomPrompt="1"/>
          </p:nvPr>
        </p:nvSpPr>
        <p:spPr>
          <a:xfrm>
            <a:off x="2054497" y="5041367"/>
            <a:ext cx="1561710" cy="273790"/>
          </a:xfrm>
        </p:spPr>
        <p:txBody>
          <a:bodyPr lIns="0" tIns="0" rIns="0" bIns="0" anchor="ctr" anchorCtr="0">
            <a:normAutofit/>
          </a:bodyPr>
          <a:lstStyle>
            <a:lvl1pPr marL="0" indent="0" algn="ctr">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31" name="Text Placeholder 10">
            <a:extLst>
              <a:ext uri="{FF2B5EF4-FFF2-40B4-BE49-F238E27FC236}">
                <a16:creationId xmlns:a16="http://schemas.microsoft.com/office/drawing/2014/main" id="{0AB57EC8-40C7-499E-8675-6800CA1B88F8}"/>
              </a:ext>
            </a:extLst>
          </p:cNvPr>
          <p:cNvSpPr>
            <a:spLocks noGrp="1"/>
          </p:cNvSpPr>
          <p:nvPr>
            <p:ph type="body" sz="quarter" idx="42" hasCustomPrompt="1"/>
          </p:nvPr>
        </p:nvSpPr>
        <p:spPr>
          <a:xfrm>
            <a:off x="2054497" y="5318139"/>
            <a:ext cx="1561710" cy="175872"/>
          </a:xfrm>
        </p:spPr>
        <p:txBody>
          <a:bodyPr lIns="0" tIns="0" rIns="0" bIns="0" anchor="ctr" anchorCtr="0">
            <a:noAutofit/>
          </a:bodyPr>
          <a:lstStyle>
            <a:lvl1pPr marL="0" indent="0" algn="ctr">
              <a:buNone/>
              <a:defRPr sz="1100"/>
            </a:lvl1pPr>
          </a:lstStyle>
          <a:p>
            <a:pPr lvl="0"/>
            <a:r>
              <a:rPr lang="en-US" dirty="0"/>
              <a:t>Phone</a:t>
            </a:r>
          </a:p>
        </p:txBody>
      </p:sp>
      <p:sp>
        <p:nvSpPr>
          <p:cNvPr id="32" name="Text Placeholder 10">
            <a:extLst>
              <a:ext uri="{FF2B5EF4-FFF2-40B4-BE49-F238E27FC236}">
                <a16:creationId xmlns:a16="http://schemas.microsoft.com/office/drawing/2014/main" id="{EC0E9380-7D69-40AB-9A8E-03E4ECAEB6BD}"/>
              </a:ext>
            </a:extLst>
          </p:cNvPr>
          <p:cNvSpPr>
            <a:spLocks noGrp="1"/>
          </p:cNvSpPr>
          <p:nvPr>
            <p:ph type="body" sz="quarter" idx="43" hasCustomPrompt="1"/>
          </p:nvPr>
        </p:nvSpPr>
        <p:spPr>
          <a:xfrm>
            <a:off x="2054497" y="5494357"/>
            <a:ext cx="1561710" cy="175872"/>
          </a:xfrm>
        </p:spPr>
        <p:txBody>
          <a:bodyPr lIns="0" tIns="0" rIns="0" bIns="0" anchor="ctr" anchorCtr="0">
            <a:noAutofit/>
          </a:bodyPr>
          <a:lstStyle>
            <a:lvl1pPr marL="0" indent="0" algn="ctr">
              <a:buNone/>
              <a:defRPr sz="1100"/>
            </a:lvl1pPr>
          </a:lstStyle>
          <a:p>
            <a:pPr lvl="0"/>
            <a:r>
              <a:rPr lang="en-US" dirty="0"/>
              <a:t>Email</a:t>
            </a:r>
          </a:p>
        </p:txBody>
      </p:sp>
      <p:sp>
        <p:nvSpPr>
          <p:cNvPr id="33" name="Picture Placeholder 4">
            <a:extLst>
              <a:ext uri="{FF2B5EF4-FFF2-40B4-BE49-F238E27FC236}">
                <a16:creationId xmlns:a16="http://schemas.microsoft.com/office/drawing/2014/main" id="{4E6F8EE6-C0E8-4409-8EC4-14208C77AE81}"/>
              </a:ext>
            </a:extLst>
          </p:cNvPr>
          <p:cNvSpPr>
            <a:spLocks noGrp="1"/>
          </p:cNvSpPr>
          <p:nvPr>
            <p:ph type="pic" sz="quarter" idx="44" hasCustomPrompt="1"/>
          </p:nvPr>
        </p:nvSpPr>
        <p:spPr>
          <a:xfrm>
            <a:off x="3923910" y="3892042"/>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34" name="Text Placeholder 5">
            <a:extLst>
              <a:ext uri="{FF2B5EF4-FFF2-40B4-BE49-F238E27FC236}">
                <a16:creationId xmlns:a16="http://schemas.microsoft.com/office/drawing/2014/main" id="{B62CF5AD-0941-4F86-89BA-1005528CC776}"/>
              </a:ext>
            </a:extLst>
          </p:cNvPr>
          <p:cNvSpPr>
            <a:spLocks noGrp="1"/>
          </p:cNvSpPr>
          <p:nvPr>
            <p:ph type="body" sz="quarter" idx="45" hasCustomPrompt="1"/>
          </p:nvPr>
        </p:nvSpPr>
        <p:spPr>
          <a:xfrm>
            <a:off x="3791145" y="5041367"/>
            <a:ext cx="1561710" cy="273790"/>
          </a:xfrm>
        </p:spPr>
        <p:txBody>
          <a:bodyPr lIns="0" tIns="0" rIns="0" bIns="0" anchor="ctr" anchorCtr="0">
            <a:normAutofit/>
          </a:bodyPr>
          <a:lstStyle>
            <a:lvl1pPr marL="0" indent="0" algn="ctr">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43" name="Text Placeholder 10">
            <a:extLst>
              <a:ext uri="{FF2B5EF4-FFF2-40B4-BE49-F238E27FC236}">
                <a16:creationId xmlns:a16="http://schemas.microsoft.com/office/drawing/2014/main" id="{32E3A314-4986-4CE8-99EE-49A82B35337E}"/>
              </a:ext>
            </a:extLst>
          </p:cNvPr>
          <p:cNvSpPr>
            <a:spLocks noGrp="1"/>
          </p:cNvSpPr>
          <p:nvPr>
            <p:ph type="body" sz="quarter" idx="46" hasCustomPrompt="1"/>
          </p:nvPr>
        </p:nvSpPr>
        <p:spPr>
          <a:xfrm>
            <a:off x="3791145" y="5318139"/>
            <a:ext cx="1561710" cy="175872"/>
          </a:xfrm>
        </p:spPr>
        <p:txBody>
          <a:bodyPr lIns="0" tIns="0" rIns="0" bIns="0" anchor="ctr" anchorCtr="0">
            <a:noAutofit/>
          </a:bodyPr>
          <a:lstStyle>
            <a:lvl1pPr marL="0" indent="0" algn="ctr">
              <a:buNone/>
              <a:defRPr sz="1100"/>
            </a:lvl1pPr>
          </a:lstStyle>
          <a:p>
            <a:pPr lvl="0"/>
            <a:r>
              <a:rPr lang="en-US" dirty="0"/>
              <a:t>Phone</a:t>
            </a:r>
          </a:p>
        </p:txBody>
      </p:sp>
      <p:sp>
        <p:nvSpPr>
          <p:cNvPr id="44" name="Text Placeholder 10">
            <a:extLst>
              <a:ext uri="{FF2B5EF4-FFF2-40B4-BE49-F238E27FC236}">
                <a16:creationId xmlns:a16="http://schemas.microsoft.com/office/drawing/2014/main" id="{843A952B-DEC7-4CF3-A463-E2769BA3E919}"/>
              </a:ext>
            </a:extLst>
          </p:cNvPr>
          <p:cNvSpPr>
            <a:spLocks noGrp="1"/>
          </p:cNvSpPr>
          <p:nvPr>
            <p:ph type="body" sz="quarter" idx="47" hasCustomPrompt="1"/>
          </p:nvPr>
        </p:nvSpPr>
        <p:spPr>
          <a:xfrm>
            <a:off x="3791145" y="5494357"/>
            <a:ext cx="1561710" cy="175872"/>
          </a:xfrm>
        </p:spPr>
        <p:txBody>
          <a:bodyPr lIns="0" tIns="0" rIns="0" bIns="0" anchor="ctr" anchorCtr="0">
            <a:noAutofit/>
          </a:bodyPr>
          <a:lstStyle>
            <a:lvl1pPr marL="0" indent="0" algn="ctr">
              <a:buNone/>
              <a:defRPr sz="1100"/>
            </a:lvl1pPr>
          </a:lstStyle>
          <a:p>
            <a:pPr lvl="0"/>
            <a:r>
              <a:rPr lang="en-US" dirty="0"/>
              <a:t>Email</a:t>
            </a:r>
          </a:p>
        </p:txBody>
      </p:sp>
      <p:sp>
        <p:nvSpPr>
          <p:cNvPr id="45" name="Picture Placeholder 4">
            <a:extLst>
              <a:ext uri="{FF2B5EF4-FFF2-40B4-BE49-F238E27FC236}">
                <a16:creationId xmlns:a16="http://schemas.microsoft.com/office/drawing/2014/main" id="{37D509A7-1DFC-4EA8-8565-A4DADDCF1850}"/>
              </a:ext>
            </a:extLst>
          </p:cNvPr>
          <p:cNvSpPr>
            <a:spLocks noGrp="1"/>
          </p:cNvSpPr>
          <p:nvPr>
            <p:ph type="pic" sz="quarter" idx="48" hasCustomPrompt="1"/>
          </p:nvPr>
        </p:nvSpPr>
        <p:spPr>
          <a:xfrm>
            <a:off x="5672238" y="3892042"/>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46" name="Text Placeholder 5">
            <a:extLst>
              <a:ext uri="{FF2B5EF4-FFF2-40B4-BE49-F238E27FC236}">
                <a16:creationId xmlns:a16="http://schemas.microsoft.com/office/drawing/2014/main" id="{FEDDAE4A-8C70-428B-A500-245C88907D99}"/>
              </a:ext>
            </a:extLst>
          </p:cNvPr>
          <p:cNvSpPr>
            <a:spLocks noGrp="1"/>
          </p:cNvSpPr>
          <p:nvPr>
            <p:ph type="body" sz="quarter" idx="49" hasCustomPrompt="1"/>
          </p:nvPr>
        </p:nvSpPr>
        <p:spPr>
          <a:xfrm>
            <a:off x="5539473" y="5041367"/>
            <a:ext cx="1561710" cy="273790"/>
          </a:xfrm>
        </p:spPr>
        <p:txBody>
          <a:bodyPr lIns="0" tIns="0" rIns="0" bIns="0" anchor="ctr" anchorCtr="0">
            <a:normAutofit/>
          </a:bodyPr>
          <a:lstStyle>
            <a:lvl1pPr marL="0" indent="0" algn="ctr">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47" name="Text Placeholder 10">
            <a:extLst>
              <a:ext uri="{FF2B5EF4-FFF2-40B4-BE49-F238E27FC236}">
                <a16:creationId xmlns:a16="http://schemas.microsoft.com/office/drawing/2014/main" id="{AEA6A310-E7A1-4E08-B67E-79A77A454481}"/>
              </a:ext>
            </a:extLst>
          </p:cNvPr>
          <p:cNvSpPr>
            <a:spLocks noGrp="1"/>
          </p:cNvSpPr>
          <p:nvPr>
            <p:ph type="body" sz="quarter" idx="50" hasCustomPrompt="1"/>
          </p:nvPr>
        </p:nvSpPr>
        <p:spPr>
          <a:xfrm>
            <a:off x="5539473" y="5318139"/>
            <a:ext cx="1561710" cy="175872"/>
          </a:xfrm>
        </p:spPr>
        <p:txBody>
          <a:bodyPr lIns="0" tIns="0" rIns="0" bIns="0" anchor="ctr" anchorCtr="0">
            <a:noAutofit/>
          </a:bodyPr>
          <a:lstStyle>
            <a:lvl1pPr marL="0" indent="0" algn="ctr">
              <a:buNone/>
              <a:defRPr sz="1100"/>
            </a:lvl1pPr>
          </a:lstStyle>
          <a:p>
            <a:pPr lvl="0"/>
            <a:r>
              <a:rPr lang="en-US" dirty="0"/>
              <a:t>Phone</a:t>
            </a:r>
          </a:p>
        </p:txBody>
      </p:sp>
      <p:sp>
        <p:nvSpPr>
          <p:cNvPr id="48" name="Text Placeholder 10">
            <a:extLst>
              <a:ext uri="{FF2B5EF4-FFF2-40B4-BE49-F238E27FC236}">
                <a16:creationId xmlns:a16="http://schemas.microsoft.com/office/drawing/2014/main" id="{C2A1063D-53BA-494C-812B-E50D8948E280}"/>
              </a:ext>
            </a:extLst>
          </p:cNvPr>
          <p:cNvSpPr>
            <a:spLocks noGrp="1"/>
          </p:cNvSpPr>
          <p:nvPr>
            <p:ph type="body" sz="quarter" idx="51" hasCustomPrompt="1"/>
          </p:nvPr>
        </p:nvSpPr>
        <p:spPr>
          <a:xfrm>
            <a:off x="5539473" y="5494357"/>
            <a:ext cx="1561710" cy="175872"/>
          </a:xfrm>
        </p:spPr>
        <p:txBody>
          <a:bodyPr lIns="0" tIns="0" rIns="0" bIns="0" anchor="ctr" anchorCtr="0">
            <a:noAutofit/>
          </a:bodyPr>
          <a:lstStyle>
            <a:lvl1pPr marL="0" indent="0" algn="ctr">
              <a:buNone/>
              <a:defRPr sz="1100"/>
            </a:lvl1pPr>
          </a:lstStyle>
          <a:p>
            <a:pPr lvl="0"/>
            <a:r>
              <a:rPr lang="en-US" dirty="0"/>
              <a:t>Email</a:t>
            </a:r>
          </a:p>
        </p:txBody>
      </p:sp>
      <p:sp>
        <p:nvSpPr>
          <p:cNvPr id="61" name="Picture Placeholder 4">
            <a:extLst>
              <a:ext uri="{FF2B5EF4-FFF2-40B4-BE49-F238E27FC236}">
                <a16:creationId xmlns:a16="http://schemas.microsoft.com/office/drawing/2014/main" id="{6DA7A64F-4249-4339-9DFB-990A109EC9C7}"/>
              </a:ext>
            </a:extLst>
          </p:cNvPr>
          <p:cNvSpPr>
            <a:spLocks noGrp="1"/>
          </p:cNvSpPr>
          <p:nvPr>
            <p:ph type="pic" sz="quarter" idx="52" hasCustomPrompt="1"/>
          </p:nvPr>
        </p:nvSpPr>
        <p:spPr>
          <a:xfrm>
            <a:off x="7406353" y="3890452"/>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62" name="Text Placeholder 5">
            <a:extLst>
              <a:ext uri="{FF2B5EF4-FFF2-40B4-BE49-F238E27FC236}">
                <a16:creationId xmlns:a16="http://schemas.microsoft.com/office/drawing/2014/main" id="{50461454-2D9E-49B4-B25E-8529FAAF51D6}"/>
              </a:ext>
            </a:extLst>
          </p:cNvPr>
          <p:cNvSpPr>
            <a:spLocks noGrp="1"/>
          </p:cNvSpPr>
          <p:nvPr>
            <p:ph type="body" sz="quarter" idx="53" hasCustomPrompt="1"/>
          </p:nvPr>
        </p:nvSpPr>
        <p:spPr>
          <a:xfrm>
            <a:off x="7273588" y="5039777"/>
            <a:ext cx="1561710" cy="273790"/>
          </a:xfrm>
        </p:spPr>
        <p:txBody>
          <a:bodyPr lIns="0" tIns="0" rIns="0" bIns="0" anchor="ctr" anchorCtr="0">
            <a:normAutofit/>
          </a:bodyPr>
          <a:lstStyle>
            <a:lvl1pPr marL="0" indent="0" algn="ctr">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63" name="Text Placeholder 10">
            <a:extLst>
              <a:ext uri="{FF2B5EF4-FFF2-40B4-BE49-F238E27FC236}">
                <a16:creationId xmlns:a16="http://schemas.microsoft.com/office/drawing/2014/main" id="{FD8B8B5E-500F-4AB8-89F2-C5F49F3C5A76}"/>
              </a:ext>
            </a:extLst>
          </p:cNvPr>
          <p:cNvSpPr>
            <a:spLocks noGrp="1"/>
          </p:cNvSpPr>
          <p:nvPr>
            <p:ph type="body" sz="quarter" idx="54" hasCustomPrompt="1"/>
          </p:nvPr>
        </p:nvSpPr>
        <p:spPr>
          <a:xfrm>
            <a:off x="7273588" y="5316549"/>
            <a:ext cx="1561710" cy="175872"/>
          </a:xfrm>
        </p:spPr>
        <p:txBody>
          <a:bodyPr lIns="0" tIns="0" rIns="0" bIns="0" anchor="ctr" anchorCtr="0">
            <a:noAutofit/>
          </a:bodyPr>
          <a:lstStyle>
            <a:lvl1pPr marL="0" indent="0" algn="ctr">
              <a:buNone/>
              <a:defRPr sz="1100"/>
            </a:lvl1pPr>
          </a:lstStyle>
          <a:p>
            <a:pPr lvl="0"/>
            <a:r>
              <a:rPr lang="en-US" dirty="0"/>
              <a:t>Phone</a:t>
            </a:r>
          </a:p>
        </p:txBody>
      </p:sp>
      <p:sp>
        <p:nvSpPr>
          <p:cNvPr id="64" name="Text Placeholder 10">
            <a:extLst>
              <a:ext uri="{FF2B5EF4-FFF2-40B4-BE49-F238E27FC236}">
                <a16:creationId xmlns:a16="http://schemas.microsoft.com/office/drawing/2014/main" id="{66F48A13-D058-4E46-BB03-DCE0884529A4}"/>
              </a:ext>
            </a:extLst>
          </p:cNvPr>
          <p:cNvSpPr>
            <a:spLocks noGrp="1"/>
          </p:cNvSpPr>
          <p:nvPr>
            <p:ph type="body" sz="quarter" idx="55" hasCustomPrompt="1"/>
          </p:nvPr>
        </p:nvSpPr>
        <p:spPr>
          <a:xfrm>
            <a:off x="7273588" y="5492767"/>
            <a:ext cx="1561710" cy="175872"/>
          </a:xfrm>
        </p:spPr>
        <p:txBody>
          <a:bodyPr lIns="0" tIns="0" rIns="0" bIns="0" anchor="ctr" anchorCtr="0">
            <a:noAutofit/>
          </a:bodyPr>
          <a:lstStyle>
            <a:lvl1pPr marL="0" indent="0" algn="ctr">
              <a:buNone/>
              <a:defRPr sz="1100"/>
            </a:lvl1pPr>
          </a:lstStyle>
          <a:p>
            <a:pPr lvl="0"/>
            <a:r>
              <a:rPr lang="en-US" dirty="0"/>
              <a:t>Email</a:t>
            </a:r>
          </a:p>
        </p:txBody>
      </p:sp>
    </p:spTree>
    <p:extLst>
      <p:ext uri="{BB962C8B-B14F-4D97-AF65-F5344CB8AC3E}">
        <p14:creationId xmlns:p14="http://schemas.microsoft.com/office/powerpoint/2010/main" val="57240962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Eighteen Attorney Contact - Red">
    <p:spTree>
      <p:nvGrpSpPr>
        <p:cNvPr id="1" name=""/>
        <p:cNvGrpSpPr/>
        <p:nvPr/>
      </p:nvGrpSpPr>
      <p:grpSpPr>
        <a:xfrm>
          <a:off x="0" y="0"/>
          <a:ext cx="0" cy="0"/>
          <a:chOff x="0" y="0"/>
          <a:chExt cx="0" cy="0"/>
        </a:xfrm>
      </p:grpSpPr>
      <p:sp>
        <p:nvSpPr>
          <p:cNvPr id="7" name="Picture Placeholder 4"/>
          <p:cNvSpPr>
            <a:spLocks noGrp="1"/>
          </p:cNvSpPr>
          <p:nvPr>
            <p:ph type="pic" sz="quarter" idx="14" hasCustomPrompt="1"/>
          </p:nvPr>
        </p:nvSpPr>
        <p:spPr>
          <a:xfrm>
            <a:off x="483101" y="1447800"/>
            <a:ext cx="942700" cy="794253"/>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300"/>
            </a:lvl1pPr>
          </a:lstStyle>
          <a:p>
            <a:r>
              <a:rPr lang="en-US" dirty="0"/>
              <a:t>Click icon to insert photo</a:t>
            </a:r>
          </a:p>
        </p:txBody>
      </p:sp>
      <p:sp>
        <p:nvSpPr>
          <p:cNvPr id="2" name="Footer Placeholder 1">
            <a:extLst>
              <a:ext uri="{FF2B5EF4-FFF2-40B4-BE49-F238E27FC236}">
                <a16:creationId xmlns:a16="http://schemas.microsoft.com/office/drawing/2014/main" id="{148891A2-AE41-4931-AE97-3452CC4A7EB9}"/>
              </a:ext>
            </a:extLst>
          </p:cNvPr>
          <p:cNvSpPr>
            <a:spLocks noGrp="1"/>
          </p:cNvSpPr>
          <p:nvPr>
            <p:ph type="ftr" sz="quarter" idx="16"/>
          </p:nvPr>
        </p:nvSpPr>
        <p:spPr/>
        <p:txBody>
          <a:bodyPr/>
          <a:lstStyle/>
          <a:p>
            <a:endParaRPr lang="en-US" dirty="0"/>
          </a:p>
        </p:txBody>
      </p:sp>
      <p:sp>
        <p:nvSpPr>
          <p:cNvPr id="8" name="Slide Number Placeholder 5">
            <a:extLst>
              <a:ext uri="{FF2B5EF4-FFF2-40B4-BE49-F238E27FC236}">
                <a16:creationId xmlns:a16="http://schemas.microsoft.com/office/drawing/2014/main" id="{3A91736C-CCF5-426B-B57F-3185C127169E}"/>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6" name="Text Placeholder 5">
            <a:extLst>
              <a:ext uri="{FF2B5EF4-FFF2-40B4-BE49-F238E27FC236}">
                <a16:creationId xmlns:a16="http://schemas.microsoft.com/office/drawing/2014/main" id="{E421488F-8BC1-41EE-848B-CC88010405CD}"/>
              </a:ext>
            </a:extLst>
          </p:cNvPr>
          <p:cNvSpPr>
            <a:spLocks noGrp="1"/>
          </p:cNvSpPr>
          <p:nvPr>
            <p:ph type="body" sz="quarter" idx="17" hasCustomPrompt="1"/>
          </p:nvPr>
        </p:nvSpPr>
        <p:spPr>
          <a:xfrm>
            <a:off x="308702" y="2279854"/>
            <a:ext cx="1291498" cy="192024"/>
          </a:xfrm>
        </p:spPr>
        <p:txBody>
          <a:bodyPr lIns="0" tIns="0" rIns="0" bIns="0" anchor="ctr" anchorCtr="0">
            <a:normAutofit/>
          </a:bodyPr>
          <a:lstStyle>
            <a:lvl1pPr marL="0" indent="0" algn="ctr">
              <a:buNone/>
              <a:defRPr sz="11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1" name="Text Placeholder 10">
            <a:extLst>
              <a:ext uri="{FF2B5EF4-FFF2-40B4-BE49-F238E27FC236}">
                <a16:creationId xmlns:a16="http://schemas.microsoft.com/office/drawing/2014/main" id="{F5F00205-0E28-4C96-83D0-D7462AE51DD1}"/>
              </a:ext>
            </a:extLst>
          </p:cNvPr>
          <p:cNvSpPr>
            <a:spLocks noGrp="1"/>
          </p:cNvSpPr>
          <p:nvPr>
            <p:ph type="body" sz="quarter" idx="18" hasCustomPrompt="1"/>
          </p:nvPr>
        </p:nvSpPr>
        <p:spPr>
          <a:xfrm>
            <a:off x="308702" y="2474259"/>
            <a:ext cx="1291498" cy="152034"/>
          </a:xfrm>
        </p:spPr>
        <p:txBody>
          <a:bodyPr lIns="0" tIns="0" rIns="0" bIns="0" anchor="ctr" anchorCtr="0">
            <a:noAutofit/>
          </a:bodyPr>
          <a:lstStyle>
            <a:lvl1pPr marL="0" indent="0" algn="ctr">
              <a:buNone/>
              <a:defRPr sz="900"/>
            </a:lvl1pPr>
          </a:lstStyle>
          <a:p>
            <a:pPr lvl="0"/>
            <a:r>
              <a:rPr lang="en-US" dirty="0"/>
              <a:t>Phone</a:t>
            </a:r>
          </a:p>
        </p:txBody>
      </p:sp>
      <p:sp>
        <p:nvSpPr>
          <p:cNvPr id="13" name="Text Placeholder 10">
            <a:extLst>
              <a:ext uri="{FF2B5EF4-FFF2-40B4-BE49-F238E27FC236}">
                <a16:creationId xmlns:a16="http://schemas.microsoft.com/office/drawing/2014/main" id="{C7D66212-B910-4F8E-95EE-179211F0F1A7}"/>
              </a:ext>
            </a:extLst>
          </p:cNvPr>
          <p:cNvSpPr>
            <a:spLocks noGrp="1"/>
          </p:cNvSpPr>
          <p:nvPr>
            <p:ph type="body" sz="quarter" idx="19" hasCustomPrompt="1"/>
          </p:nvPr>
        </p:nvSpPr>
        <p:spPr>
          <a:xfrm>
            <a:off x="308702" y="2628422"/>
            <a:ext cx="1291498" cy="152034"/>
          </a:xfrm>
        </p:spPr>
        <p:txBody>
          <a:bodyPr lIns="0" tIns="0" rIns="0" bIns="0" anchor="ctr" anchorCtr="0">
            <a:noAutofit/>
          </a:bodyPr>
          <a:lstStyle>
            <a:lvl1pPr marL="0" indent="0" algn="ctr">
              <a:buNone/>
              <a:defRPr sz="900"/>
            </a:lvl1pPr>
          </a:lstStyle>
          <a:p>
            <a:pPr lvl="0"/>
            <a:r>
              <a:rPr lang="en-US" dirty="0"/>
              <a:t>Email</a:t>
            </a:r>
          </a:p>
        </p:txBody>
      </p:sp>
      <p:sp>
        <p:nvSpPr>
          <p:cNvPr id="28" name="Title 1">
            <a:extLst>
              <a:ext uri="{FF2B5EF4-FFF2-40B4-BE49-F238E27FC236}">
                <a16:creationId xmlns:a16="http://schemas.microsoft.com/office/drawing/2014/main" id="{10D2D5C8-E142-4A0A-A1C8-11790A840CD2}"/>
              </a:ext>
            </a:extLst>
          </p:cNvPr>
          <p:cNvSpPr>
            <a:spLocks noGrp="1"/>
          </p:cNvSpPr>
          <p:nvPr>
            <p:ph type="title" hasCustomPrompt="1"/>
          </p:nvPr>
        </p:nvSpPr>
        <p:spPr>
          <a:xfrm>
            <a:off x="228600" y="228600"/>
            <a:ext cx="8686800" cy="914400"/>
          </a:xfrm>
          <a:solidFill>
            <a:schemeClr val="tx1"/>
          </a:solidFill>
        </p:spPr>
        <p:txBody>
          <a:bodyPr lIns="310896" tIns="91440" rIns="182880" bIns="91440"/>
          <a:lstStyle>
            <a:lvl1pPr>
              <a:defRPr>
                <a:solidFill>
                  <a:schemeClr val="bg1"/>
                </a:solidFill>
              </a:defRPr>
            </a:lvl1pPr>
          </a:lstStyle>
          <a:p>
            <a:r>
              <a:rPr lang="en-US" dirty="0"/>
              <a:t>Click to add title</a:t>
            </a:r>
          </a:p>
        </p:txBody>
      </p:sp>
      <p:sp>
        <p:nvSpPr>
          <p:cNvPr id="69" name="Picture Placeholder 4">
            <a:extLst>
              <a:ext uri="{FF2B5EF4-FFF2-40B4-BE49-F238E27FC236}">
                <a16:creationId xmlns:a16="http://schemas.microsoft.com/office/drawing/2014/main" id="{D5D4BC49-C48D-4D3D-940A-646F25369945}"/>
              </a:ext>
            </a:extLst>
          </p:cNvPr>
          <p:cNvSpPr>
            <a:spLocks noGrp="1"/>
          </p:cNvSpPr>
          <p:nvPr>
            <p:ph type="pic" sz="quarter" idx="20" hasCustomPrompt="1"/>
          </p:nvPr>
        </p:nvSpPr>
        <p:spPr>
          <a:xfrm>
            <a:off x="1930400" y="1447800"/>
            <a:ext cx="942700" cy="794253"/>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300"/>
            </a:lvl1pPr>
          </a:lstStyle>
          <a:p>
            <a:r>
              <a:rPr lang="en-US" dirty="0"/>
              <a:t>Click icon to insert photo</a:t>
            </a:r>
          </a:p>
        </p:txBody>
      </p:sp>
      <p:sp>
        <p:nvSpPr>
          <p:cNvPr id="70" name="Text Placeholder 5">
            <a:extLst>
              <a:ext uri="{FF2B5EF4-FFF2-40B4-BE49-F238E27FC236}">
                <a16:creationId xmlns:a16="http://schemas.microsoft.com/office/drawing/2014/main" id="{60C07E8E-B777-4086-8F9E-1F6096B271D6}"/>
              </a:ext>
            </a:extLst>
          </p:cNvPr>
          <p:cNvSpPr>
            <a:spLocks noGrp="1"/>
          </p:cNvSpPr>
          <p:nvPr>
            <p:ph type="body" sz="quarter" idx="21" hasCustomPrompt="1"/>
          </p:nvPr>
        </p:nvSpPr>
        <p:spPr>
          <a:xfrm>
            <a:off x="1756001" y="2279854"/>
            <a:ext cx="1291498" cy="192024"/>
          </a:xfrm>
        </p:spPr>
        <p:txBody>
          <a:bodyPr lIns="0" tIns="0" rIns="0" bIns="0" anchor="ctr" anchorCtr="0">
            <a:normAutofit/>
          </a:bodyPr>
          <a:lstStyle>
            <a:lvl1pPr marL="0" indent="0" algn="ctr">
              <a:buNone/>
              <a:defRPr sz="11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71" name="Text Placeholder 10">
            <a:extLst>
              <a:ext uri="{FF2B5EF4-FFF2-40B4-BE49-F238E27FC236}">
                <a16:creationId xmlns:a16="http://schemas.microsoft.com/office/drawing/2014/main" id="{D8B6222C-30BE-4EA1-A3BC-80617D738F6B}"/>
              </a:ext>
            </a:extLst>
          </p:cNvPr>
          <p:cNvSpPr>
            <a:spLocks noGrp="1"/>
          </p:cNvSpPr>
          <p:nvPr>
            <p:ph type="body" sz="quarter" idx="22" hasCustomPrompt="1"/>
          </p:nvPr>
        </p:nvSpPr>
        <p:spPr>
          <a:xfrm>
            <a:off x="1756001" y="2474259"/>
            <a:ext cx="1291498" cy="152034"/>
          </a:xfrm>
        </p:spPr>
        <p:txBody>
          <a:bodyPr lIns="0" tIns="0" rIns="0" bIns="0" anchor="ctr" anchorCtr="0">
            <a:noAutofit/>
          </a:bodyPr>
          <a:lstStyle>
            <a:lvl1pPr marL="0" indent="0" algn="ctr">
              <a:buNone/>
              <a:defRPr sz="900"/>
            </a:lvl1pPr>
          </a:lstStyle>
          <a:p>
            <a:pPr lvl="0"/>
            <a:r>
              <a:rPr lang="en-US" dirty="0"/>
              <a:t>Phone</a:t>
            </a:r>
          </a:p>
        </p:txBody>
      </p:sp>
      <p:sp>
        <p:nvSpPr>
          <p:cNvPr id="72" name="Text Placeholder 10">
            <a:extLst>
              <a:ext uri="{FF2B5EF4-FFF2-40B4-BE49-F238E27FC236}">
                <a16:creationId xmlns:a16="http://schemas.microsoft.com/office/drawing/2014/main" id="{3BB71033-3EC3-440C-B080-A6886E37754D}"/>
              </a:ext>
            </a:extLst>
          </p:cNvPr>
          <p:cNvSpPr>
            <a:spLocks noGrp="1"/>
          </p:cNvSpPr>
          <p:nvPr>
            <p:ph type="body" sz="quarter" idx="23" hasCustomPrompt="1"/>
          </p:nvPr>
        </p:nvSpPr>
        <p:spPr>
          <a:xfrm>
            <a:off x="1756001" y="2628422"/>
            <a:ext cx="1291498" cy="152034"/>
          </a:xfrm>
        </p:spPr>
        <p:txBody>
          <a:bodyPr lIns="0" tIns="0" rIns="0" bIns="0" anchor="ctr" anchorCtr="0">
            <a:noAutofit/>
          </a:bodyPr>
          <a:lstStyle>
            <a:lvl1pPr marL="0" indent="0" algn="ctr">
              <a:buNone/>
              <a:defRPr sz="900"/>
            </a:lvl1pPr>
          </a:lstStyle>
          <a:p>
            <a:pPr lvl="0"/>
            <a:r>
              <a:rPr lang="en-US" dirty="0"/>
              <a:t>Email</a:t>
            </a:r>
          </a:p>
        </p:txBody>
      </p:sp>
      <p:sp>
        <p:nvSpPr>
          <p:cNvPr id="73" name="Picture Placeholder 4">
            <a:extLst>
              <a:ext uri="{FF2B5EF4-FFF2-40B4-BE49-F238E27FC236}">
                <a16:creationId xmlns:a16="http://schemas.microsoft.com/office/drawing/2014/main" id="{8DFBDAAB-7E98-412A-956B-FCE7A1D35892}"/>
              </a:ext>
            </a:extLst>
          </p:cNvPr>
          <p:cNvSpPr>
            <a:spLocks noGrp="1"/>
          </p:cNvSpPr>
          <p:nvPr>
            <p:ph type="pic" sz="quarter" idx="24" hasCustomPrompt="1"/>
          </p:nvPr>
        </p:nvSpPr>
        <p:spPr>
          <a:xfrm>
            <a:off x="3377699" y="1447800"/>
            <a:ext cx="942700" cy="794253"/>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300"/>
            </a:lvl1pPr>
          </a:lstStyle>
          <a:p>
            <a:r>
              <a:rPr lang="en-US" dirty="0"/>
              <a:t>Click icon to insert photo</a:t>
            </a:r>
          </a:p>
        </p:txBody>
      </p:sp>
      <p:sp>
        <p:nvSpPr>
          <p:cNvPr id="74" name="Text Placeholder 5">
            <a:extLst>
              <a:ext uri="{FF2B5EF4-FFF2-40B4-BE49-F238E27FC236}">
                <a16:creationId xmlns:a16="http://schemas.microsoft.com/office/drawing/2014/main" id="{E0694915-D3AD-4C99-BE16-874E2690A9BE}"/>
              </a:ext>
            </a:extLst>
          </p:cNvPr>
          <p:cNvSpPr>
            <a:spLocks noGrp="1"/>
          </p:cNvSpPr>
          <p:nvPr>
            <p:ph type="body" sz="quarter" idx="25" hasCustomPrompt="1"/>
          </p:nvPr>
        </p:nvSpPr>
        <p:spPr>
          <a:xfrm>
            <a:off x="3203300" y="2279854"/>
            <a:ext cx="1291498" cy="192024"/>
          </a:xfrm>
        </p:spPr>
        <p:txBody>
          <a:bodyPr lIns="0" tIns="0" rIns="0" bIns="0" anchor="ctr" anchorCtr="0">
            <a:normAutofit/>
          </a:bodyPr>
          <a:lstStyle>
            <a:lvl1pPr marL="0" indent="0" algn="ctr">
              <a:buNone/>
              <a:defRPr sz="11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75" name="Text Placeholder 10">
            <a:extLst>
              <a:ext uri="{FF2B5EF4-FFF2-40B4-BE49-F238E27FC236}">
                <a16:creationId xmlns:a16="http://schemas.microsoft.com/office/drawing/2014/main" id="{47A39927-EB88-4A51-8458-B592FE6E4B8A}"/>
              </a:ext>
            </a:extLst>
          </p:cNvPr>
          <p:cNvSpPr>
            <a:spLocks noGrp="1"/>
          </p:cNvSpPr>
          <p:nvPr>
            <p:ph type="body" sz="quarter" idx="26" hasCustomPrompt="1"/>
          </p:nvPr>
        </p:nvSpPr>
        <p:spPr>
          <a:xfrm>
            <a:off x="3203300" y="2474259"/>
            <a:ext cx="1291498" cy="152034"/>
          </a:xfrm>
        </p:spPr>
        <p:txBody>
          <a:bodyPr lIns="0" tIns="0" rIns="0" bIns="0" anchor="ctr" anchorCtr="0">
            <a:noAutofit/>
          </a:bodyPr>
          <a:lstStyle>
            <a:lvl1pPr marL="0" indent="0" algn="ctr">
              <a:buNone/>
              <a:defRPr sz="900"/>
            </a:lvl1pPr>
          </a:lstStyle>
          <a:p>
            <a:pPr lvl="0"/>
            <a:r>
              <a:rPr lang="en-US" dirty="0"/>
              <a:t>Phone</a:t>
            </a:r>
          </a:p>
        </p:txBody>
      </p:sp>
      <p:sp>
        <p:nvSpPr>
          <p:cNvPr id="76" name="Text Placeholder 10">
            <a:extLst>
              <a:ext uri="{FF2B5EF4-FFF2-40B4-BE49-F238E27FC236}">
                <a16:creationId xmlns:a16="http://schemas.microsoft.com/office/drawing/2014/main" id="{0456F81E-0C6C-4097-8E86-D5496B38E0B0}"/>
              </a:ext>
            </a:extLst>
          </p:cNvPr>
          <p:cNvSpPr>
            <a:spLocks noGrp="1"/>
          </p:cNvSpPr>
          <p:nvPr>
            <p:ph type="body" sz="quarter" idx="27" hasCustomPrompt="1"/>
          </p:nvPr>
        </p:nvSpPr>
        <p:spPr>
          <a:xfrm>
            <a:off x="3203300" y="2628422"/>
            <a:ext cx="1291498" cy="152034"/>
          </a:xfrm>
        </p:spPr>
        <p:txBody>
          <a:bodyPr lIns="0" tIns="0" rIns="0" bIns="0" anchor="ctr" anchorCtr="0">
            <a:noAutofit/>
          </a:bodyPr>
          <a:lstStyle>
            <a:lvl1pPr marL="0" indent="0" algn="ctr">
              <a:buNone/>
              <a:defRPr sz="900"/>
            </a:lvl1pPr>
          </a:lstStyle>
          <a:p>
            <a:pPr lvl="0"/>
            <a:r>
              <a:rPr lang="en-US" dirty="0"/>
              <a:t>Email</a:t>
            </a:r>
          </a:p>
        </p:txBody>
      </p:sp>
      <p:sp>
        <p:nvSpPr>
          <p:cNvPr id="77" name="Picture Placeholder 4">
            <a:extLst>
              <a:ext uri="{FF2B5EF4-FFF2-40B4-BE49-F238E27FC236}">
                <a16:creationId xmlns:a16="http://schemas.microsoft.com/office/drawing/2014/main" id="{CCAEDDD3-523B-4F7D-B119-D0A847F47A20}"/>
              </a:ext>
            </a:extLst>
          </p:cNvPr>
          <p:cNvSpPr>
            <a:spLocks noGrp="1"/>
          </p:cNvSpPr>
          <p:nvPr>
            <p:ph type="pic" sz="quarter" idx="28" hasCustomPrompt="1"/>
          </p:nvPr>
        </p:nvSpPr>
        <p:spPr>
          <a:xfrm>
            <a:off x="4824998" y="1447800"/>
            <a:ext cx="942700" cy="794253"/>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300"/>
            </a:lvl1pPr>
          </a:lstStyle>
          <a:p>
            <a:r>
              <a:rPr lang="en-US" dirty="0"/>
              <a:t>Click icon to insert photo</a:t>
            </a:r>
          </a:p>
        </p:txBody>
      </p:sp>
      <p:sp>
        <p:nvSpPr>
          <p:cNvPr id="78" name="Text Placeholder 5">
            <a:extLst>
              <a:ext uri="{FF2B5EF4-FFF2-40B4-BE49-F238E27FC236}">
                <a16:creationId xmlns:a16="http://schemas.microsoft.com/office/drawing/2014/main" id="{04CED7C3-2829-4F6E-94A0-BC6DB5DB5F37}"/>
              </a:ext>
            </a:extLst>
          </p:cNvPr>
          <p:cNvSpPr>
            <a:spLocks noGrp="1"/>
          </p:cNvSpPr>
          <p:nvPr>
            <p:ph type="body" sz="quarter" idx="29" hasCustomPrompt="1"/>
          </p:nvPr>
        </p:nvSpPr>
        <p:spPr>
          <a:xfrm>
            <a:off x="4650599" y="2279854"/>
            <a:ext cx="1291498" cy="192024"/>
          </a:xfrm>
        </p:spPr>
        <p:txBody>
          <a:bodyPr lIns="0" tIns="0" rIns="0" bIns="0" anchor="ctr" anchorCtr="0">
            <a:normAutofit/>
          </a:bodyPr>
          <a:lstStyle>
            <a:lvl1pPr marL="0" indent="0" algn="ctr">
              <a:buNone/>
              <a:defRPr sz="11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79" name="Text Placeholder 10">
            <a:extLst>
              <a:ext uri="{FF2B5EF4-FFF2-40B4-BE49-F238E27FC236}">
                <a16:creationId xmlns:a16="http://schemas.microsoft.com/office/drawing/2014/main" id="{1E456870-CC6F-430C-A43F-066DD1BDC5D8}"/>
              </a:ext>
            </a:extLst>
          </p:cNvPr>
          <p:cNvSpPr>
            <a:spLocks noGrp="1"/>
          </p:cNvSpPr>
          <p:nvPr>
            <p:ph type="body" sz="quarter" idx="30" hasCustomPrompt="1"/>
          </p:nvPr>
        </p:nvSpPr>
        <p:spPr>
          <a:xfrm>
            <a:off x="4650599" y="2474259"/>
            <a:ext cx="1291498" cy="152034"/>
          </a:xfrm>
        </p:spPr>
        <p:txBody>
          <a:bodyPr lIns="0" tIns="0" rIns="0" bIns="0" anchor="ctr" anchorCtr="0">
            <a:noAutofit/>
          </a:bodyPr>
          <a:lstStyle>
            <a:lvl1pPr marL="0" indent="0" algn="ctr">
              <a:buNone/>
              <a:defRPr sz="900"/>
            </a:lvl1pPr>
          </a:lstStyle>
          <a:p>
            <a:pPr lvl="0"/>
            <a:r>
              <a:rPr lang="en-US" dirty="0"/>
              <a:t>Phone</a:t>
            </a:r>
          </a:p>
        </p:txBody>
      </p:sp>
      <p:sp>
        <p:nvSpPr>
          <p:cNvPr id="80" name="Text Placeholder 10">
            <a:extLst>
              <a:ext uri="{FF2B5EF4-FFF2-40B4-BE49-F238E27FC236}">
                <a16:creationId xmlns:a16="http://schemas.microsoft.com/office/drawing/2014/main" id="{D7ADBE44-B638-4343-A85E-88B76138A165}"/>
              </a:ext>
            </a:extLst>
          </p:cNvPr>
          <p:cNvSpPr>
            <a:spLocks noGrp="1"/>
          </p:cNvSpPr>
          <p:nvPr>
            <p:ph type="body" sz="quarter" idx="31" hasCustomPrompt="1"/>
          </p:nvPr>
        </p:nvSpPr>
        <p:spPr>
          <a:xfrm>
            <a:off x="4650599" y="2628422"/>
            <a:ext cx="1291498" cy="152034"/>
          </a:xfrm>
        </p:spPr>
        <p:txBody>
          <a:bodyPr lIns="0" tIns="0" rIns="0" bIns="0" anchor="ctr" anchorCtr="0">
            <a:noAutofit/>
          </a:bodyPr>
          <a:lstStyle>
            <a:lvl1pPr marL="0" indent="0" algn="ctr">
              <a:buNone/>
              <a:defRPr sz="900"/>
            </a:lvl1pPr>
          </a:lstStyle>
          <a:p>
            <a:pPr lvl="0"/>
            <a:r>
              <a:rPr lang="en-US" dirty="0"/>
              <a:t>Email</a:t>
            </a:r>
          </a:p>
        </p:txBody>
      </p:sp>
      <p:sp>
        <p:nvSpPr>
          <p:cNvPr id="81" name="Picture Placeholder 4">
            <a:extLst>
              <a:ext uri="{FF2B5EF4-FFF2-40B4-BE49-F238E27FC236}">
                <a16:creationId xmlns:a16="http://schemas.microsoft.com/office/drawing/2014/main" id="{76AFBDD3-1B43-4046-ABC1-47B438443810}"/>
              </a:ext>
            </a:extLst>
          </p:cNvPr>
          <p:cNvSpPr>
            <a:spLocks noGrp="1"/>
          </p:cNvSpPr>
          <p:nvPr>
            <p:ph type="pic" sz="quarter" idx="32" hasCustomPrompt="1"/>
          </p:nvPr>
        </p:nvSpPr>
        <p:spPr>
          <a:xfrm>
            <a:off x="6272297" y="1447800"/>
            <a:ext cx="942700" cy="794253"/>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300"/>
            </a:lvl1pPr>
          </a:lstStyle>
          <a:p>
            <a:r>
              <a:rPr lang="en-US" dirty="0"/>
              <a:t>Click icon to insert photo</a:t>
            </a:r>
          </a:p>
        </p:txBody>
      </p:sp>
      <p:sp>
        <p:nvSpPr>
          <p:cNvPr id="82" name="Text Placeholder 5">
            <a:extLst>
              <a:ext uri="{FF2B5EF4-FFF2-40B4-BE49-F238E27FC236}">
                <a16:creationId xmlns:a16="http://schemas.microsoft.com/office/drawing/2014/main" id="{C64FE6FA-C0CB-46E8-A75A-E0732344EA45}"/>
              </a:ext>
            </a:extLst>
          </p:cNvPr>
          <p:cNvSpPr>
            <a:spLocks noGrp="1"/>
          </p:cNvSpPr>
          <p:nvPr>
            <p:ph type="body" sz="quarter" idx="33" hasCustomPrompt="1"/>
          </p:nvPr>
        </p:nvSpPr>
        <p:spPr>
          <a:xfrm>
            <a:off x="6097898" y="2279854"/>
            <a:ext cx="1291498" cy="192024"/>
          </a:xfrm>
        </p:spPr>
        <p:txBody>
          <a:bodyPr lIns="0" tIns="0" rIns="0" bIns="0" anchor="ctr" anchorCtr="0">
            <a:normAutofit/>
          </a:bodyPr>
          <a:lstStyle>
            <a:lvl1pPr marL="0" indent="0" algn="ctr">
              <a:buNone/>
              <a:defRPr sz="11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83" name="Text Placeholder 10">
            <a:extLst>
              <a:ext uri="{FF2B5EF4-FFF2-40B4-BE49-F238E27FC236}">
                <a16:creationId xmlns:a16="http://schemas.microsoft.com/office/drawing/2014/main" id="{A83EBD60-7FB8-4186-8022-0720A3266F4E}"/>
              </a:ext>
            </a:extLst>
          </p:cNvPr>
          <p:cNvSpPr>
            <a:spLocks noGrp="1"/>
          </p:cNvSpPr>
          <p:nvPr>
            <p:ph type="body" sz="quarter" idx="34" hasCustomPrompt="1"/>
          </p:nvPr>
        </p:nvSpPr>
        <p:spPr>
          <a:xfrm>
            <a:off x="6097898" y="2474259"/>
            <a:ext cx="1291498" cy="152034"/>
          </a:xfrm>
        </p:spPr>
        <p:txBody>
          <a:bodyPr lIns="0" tIns="0" rIns="0" bIns="0" anchor="ctr" anchorCtr="0">
            <a:noAutofit/>
          </a:bodyPr>
          <a:lstStyle>
            <a:lvl1pPr marL="0" indent="0" algn="ctr">
              <a:buNone/>
              <a:defRPr sz="900"/>
            </a:lvl1pPr>
          </a:lstStyle>
          <a:p>
            <a:pPr lvl="0"/>
            <a:r>
              <a:rPr lang="en-US" dirty="0"/>
              <a:t>Phone</a:t>
            </a:r>
          </a:p>
        </p:txBody>
      </p:sp>
      <p:sp>
        <p:nvSpPr>
          <p:cNvPr id="84" name="Text Placeholder 10">
            <a:extLst>
              <a:ext uri="{FF2B5EF4-FFF2-40B4-BE49-F238E27FC236}">
                <a16:creationId xmlns:a16="http://schemas.microsoft.com/office/drawing/2014/main" id="{593B55C7-52EE-4928-8B6F-9DF12E360891}"/>
              </a:ext>
            </a:extLst>
          </p:cNvPr>
          <p:cNvSpPr>
            <a:spLocks noGrp="1"/>
          </p:cNvSpPr>
          <p:nvPr>
            <p:ph type="body" sz="quarter" idx="35" hasCustomPrompt="1"/>
          </p:nvPr>
        </p:nvSpPr>
        <p:spPr>
          <a:xfrm>
            <a:off x="6097898" y="2628422"/>
            <a:ext cx="1291498" cy="152034"/>
          </a:xfrm>
        </p:spPr>
        <p:txBody>
          <a:bodyPr lIns="0" tIns="0" rIns="0" bIns="0" anchor="ctr" anchorCtr="0">
            <a:noAutofit/>
          </a:bodyPr>
          <a:lstStyle>
            <a:lvl1pPr marL="0" indent="0" algn="ctr">
              <a:buNone/>
              <a:defRPr sz="900"/>
            </a:lvl1pPr>
          </a:lstStyle>
          <a:p>
            <a:pPr lvl="0"/>
            <a:r>
              <a:rPr lang="en-US" dirty="0"/>
              <a:t>Email</a:t>
            </a:r>
          </a:p>
        </p:txBody>
      </p:sp>
      <p:sp>
        <p:nvSpPr>
          <p:cNvPr id="85" name="Picture Placeholder 4">
            <a:extLst>
              <a:ext uri="{FF2B5EF4-FFF2-40B4-BE49-F238E27FC236}">
                <a16:creationId xmlns:a16="http://schemas.microsoft.com/office/drawing/2014/main" id="{07D25B48-D05F-4728-9EB6-3BFE3B1B6E7B}"/>
              </a:ext>
            </a:extLst>
          </p:cNvPr>
          <p:cNvSpPr>
            <a:spLocks noGrp="1"/>
          </p:cNvSpPr>
          <p:nvPr>
            <p:ph type="pic" sz="quarter" idx="36" hasCustomPrompt="1"/>
          </p:nvPr>
        </p:nvSpPr>
        <p:spPr>
          <a:xfrm>
            <a:off x="7719596" y="1447800"/>
            <a:ext cx="942700" cy="794253"/>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300"/>
            </a:lvl1pPr>
          </a:lstStyle>
          <a:p>
            <a:r>
              <a:rPr lang="en-US" dirty="0"/>
              <a:t>Click icon to insert photo</a:t>
            </a:r>
          </a:p>
        </p:txBody>
      </p:sp>
      <p:sp>
        <p:nvSpPr>
          <p:cNvPr id="86" name="Text Placeholder 5">
            <a:extLst>
              <a:ext uri="{FF2B5EF4-FFF2-40B4-BE49-F238E27FC236}">
                <a16:creationId xmlns:a16="http://schemas.microsoft.com/office/drawing/2014/main" id="{1DD590FE-D210-4554-9D0A-70F624FC74F5}"/>
              </a:ext>
            </a:extLst>
          </p:cNvPr>
          <p:cNvSpPr>
            <a:spLocks noGrp="1"/>
          </p:cNvSpPr>
          <p:nvPr>
            <p:ph type="body" sz="quarter" idx="37" hasCustomPrompt="1"/>
          </p:nvPr>
        </p:nvSpPr>
        <p:spPr>
          <a:xfrm>
            <a:off x="7545197" y="2279854"/>
            <a:ext cx="1291498" cy="192024"/>
          </a:xfrm>
        </p:spPr>
        <p:txBody>
          <a:bodyPr lIns="0" tIns="0" rIns="0" bIns="0" anchor="ctr" anchorCtr="0">
            <a:normAutofit/>
          </a:bodyPr>
          <a:lstStyle>
            <a:lvl1pPr marL="0" indent="0" algn="ctr">
              <a:buNone/>
              <a:defRPr sz="11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87" name="Text Placeholder 10">
            <a:extLst>
              <a:ext uri="{FF2B5EF4-FFF2-40B4-BE49-F238E27FC236}">
                <a16:creationId xmlns:a16="http://schemas.microsoft.com/office/drawing/2014/main" id="{49FE835A-D1FE-4C4A-ADFE-79B369E3338B}"/>
              </a:ext>
            </a:extLst>
          </p:cNvPr>
          <p:cNvSpPr>
            <a:spLocks noGrp="1"/>
          </p:cNvSpPr>
          <p:nvPr>
            <p:ph type="body" sz="quarter" idx="38" hasCustomPrompt="1"/>
          </p:nvPr>
        </p:nvSpPr>
        <p:spPr>
          <a:xfrm>
            <a:off x="7545197" y="2474259"/>
            <a:ext cx="1291498" cy="152034"/>
          </a:xfrm>
        </p:spPr>
        <p:txBody>
          <a:bodyPr lIns="0" tIns="0" rIns="0" bIns="0" anchor="ctr" anchorCtr="0">
            <a:noAutofit/>
          </a:bodyPr>
          <a:lstStyle>
            <a:lvl1pPr marL="0" indent="0" algn="ctr">
              <a:buNone/>
              <a:defRPr sz="900"/>
            </a:lvl1pPr>
          </a:lstStyle>
          <a:p>
            <a:pPr lvl="0"/>
            <a:r>
              <a:rPr lang="en-US" dirty="0"/>
              <a:t>Phone</a:t>
            </a:r>
          </a:p>
        </p:txBody>
      </p:sp>
      <p:sp>
        <p:nvSpPr>
          <p:cNvPr id="88" name="Text Placeholder 10">
            <a:extLst>
              <a:ext uri="{FF2B5EF4-FFF2-40B4-BE49-F238E27FC236}">
                <a16:creationId xmlns:a16="http://schemas.microsoft.com/office/drawing/2014/main" id="{31DF8FB7-CC29-4304-B4EB-5B5521CD047A}"/>
              </a:ext>
            </a:extLst>
          </p:cNvPr>
          <p:cNvSpPr>
            <a:spLocks noGrp="1"/>
          </p:cNvSpPr>
          <p:nvPr>
            <p:ph type="body" sz="quarter" idx="39" hasCustomPrompt="1"/>
          </p:nvPr>
        </p:nvSpPr>
        <p:spPr>
          <a:xfrm>
            <a:off x="7545197" y="2628422"/>
            <a:ext cx="1291498" cy="152034"/>
          </a:xfrm>
        </p:spPr>
        <p:txBody>
          <a:bodyPr lIns="0" tIns="0" rIns="0" bIns="0" anchor="ctr" anchorCtr="0">
            <a:noAutofit/>
          </a:bodyPr>
          <a:lstStyle>
            <a:lvl1pPr marL="0" indent="0" algn="ctr">
              <a:buNone/>
              <a:defRPr sz="900"/>
            </a:lvl1pPr>
          </a:lstStyle>
          <a:p>
            <a:pPr lvl="0"/>
            <a:r>
              <a:rPr lang="en-US" dirty="0"/>
              <a:t>Email</a:t>
            </a:r>
          </a:p>
        </p:txBody>
      </p:sp>
      <p:sp>
        <p:nvSpPr>
          <p:cNvPr id="89" name="Picture Placeholder 4">
            <a:extLst>
              <a:ext uri="{FF2B5EF4-FFF2-40B4-BE49-F238E27FC236}">
                <a16:creationId xmlns:a16="http://schemas.microsoft.com/office/drawing/2014/main" id="{8ED74B14-9B3D-4FE0-8C8F-E802B4CEE88B}"/>
              </a:ext>
            </a:extLst>
          </p:cNvPr>
          <p:cNvSpPr>
            <a:spLocks noGrp="1"/>
          </p:cNvSpPr>
          <p:nvPr>
            <p:ph type="pic" sz="quarter" idx="40" hasCustomPrompt="1"/>
          </p:nvPr>
        </p:nvSpPr>
        <p:spPr>
          <a:xfrm>
            <a:off x="483101" y="2976405"/>
            <a:ext cx="942700" cy="794253"/>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300"/>
            </a:lvl1pPr>
          </a:lstStyle>
          <a:p>
            <a:r>
              <a:rPr lang="en-US" dirty="0"/>
              <a:t>Click icon to insert photo</a:t>
            </a:r>
          </a:p>
        </p:txBody>
      </p:sp>
      <p:sp>
        <p:nvSpPr>
          <p:cNvPr id="90" name="Text Placeholder 5">
            <a:extLst>
              <a:ext uri="{FF2B5EF4-FFF2-40B4-BE49-F238E27FC236}">
                <a16:creationId xmlns:a16="http://schemas.microsoft.com/office/drawing/2014/main" id="{55ABFC69-BFEC-45D1-A4F4-0D535E94D9FA}"/>
              </a:ext>
            </a:extLst>
          </p:cNvPr>
          <p:cNvSpPr>
            <a:spLocks noGrp="1"/>
          </p:cNvSpPr>
          <p:nvPr>
            <p:ph type="body" sz="quarter" idx="41" hasCustomPrompt="1"/>
          </p:nvPr>
        </p:nvSpPr>
        <p:spPr>
          <a:xfrm>
            <a:off x="308702" y="3808459"/>
            <a:ext cx="1291498" cy="192024"/>
          </a:xfrm>
        </p:spPr>
        <p:txBody>
          <a:bodyPr lIns="0" tIns="0" rIns="0" bIns="0" anchor="ctr" anchorCtr="0">
            <a:normAutofit/>
          </a:bodyPr>
          <a:lstStyle>
            <a:lvl1pPr marL="0" indent="0" algn="ctr">
              <a:buNone/>
              <a:defRPr sz="11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91" name="Text Placeholder 10">
            <a:extLst>
              <a:ext uri="{FF2B5EF4-FFF2-40B4-BE49-F238E27FC236}">
                <a16:creationId xmlns:a16="http://schemas.microsoft.com/office/drawing/2014/main" id="{BCF0D6E6-9B25-45E0-AF3D-301128ECCC06}"/>
              </a:ext>
            </a:extLst>
          </p:cNvPr>
          <p:cNvSpPr>
            <a:spLocks noGrp="1"/>
          </p:cNvSpPr>
          <p:nvPr>
            <p:ph type="body" sz="quarter" idx="42" hasCustomPrompt="1"/>
          </p:nvPr>
        </p:nvSpPr>
        <p:spPr>
          <a:xfrm>
            <a:off x="308702" y="4002864"/>
            <a:ext cx="1291498" cy="152034"/>
          </a:xfrm>
        </p:spPr>
        <p:txBody>
          <a:bodyPr lIns="0" tIns="0" rIns="0" bIns="0" anchor="ctr" anchorCtr="0">
            <a:noAutofit/>
          </a:bodyPr>
          <a:lstStyle>
            <a:lvl1pPr marL="0" indent="0" algn="ctr">
              <a:buNone/>
              <a:defRPr sz="900"/>
            </a:lvl1pPr>
          </a:lstStyle>
          <a:p>
            <a:pPr lvl="0"/>
            <a:r>
              <a:rPr lang="en-US" dirty="0"/>
              <a:t>Phone</a:t>
            </a:r>
          </a:p>
        </p:txBody>
      </p:sp>
      <p:sp>
        <p:nvSpPr>
          <p:cNvPr id="92" name="Text Placeholder 10">
            <a:extLst>
              <a:ext uri="{FF2B5EF4-FFF2-40B4-BE49-F238E27FC236}">
                <a16:creationId xmlns:a16="http://schemas.microsoft.com/office/drawing/2014/main" id="{C296C390-CE35-4EDB-8D62-E1742EF2445C}"/>
              </a:ext>
            </a:extLst>
          </p:cNvPr>
          <p:cNvSpPr>
            <a:spLocks noGrp="1"/>
          </p:cNvSpPr>
          <p:nvPr>
            <p:ph type="body" sz="quarter" idx="43" hasCustomPrompt="1"/>
          </p:nvPr>
        </p:nvSpPr>
        <p:spPr>
          <a:xfrm>
            <a:off x="308702" y="4157027"/>
            <a:ext cx="1291498" cy="152034"/>
          </a:xfrm>
        </p:spPr>
        <p:txBody>
          <a:bodyPr lIns="0" tIns="0" rIns="0" bIns="0" anchor="ctr" anchorCtr="0">
            <a:noAutofit/>
          </a:bodyPr>
          <a:lstStyle>
            <a:lvl1pPr marL="0" indent="0" algn="ctr">
              <a:buNone/>
              <a:defRPr sz="900"/>
            </a:lvl1pPr>
          </a:lstStyle>
          <a:p>
            <a:pPr lvl="0"/>
            <a:r>
              <a:rPr lang="en-US" dirty="0"/>
              <a:t>Email</a:t>
            </a:r>
          </a:p>
        </p:txBody>
      </p:sp>
      <p:sp>
        <p:nvSpPr>
          <p:cNvPr id="93" name="Picture Placeholder 4">
            <a:extLst>
              <a:ext uri="{FF2B5EF4-FFF2-40B4-BE49-F238E27FC236}">
                <a16:creationId xmlns:a16="http://schemas.microsoft.com/office/drawing/2014/main" id="{B21DD3DD-F48D-47F8-90A5-F0F5A634AD0B}"/>
              </a:ext>
            </a:extLst>
          </p:cNvPr>
          <p:cNvSpPr>
            <a:spLocks noGrp="1"/>
          </p:cNvSpPr>
          <p:nvPr>
            <p:ph type="pic" sz="quarter" idx="44" hasCustomPrompt="1"/>
          </p:nvPr>
        </p:nvSpPr>
        <p:spPr>
          <a:xfrm>
            <a:off x="1930400" y="2976405"/>
            <a:ext cx="942700" cy="794253"/>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300"/>
            </a:lvl1pPr>
          </a:lstStyle>
          <a:p>
            <a:r>
              <a:rPr lang="en-US" dirty="0"/>
              <a:t>Click icon to insert photo</a:t>
            </a:r>
          </a:p>
        </p:txBody>
      </p:sp>
      <p:sp>
        <p:nvSpPr>
          <p:cNvPr id="94" name="Text Placeholder 5">
            <a:extLst>
              <a:ext uri="{FF2B5EF4-FFF2-40B4-BE49-F238E27FC236}">
                <a16:creationId xmlns:a16="http://schemas.microsoft.com/office/drawing/2014/main" id="{8253B8DA-72D5-45CC-ABB6-61CD0E34FB99}"/>
              </a:ext>
            </a:extLst>
          </p:cNvPr>
          <p:cNvSpPr>
            <a:spLocks noGrp="1"/>
          </p:cNvSpPr>
          <p:nvPr>
            <p:ph type="body" sz="quarter" idx="45" hasCustomPrompt="1"/>
          </p:nvPr>
        </p:nvSpPr>
        <p:spPr>
          <a:xfrm>
            <a:off x="1756001" y="3808459"/>
            <a:ext cx="1291498" cy="192024"/>
          </a:xfrm>
        </p:spPr>
        <p:txBody>
          <a:bodyPr lIns="0" tIns="0" rIns="0" bIns="0" anchor="ctr" anchorCtr="0">
            <a:normAutofit/>
          </a:bodyPr>
          <a:lstStyle>
            <a:lvl1pPr marL="0" indent="0" algn="ctr">
              <a:buNone/>
              <a:defRPr sz="11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95" name="Text Placeholder 10">
            <a:extLst>
              <a:ext uri="{FF2B5EF4-FFF2-40B4-BE49-F238E27FC236}">
                <a16:creationId xmlns:a16="http://schemas.microsoft.com/office/drawing/2014/main" id="{CCD43BB0-8DC5-480F-A545-D965C69536AD}"/>
              </a:ext>
            </a:extLst>
          </p:cNvPr>
          <p:cNvSpPr>
            <a:spLocks noGrp="1"/>
          </p:cNvSpPr>
          <p:nvPr>
            <p:ph type="body" sz="quarter" idx="46" hasCustomPrompt="1"/>
          </p:nvPr>
        </p:nvSpPr>
        <p:spPr>
          <a:xfrm>
            <a:off x="1756001" y="4002864"/>
            <a:ext cx="1291498" cy="152034"/>
          </a:xfrm>
        </p:spPr>
        <p:txBody>
          <a:bodyPr lIns="0" tIns="0" rIns="0" bIns="0" anchor="ctr" anchorCtr="0">
            <a:noAutofit/>
          </a:bodyPr>
          <a:lstStyle>
            <a:lvl1pPr marL="0" indent="0" algn="ctr">
              <a:buNone/>
              <a:defRPr sz="900"/>
            </a:lvl1pPr>
          </a:lstStyle>
          <a:p>
            <a:pPr lvl="0"/>
            <a:r>
              <a:rPr lang="en-US" dirty="0"/>
              <a:t>Phone</a:t>
            </a:r>
          </a:p>
        </p:txBody>
      </p:sp>
      <p:sp>
        <p:nvSpPr>
          <p:cNvPr id="96" name="Text Placeholder 10">
            <a:extLst>
              <a:ext uri="{FF2B5EF4-FFF2-40B4-BE49-F238E27FC236}">
                <a16:creationId xmlns:a16="http://schemas.microsoft.com/office/drawing/2014/main" id="{449AF0C1-0F08-4692-86EF-1D08D9634658}"/>
              </a:ext>
            </a:extLst>
          </p:cNvPr>
          <p:cNvSpPr>
            <a:spLocks noGrp="1"/>
          </p:cNvSpPr>
          <p:nvPr>
            <p:ph type="body" sz="quarter" idx="47" hasCustomPrompt="1"/>
          </p:nvPr>
        </p:nvSpPr>
        <p:spPr>
          <a:xfrm>
            <a:off x="1756001" y="4157027"/>
            <a:ext cx="1291498" cy="152034"/>
          </a:xfrm>
        </p:spPr>
        <p:txBody>
          <a:bodyPr lIns="0" tIns="0" rIns="0" bIns="0" anchor="ctr" anchorCtr="0">
            <a:noAutofit/>
          </a:bodyPr>
          <a:lstStyle>
            <a:lvl1pPr marL="0" indent="0" algn="ctr">
              <a:buNone/>
              <a:defRPr sz="900"/>
            </a:lvl1pPr>
          </a:lstStyle>
          <a:p>
            <a:pPr lvl="0"/>
            <a:r>
              <a:rPr lang="en-US" dirty="0"/>
              <a:t>Email</a:t>
            </a:r>
          </a:p>
        </p:txBody>
      </p:sp>
      <p:sp>
        <p:nvSpPr>
          <p:cNvPr id="97" name="Picture Placeholder 4">
            <a:extLst>
              <a:ext uri="{FF2B5EF4-FFF2-40B4-BE49-F238E27FC236}">
                <a16:creationId xmlns:a16="http://schemas.microsoft.com/office/drawing/2014/main" id="{974A54FC-C1A4-4991-B795-036586189648}"/>
              </a:ext>
            </a:extLst>
          </p:cNvPr>
          <p:cNvSpPr>
            <a:spLocks noGrp="1"/>
          </p:cNvSpPr>
          <p:nvPr>
            <p:ph type="pic" sz="quarter" idx="48" hasCustomPrompt="1"/>
          </p:nvPr>
        </p:nvSpPr>
        <p:spPr>
          <a:xfrm>
            <a:off x="3377699" y="2976405"/>
            <a:ext cx="942700" cy="794253"/>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300"/>
            </a:lvl1pPr>
          </a:lstStyle>
          <a:p>
            <a:r>
              <a:rPr lang="en-US" dirty="0"/>
              <a:t>Click icon to insert photo</a:t>
            </a:r>
          </a:p>
        </p:txBody>
      </p:sp>
      <p:sp>
        <p:nvSpPr>
          <p:cNvPr id="98" name="Text Placeholder 5">
            <a:extLst>
              <a:ext uri="{FF2B5EF4-FFF2-40B4-BE49-F238E27FC236}">
                <a16:creationId xmlns:a16="http://schemas.microsoft.com/office/drawing/2014/main" id="{D600C52C-31D6-4C6B-91C8-D6E630897ED3}"/>
              </a:ext>
            </a:extLst>
          </p:cNvPr>
          <p:cNvSpPr>
            <a:spLocks noGrp="1"/>
          </p:cNvSpPr>
          <p:nvPr>
            <p:ph type="body" sz="quarter" idx="49" hasCustomPrompt="1"/>
          </p:nvPr>
        </p:nvSpPr>
        <p:spPr>
          <a:xfrm>
            <a:off x="3203300" y="3808459"/>
            <a:ext cx="1291498" cy="192024"/>
          </a:xfrm>
        </p:spPr>
        <p:txBody>
          <a:bodyPr lIns="0" tIns="0" rIns="0" bIns="0" anchor="ctr" anchorCtr="0">
            <a:normAutofit/>
          </a:bodyPr>
          <a:lstStyle>
            <a:lvl1pPr marL="0" indent="0" algn="ctr">
              <a:buNone/>
              <a:defRPr sz="11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99" name="Text Placeholder 10">
            <a:extLst>
              <a:ext uri="{FF2B5EF4-FFF2-40B4-BE49-F238E27FC236}">
                <a16:creationId xmlns:a16="http://schemas.microsoft.com/office/drawing/2014/main" id="{01A1E166-5234-4B8D-BFAC-B16660D90F82}"/>
              </a:ext>
            </a:extLst>
          </p:cNvPr>
          <p:cNvSpPr>
            <a:spLocks noGrp="1"/>
          </p:cNvSpPr>
          <p:nvPr>
            <p:ph type="body" sz="quarter" idx="50" hasCustomPrompt="1"/>
          </p:nvPr>
        </p:nvSpPr>
        <p:spPr>
          <a:xfrm>
            <a:off x="3203300" y="4002864"/>
            <a:ext cx="1291498" cy="152034"/>
          </a:xfrm>
        </p:spPr>
        <p:txBody>
          <a:bodyPr lIns="0" tIns="0" rIns="0" bIns="0" anchor="ctr" anchorCtr="0">
            <a:noAutofit/>
          </a:bodyPr>
          <a:lstStyle>
            <a:lvl1pPr marL="0" indent="0" algn="ctr">
              <a:buNone/>
              <a:defRPr sz="900"/>
            </a:lvl1pPr>
          </a:lstStyle>
          <a:p>
            <a:pPr lvl="0"/>
            <a:r>
              <a:rPr lang="en-US" dirty="0"/>
              <a:t>Phone</a:t>
            </a:r>
          </a:p>
        </p:txBody>
      </p:sp>
      <p:sp>
        <p:nvSpPr>
          <p:cNvPr id="100" name="Text Placeholder 10">
            <a:extLst>
              <a:ext uri="{FF2B5EF4-FFF2-40B4-BE49-F238E27FC236}">
                <a16:creationId xmlns:a16="http://schemas.microsoft.com/office/drawing/2014/main" id="{369E84CA-290E-4AF8-8CDC-637E590D6212}"/>
              </a:ext>
            </a:extLst>
          </p:cNvPr>
          <p:cNvSpPr>
            <a:spLocks noGrp="1"/>
          </p:cNvSpPr>
          <p:nvPr>
            <p:ph type="body" sz="quarter" idx="51" hasCustomPrompt="1"/>
          </p:nvPr>
        </p:nvSpPr>
        <p:spPr>
          <a:xfrm>
            <a:off x="3203300" y="4157027"/>
            <a:ext cx="1291498" cy="152034"/>
          </a:xfrm>
        </p:spPr>
        <p:txBody>
          <a:bodyPr lIns="0" tIns="0" rIns="0" bIns="0" anchor="ctr" anchorCtr="0">
            <a:noAutofit/>
          </a:bodyPr>
          <a:lstStyle>
            <a:lvl1pPr marL="0" indent="0" algn="ctr">
              <a:buNone/>
              <a:defRPr sz="900"/>
            </a:lvl1pPr>
          </a:lstStyle>
          <a:p>
            <a:pPr lvl="0"/>
            <a:r>
              <a:rPr lang="en-US" dirty="0"/>
              <a:t>Email</a:t>
            </a:r>
          </a:p>
        </p:txBody>
      </p:sp>
      <p:sp>
        <p:nvSpPr>
          <p:cNvPr id="101" name="Picture Placeholder 4">
            <a:extLst>
              <a:ext uri="{FF2B5EF4-FFF2-40B4-BE49-F238E27FC236}">
                <a16:creationId xmlns:a16="http://schemas.microsoft.com/office/drawing/2014/main" id="{831E335F-7E7E-4602-B8C8-0EB1657732B4}"/>
              </a:ext>
            </a:extLst>
          </p:cNvPr>
          <p:cNvSpPr>
            <a:spLocks noGrp="1"/>
          </p:cNvSpPr>
          <p:nvPr>
            <p:ph type="pic" sz="quarter" idx="52" hasCustomPrompt="1"/>
          </p:nvPr>
        </p:nvSpPr>
        <p:spPr>
          <a:xfrm>
            <a:off x="4824998" y="2976405"/>
            <a:ext cx="942700" cy="794253"/>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300"/>
            </a:lvl1pPr>
          </a:lstStyle>
          <a:p>
            <a:r>
              <a:rPr lang="en-US" dirty="0"/>
              <a:t>Click icon to insert photo</a:t>
            </a:r>
          </a:p>
        </p:txBody>
      </p:sp>
      <p:sp>
        <p:nvSpPr>
          <p:cNvPr id="102" name="Text Placeholder 5">
            <a:extLst>
              <a:ext uri="{FF2B5EF4-FFF2-40B4-BE49-F238E27FC236}">
                <a16:creationId xmlns:a16="http://schemas.microsoft.com/office/drawing/2014/main" id="{380AF5F4-C822-4F8B-9098-9A72671057C5}"/>
              </a:ext>
            </a:extLst>
          </p:cNvPr>
          <p:cNvSpPr>
            <a:spLocks noGrp="1"/>
          </p:cNvSpPr>
          <p:nvPr>
            <p:ph type="body" sz="quarter" idx="53" hasCustomPrompt="1"/>
          </p:nvPr>
        </p:nvSpPr>
        <p:spPr>
          <a:xfrm>
            <a:off x="4650599" y="3808459"/>
            <a:ext cx="1291498" cy="192024"/>
          </a:xfrm>
        </p:spPr>
        <p:txBody>
          <a:bodyPr lIns="0" tIns="0" rIns="0" bIns="0" anchor="ctr" anchorCtr="0">
            <a:normAutofit/>
          </a:bodyPr>
          <a:lstStyle>
            <a:lvl1pPr marL="0" indent="0" algn="ctr">
              <a:buNone/>
              <a:defRPr sz="11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03" name="Text Placeholder 10">
            <a:extLst>
              <a:ext uri="{FF2B5EF4-FFF2-40B4-BE49-F238E27FC236}">
                <a16:creationId xmlns:a16="http://schemas.microsoft.com/office/drawing/2014/main" id="{17CA2CC6-2719-4CB5-BC0B-AEF18851A2DF}"/>
              </a:ext>
            </a:extLst>
          </p:cNvPr>
          <p:cNvSpPr>
            <a:spLocks noGrp="1"/>
          </p:cNvSpPr>
          <p:nvPr>
            <p:ph type="body" sz="quarter" idx="54" hasCustomPrompt="1"/>
          </p:nvPr>
        </p:nvSpPr>
        <p:spPr>
          <a:xfrm>
            <a:off x="4650599" y="4002864"/>
            <a:ext cx="1291498" cy="152034"/>
          </a:xfrm>
        </p:spPr>
        <p:txBody>
          <a:bodyPr lIns="0" tIns="0" rIns="0" bIns="0" anchor="ctr" anchorCtr="0">
            <a:noAutofit/>
          </a:bodyPr>
          <a:lstStyle>
            <a:lvl1pPr marL="0" indent="0" algn="ctr">
              <a:buNone/>
              <a:defRPr sz="900"/>
            </a:lvl1pPr>
          </a:lstStyle>
          <a:p>
            <a:pPr lvl="0"/>
            <a:r>
              <a:rPr lang="en-US" dirty="0"/>
              <a:t>Phone</a:t>
            </a:r>
          </a:p>
        </p:txBody>
      </p:sp>
      <p:sp>
        <p:nvSpPr>
          <p:cNvPr id="104" name="Text Placeholder 10">
            <a:extLst>
              <a:ext uri="{FF2B5EF4-FFF2-40B4-BE49-F238E27FC236}">
                <a16:creationId xmlns:a16="http://schemas.microsoft.com/office/drawing/2014/main" id="{783A4D2A-DC6A-44F0-BC41-D315D2FE72DD}"/>
              </a:ext>
            </a:extLst>
          </p:cNvPr>
          <p:cNvSpPr>
            <a:spLocks noGrp="1"/>
          </p:cNvSpPr>
          <p:nvPr>
            <p:ph type="body" sz="quarter" idx="55" hasCustomPrompt="1"/>
          </p:nvPr>
        </p:nvSpPr>
        <p:spPr>
          <a:xfrm>
            <a:off x="4650599" y="4157027"/>
            <a:ext cx="1291498" cy="152034"/>
          </a:xfrm>
        </p:spPr>
        <p:txBody>
          <a:bodyPr lIns="0" tIns="0" rIns="0" bIns="0" anchor="ctr" anchorCtr="0">
            <a:noAutofit/>
          </a:bodyPr>
          <a:lstStyle>
            <a:lvl1pPr marL="0" indent="0" algn="ctr">
              <a:buNone/>
              <a:defRPr sz="900"/>
            </a:lvl1pPr>
          </a:lstStyle>
          <a:p>
            <a:pPr lvl="0"/>
            <a:r>
              <a:rPr lang="en-US" dirty="0"/>
              <a:t>Email</a:t>
            </a:r>
          </a:p>
        </p:txBody>
      </p:sp>
      <p:sp>
        <p:nvSpPr>
          <p:cNvPr id="105" name="Picture Placeholder 4">
            <a:extLst>
              <a:ext uri="{FF2B5EF4-FFF2-40B4-BE49-F238E27FC236}">
                <a16:creationId xmlns:a16="http://schemas.microsoft.com/office/drawing/2014/main" id="{B5A548E6-D817-4FDA-84FE-24E0ED1B76A6}"/>
              </a:ext>
            </a:extLst>
          </p:cNvPr>
          <p:cNvSpPr>
            <a:spLocks noGrp="1"/>
          </p:cNvSpPr>
          <p:nvPr>
            <p:ph type="pic" sz="quarter" idx="56" hasCustomPrompt="1"/>
          </p:nvPr>
        </p:nvSpPr>
        <p:spPr>
          <a:xfrm>
            <a:off x="6272297" y="2976405"/>
            <a:ext cx="942700" cy="794253"/>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300"/>
            </a:lvl1pPr>
          </a:lstStyle>
          <a:p>
            <a:r>
              <a:rPr lang="en-US" dirty="0"/>
              <a:t>Click icon to insert photo</a:t>
            </a:r>
          </a:p>
        </p:txBody>
      </p:sp>
      <p:sp>
        <p:nvSpPr>
          <p:cNvPr id="106" name="Text Placeholder 5">
            <a:extLst>
              <a:ext uri="{FF2B5EF4-FFF2-40B4-BE49-F238E27FC236}">
                <a16:creationId xmlns:a16="http://schemas.microsoft.com/office/drawing/2014/main" id="{BDCD5F08-C26D-40D6-8FB7-332C2BA23A5B}"/>
              </a:ext>
            </a:extLst>
          </p:cNvPr>
          <p:cNvSpPr>
            <a:spLocks noGrp="1"/>
          </p:cNvSpPr>
          <p:nvPr>
            <p:ph type="body" sz="quarter" idx="57" hasCustomPrompt="1"/>
          </p:nvPr>
        </p:nvSpPr>
        <p:spPr>
          <a:xfrm>
            <a:off x="6097898" y="3808459"/>
            <a:ext cx="1291498" cy="192024"/>
          </a:xfrm>
        </p:spPr>
        <p:txBody>
          <a:bodyPr lIns="0" tIns="0" rIns="0" bIns="0" anchor="ctr" anchorCtr="0">
            <a:normAutofit/>
          </a:bodyPr>
          <a:lstStyle>
            <a:lvl1pPr marL="0" indent="0" algn="ctr">
              <a:buNone/>
              <a:defRPr sz="11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07" name="Text Placeholder 10">
            <a:extLst>
              <a:ext uri="{FF2B5EF4-FFF2-40B4-BE49-F238E27FC236}">
                <a16:creationId xmlns:a16="http://schemas.microsoft.com/office/drawing/2014/main" id="{50AA8CF2-0DCD-49B3-A9D3-B12D819DC45A}"/>
              </a:ext>
            </a:extLst>
          </p:cNvPr>
          <p:cNvSpPr>
            <a:spLocks noGrp="1"/>
          </p:cNvSpPr>
          <p:nvPr>
            <p:ph type="body" sz="quarter" idx="58" hasCustomPrompt="1"/>
          </p:nvPr>
        </p:nvSpPr>
        <p:spPr>
          <a:xfrm>
            <a:off x="6097898" y="4002864"/>
            <a:ext cx="1291498" cy="152034"/>
          </a:xfrm>
        </p:spPr>
        <p:txBody>
          <a:bodyPr lIns="0" tIns="0" rIns="0" bIns="0" anchor="ctr" anchorCtr="0">
            <a:noAutofit/>
          </a:bodyPr>
          <a:lstStyle>
            <a:lvl1pPr marL="0" indent="0" algn="ctr">
              <a:buNone/>
              <a:defRPr sz="900"/>
            </a:lvl1pPr>
          </a:lstStyle>
          <a:p>
            <a:pPr lvl="0"/>
            <a:r>
              <a:rPr lang="en-US" dirty="0"/>
              <a:t>Phone</a:t>
            </a:r>
          </a:p>
        </p:txBody>
      </p:sp>
      <p:sp>
        <p:nvSpPr>
          <p:cNvPr id="108" name="Text Placeholder 10">
            <a:extLst>
              <a:ext uri="{FF2B5EF4-FFF2-40B4-BE49-F238E27FC236}">
                <a16:creationId xmlns:a16="http://schemas.microsoft.com/office/drawing/2014/main" id="{F0A975C2-9288-402C-8796-448681464436}"/>
              </a:ext>
            </a:extLst>
          </p:cNvPr>
          <p:cNvSpPr>
            <a:spLocks noGrp="1"/>
          </p:cNvSpPr>
          <p:nvPr>
            <p:ph type="body" sz="quarter" idx="59" hasCustomPrompt="1"/>
          </p:nvPr>
        </p:nvSpPr>
        <p:spPr>
          <a:xfrm>
            <a:off x="6097898" y="4157027"/>
            <a:ext cx="1291498" cy="152034"/>
          </a:xfrm>
        </p:spPr>
        <p:txBody>
          <a:bodyPr lIns="0" tIns="0" rIns="0" bIns="0" anchor="ctr" anchorCtr="0">
            <a:noAutofit/>
          </a:bodyPr>
          <a:lstStyle>
            <a:lvl1pPr marL="0" indent="0" algn="ctr">
              <a:buNone/>
              <a:defRPr sz="900"/>
            </a:lvl1pPr>
          </a:lstStyle>
          <a:p>
            <a:pPr lvl="0"/>
            <a:r>
              <a:rPr lang="en-US" dirty="0"/>
              <a:t>Email</a:t>
            </a:r>
          </a:p>
        </p:txBody>
      </p:sp>
      <p:sp>
        <p:nvSpPr>
          <p:cNvPr id="109" name="Picture Placeholder 4">
            <a:extLst>
              <a:ext uri="{FF2B5EF4-FFF2-40B4-BE49-F238E27FC236}">
                <a16:creationId xmlns:a16="http://schemas.microsoft.com/office/drawing/2014/main" id="{EB57D433-472B-4A5E-B69D-E2492F72AC4A}"/>
              </a:ext>
            </a:extLst>
          </p:cNvPr>
          <p:cNvSpPr>
            <a:spLocks noGrp="1"/>
          </p:cNvSpPr>
          <p:nvPr>
            <p:ph type="pic" sz="quarter" idx="60" hasCustomPrompt="1"/>
          </p:nvPr>
        </p:nvSpPr>
        <p:spPr>
          <a:xfrm>
            <a:off x="7719596" y="2976405"/>
            <a:ext cx="942700" cy="794253"/>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300"/>
            </a:lvl1pPr>
          </a:lstStyle>
          <a:p>
            <a:r>
              <a:rPr lang="en-US" dirty="0"/>
              <a:t>Click icon to insert photo</a:t>
            </a:r>
          </a:p>
        </p:txBody>
      </p:sp>
      <p:sp>
        <p:nvSpPr>
          <p:cNvPr id="110" name="Text Placeholder 5">
            <a:extLst>
              <a:ext uri="{FF2B5EF4-FFF2-40B4-BE49-F238E27FC236}">
                <a16:creationId xmlns:a16="http://schemas.microsoft.com/office/drawing/2014/main" id="{1637E80F-B582-4C0A-926A-1D0B91EE3FE6}"/>
              </a:ext>
            </a:extLst>
          </p:cNvPr>
          <p:cNvSpPr>
            <a:spLocks noGrp="1"/>
          </p:cNvSpPr>
          <p:nvPr>
            <p:ph type="body" sz="quarter" idx="61" hasCustomPrompt="1"/>
          </p:nvPr>
        </p:nvSpPr>
        <p:spPr>
          <a:xfrm>
            <a:off x="7545197" y="3808459"/>
            <a:ext cx="1291498" cy="192024"/>
          </a:xfrm>
        </p:spPr>
        <p:txBody>
          <a:bodyPr lIns="0" tIns="0" rIns="0" bIns="0" anchor="ctr" anchorCtr="0">
            <a:normAutofit/>
          </a:bodyPr>
          <a:lstStyle>
            <a:lvl1pPr marL="0" indent="0" algn="ctr">
              <a:buNone/>
              <a:defRPr sz="11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11" name="Text Placeholder 10">
            <a:extLst>
              <a:ext uri="{FF2B5EF4-FFF2-40B4-BE49-F238E27FC236}">
                <a16:creationId xmlns:a16="http://schemas.microsoft.com/office/drawing/2014/main" id="{88015821-556B-40DD-BA88-1E77DCE43C73}"/>
              </a:ext>
            </a:extLst>
          </p:cNvPr>
          <p:cNvSpPr>
            <a:spLocks noGrp="1"/>
          </p:cNvSpPr>
          <p:nvPr>
            <p:ph type="body" sz="quarter" idx="62" hasCustomPrompt="1"/>
          </p:nvPr>
        </p:nvSpPr>
        <p:spPr>
          <a:xfrm>
            <a:off x="7545197" y="4002864"/>
            <a:ext cx="1291498" cy="152034"/>
          </a:xfrm>
        </p:spPr>
        <p:txBody>
          <a:bodyPr lIns="0" tIns="0" rIns="0" bIns="0" anchor="ctr" anchorCtr="0">
            <a:noAutofit/>
          </a:bodyPr>
          <a:lstStyle>
            <a:lvl1pPr marL="0" indent="0" algn="ctr">
              <a:buNone/>
              <a:defRPr sz="900"/>
            </a:lvl1pPr>
          </a:lstStyle>
          <a:p>
            <a:pPr lvl="0"/>
            <a:r>
              <a:rPr lang="en-US" dirty="0"/>
              <a:t>Phone</a:t>
            </a:r>
          </a:p>
        </p:txBody>
      </p:sp>
      <p:sp>
        <p:nvSpPr>
          <p:cNvPr id="112" name="Text Placeholder 10">
            <a:extLst>
              <a:ext uri="{FF2B5EF4-FFF2-40B4-BE49-F238E27FC236}">
                <a16:creationId xmlns:a16="http://schemas.microsoft.com/office/drawing/2014/main" id="{9F4AF20F-4458-407A-AE5B-5960CF70AD0F}"/>
              </a:ext>
            </a:extLst>
          </p:cNvPr>
          <p:cNvSpPr>
            <a:spLocks noGrp="1"/>
          </p:cNvSpPr>
          <p:nvPr>
            <p:ph type="body" sz="quarter" idx="63" hasCustomPrompt="1"/>
          </p:nvPr>
        </p:nvSpPr>
        <p:spPr>
          <a:xfrm>
            <a:off x="7545197" y="4157027"/>
            <a:ext cx="1291498" cy="152034"/>
          </a:xfrm>
        </p:spPr>
        <p:txBody>
          <a:bodyPr lIns="0" tIns="0" rIns="0" bIns="0" anchor="ctr" anchorCtr="0">
            <a:noAutofit/>
          </a:bodyPr>
          <a:lstStyle>
            <a:lvl1pPr marL="0" indent="0" algn="ctr">
              <a:buNone/>
              <a:defRPr sz="900"/>
            </a:lvl1pPr>
          </a:lstStyle>
          <a:p>
            <a:pPr lvl="0"/>
            <a:r>
              <a:rPr lang="en-US" dirty="0"/>
              <a:t>Email</a:t>
            </a:r>
          </a:p>
        </p:txBody>
      </p:sp>
      <p:sp>
        <p:nvSpPr>
          <p:cNvPr id="113" name="Picture Placeholder 4">
            <a:extLst>
              <a:ext uri="{FF2B5EF4-FFF2-40B4-BE49-F238E27FC236}">
                <a16:creationId xmlns:a16="http://schemas.microsoft.com/office/drawing/2014/main" id="{2F844083-30E0-4E4B-9C50-AE06B41EBF51}"/>
              </a:ext>
            </a:extLst>
          </p:cNvPr>
          <p:cNvSpPr>
            <a:spLocks noGrp="1"/>
          </p:cNvSpPr>
          <p:nvPr>
            <p:ph type="pic" sz="quarter" idx="64" hasCustomPrompt="1"/>
          </p:nvPr>
        </p:nvSpPr>
        <p:spPr>
          <a:xfrm>
            <a:off x="483101" y="4510244"/>
            <a:ext cx="942700" cy="794253"/>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300"/>
            </a:lvl1pPr>
          </a:lstStyle>
          <a:p>
            <a:r>
              <a:rPr lang="en-US" dirty="0"/>
              <a:t>Click icon to insert photo</a:t>
            </a:r>
          </a:p>
        </p:txBody>
      </p:sp>
      <p:sp>
        <p:nvSpPr>
          <p:cNvPr id="114" name="Text Placeholder 5">
            <a:extLst>
              <a:ext uri="{FF2B5EF4-FFF2-40B4-BE49-F238E27FC236}">
                <a16:creationId xmlns:a16="http://schemas.microsoft.com/office/drawing/2014/main" id="{28CD97D5-CE5A-4EFD-9C0F-37C1D41AE6D0}"/>
              </a:ext>
            </a:extLst>
          </p:cNvPr>
          <p:cNvSpPr>
            <a:spLocks noGrp="1"/>
          </p:cNvSpPr>
          <p:nvPr>
            <p:ph type="body" sz="quarter" idx="65" hasCustomPrompt="1"/>
          </p:nvPr>
        </p:nvSpPr>
        <p:spPr>
          <a:xfrm>
            <a:off x="308702" y="5342298"/>
            <a:ext cx="1291498" cy="192024"/>
          </a:xfrm>
        </p:spPr>
        <p:txBody>
          <a:bodyPr lIns="0" tIns="0" rIns="0" bIns="0" anchor="ctr" anchorCtr="0">
            <a:normAutofit/>
          </a:bodyPr>
          <a:lstStyle>
            <a:lvl1pPr marL="0" indent="0" algn="ctr">
              <a:buNone/>
              <a:defRPr sz="11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15" name="Text Placeholder 10">
            <a:extLst>
              <a:ext uri="{FF2B5EF4-FFF2-40B4-BE49-F238E27FC236}">
                <a16:creationId xmlns:a16="http://schemas.microsoft.com/office/drawing/2014/main" id="{80CF3AFC-8778-4CF8-B8AF-F2E002DD97C7}"/>
              </a:ext>
            </a:extLst>
          </p:cNvPr>
          <p:cNvSpPr>
            <a:spLocks noGrp="1"/>
          </p:cNvSpPr>
          <p:nvPr>
            <p:ph type="body" sz="quarter" idx="66" hasCustomPrompt="1"/>
          </p:nvPr>
        </p:nvSpPr>
        <p:spPr>
          <a:xfrm>
            <a:off x="308702" y="5536703"/>
            <a:ext cx="1291498" cy="152034"/>
          </a:xfrm>
        </p:spPr>
        <p:txBody>
          <a:bodyPr lIns="0" tIns="0" rIns="0" bIns="0" anchor="ctr" anchorCtr="0">
            <a:noAutofit/>
          </a:bodyPr>
          <a:lstStyle>
            <a:lvl1pPr marL="0" indent="0" algn="ctr">
              <a:buNone/>
              <a:defRPr sz="900"/>
            </a:lvl1pPr>
          </a:lstStyle>
          <a:p>
            <a:pPr lvl="0"/>
            <a:r>
              <a:rPr lang="en-US" dirty="0"/>
              <a:t>Phone</a:t>
            </a:r>
          </a:p>
        </p:txBody>
      </p:sp>
      <p:sp>
        <p:nvSpPr>
          <p:cNvPr id="116" name="Text Placeholder 10">
            <a:extLst>
              <a:ext uri="{FF2B5EF4-FFF2-40B4-BE49-F238E27FC236}">
                <a16:creationId xmlns:a16="http://schemas.microsoft.com/office/drawing/2014/main" id="{CF6F86AE-2488-46E8-B1D8-A7D848FE362E}"/>
              </a:ext>
            </a:extLst>
          </p:cNvPr>
          <p:cNvSpPr>
            <a:spLocks noGrp="1"/>
          </p:cNvSpPr>
          <p:nvPr>
            <p:ph type="body" sz="quarter" idx="67" hasCustomPrompt="1"/>
          </p:nvPr>
        </p:nvSpPr>
        <p:spPr>
          <a:xfrm>
            <a:off x="308702" y="5690866"/>
            <a:ext cx="1291498" cy="152034"/>
          </a:xfrm>
        </p:spPr>
        <p:txBody>
          <a:bodyPr lIns="0" tIns="0" rIns="0" bIns="0" anchor="ctr" anchorCtr="0">
            <a:noAutofit/>
          </a:bodyPr>
          <a:lstStyle>
            <a:lvl1pPr marL="0" indent="0" algn="ctr">
              <a:buNone/>
              <a:defRPr sz="900"/>
            </a:lvl1pPr>
          </a:lstStyle>
          <a:p>
            <a:pPr lvl="0"/>
            <a:r>
              <a:rPr lang="en-US" dirty="0"/>
              <a:t>Email</a:t>
            </a:r>
          </a:p>
        </p:txBody>
      </p:sp>
      <p:sp>
        <p:nvSpPr>
          <p:cNvPr id="117" name="Picture Placeholder 4">
            <a:extLst>
              <a:ext uri="{FF2B5EF4-FFF2-40B4-BE49-F238E27FC236}">
                <a16:creationId xmlns:a16="http://schemas.microsoft.com/office/drawing/2014/main" id="{40374E03-6283-4E44-95C2-BAF3DDB33ED4}"/>
              </a:ext>
            </a:extLst>
          </p:cNvPr>
          <p:cNvSpPr>
            <a:spLocks noGrp="1"/>
          </p:cNvSpPr>
          <p:nvPr>
            <p:ph type="pic" sz="quarter" idx="68" hasCustomPrompt="1"/>
          </p:nvPr>
        </p:nvSpPr>
        <p:spPr>
          <a:xfrm>
            <a:off x="1930400" y="4510244"/>
            <a:ext cx="942700" cy="794253"/>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300"/>
            </a:lvl1pPr>
          </a:lstStyle>
          <a:p>
            <a:r>
              <a:rPr lang="en-US" dirty="0"/>
              <a:t>Click icon to insert photo</a:t>
            </a:r>
          </a:p>
        </p:txBody>
      </p:sp>
      <p:sp>
        <p:nvSpPr>
          <p:cNvPr id="118" name="Text Placeholder 5">
            <a:extLst>
              <a:ext uri="{FF2B5EF4-FFF2-40B4-BE49-F238E27FC236}">
                <a16:creationId xmlns:a16="http://schemas.microsoft.com/office/drawing/2014/main" id="{CC8F6513-9CC5-418F-B68A-F8BC115D04E0}"/>
              </a:ext>
            </a:extLst>
          </p:cNvPr>
          <p:cNvSpPr>
            <a:spLocks noGrp="1"/>
          </p:cNvSpPr>
          <p:nvPr>
            <p:ph type="body" sz="quarter" idx="69" hasCustomPrompt="1"/>
          </p:nvPr>
        </p:nvSpPr>
        <p:spPr>
          <a:xfrm>
            <a:off x="1756001" y="5342298"/>
            <a:ext cx="1291498" cy="192024"/>
          </a:xfrm>
        </p:spPr>
        <p:txBody>
          <a:bodyPr lIns="0" tIns="0" rIns="0" bIns="0" anchor="ctr" anchorCtr="0">
            <a:normAutofit/>
          </a:bodyPr>
          <a:lstStyle>
            <a:lvl1pPr marL="0" indent="0" algn="ctr">
              <a:buNone/>
              <a:defRPr sz="11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19" name="Text Placeholder 10">
            <a:extLst>
              <a:ext uri="{FF2B5EF4-FFF2-40B4-BE49-F238E27FC236}">
                <a16:creationId xmlns:a16="http://schemas.microsoft.com/office/drawing/2014/main" id="{66E90B5A-82FE-4472-A0A7-9B9622C9810E}"/>
              </a:ext>
            </a:extLst>
          </p:cNvPr>
          <p:cNvSpPr>
            <a:spLocks noGrp="1"/>
          </p:cNvSpPr>
          <p:nvPr>
            <p:ph type="body" sz="quarter" idx="70" hasCustomPrompt="1"/>
          </p:nvPr>
        </p:nvSpPr>
        <p:spPr>
          <a:xfrm>
            <a:off x="1756001" y="5536703"/>
            <a:ext cx="1291498" cy="152034"/>
          </a:xfrm>
        </p:spPr>
        <p:txBody>
          <a:bodyPr lIns="0" tIns="0" rIns="0" bIns="0" anchor="ctr" anchorCtr="0">
            <a:noAutofit/>
          </a:bodyPr>
          <a:lstStyle>
            <a:lvl1pPr marL="0" indent="0" algn="ctr">
              <a:buNone/>
              <a:defRPr sz="900"/>
            </a:lvl1pPr>
          </a:lstStyle>
          <a:p>
            <a:pPr lvl="0"/>
            <a:r>
              <a:rPr lang="en-US" dirty="0"/>
              <a:t>Phone</a:t>
            </a:r>
          </a:p>
        </p:txBody>
      </p:sp>
      <p:sp>
        <p:nvSpPr>
          <p:cNvPr id="120" name="Text Placeholder 10">
            <a:extLst>
              <a:ext uri="{FF2B5EF4-FFF2-40B4-BE49-F238E27FC236}">
                <a16:creationId xmlns:a16="http://schemas.microsoft.com/office/drawing/2014/main" id="{FA6F6D13-5176-4A50-AB07-437673224745}"/>
              </a:ext>
            </a:extLst>
          </p:cNvPr>
          <p:cNvSpPr>
            <a:spLocks noGrp="1"/>
          </p:cNvSpPr>
          <p:nvPr>
            <p:ph type="body" sz="quarter" idx="71" hasCustomPrompt="1"/>
          </p:nvPr>
        </p:nvSpPr>
        <p:spPr>
          <a:xfrm>
            <a:off x="1756001" y="5690866"/>
            <a:ext cx="1291498" cy="152034"/>
          </a:xfrm>
        </p:spPr>
        <p:txBody>
          <a:bodyPr lIns="0" tIns="0" rIns="0" bIns="0" anchor="ctr" anchorCtr="0">
            <a:noAutofit/>
          </a:bodyPr>
          <a:lstStyle>
            <a:lvl1pPr marL="0" indent="0" algn="ctr">
              <a:buNone/>
              <a:defRPr sz="900"/>
            </a:lvl1pPr>
          </a:lstStyle>
          <a:p>
            <a:pPr lvl="0"/>
            <a:r>
              <a:rPr lang="en-US" dirty="0"/>
              <a:t>Email</a:t>
            </a:r>
          </a:p>
        </p:txBody>
      </p:sp>
      <p:sp>
        <p:nvSpPr>
          <p:cNvPr id="121" name="Picture Placeholder 4">
            <a:extLst>
              <a:ext uri="{FF2B5EF4-FFF2-40B4-BE49-F238E27FC236}">
                <a16:creationId xmlns:a16="http://schemas.microsoft.com/office/drawing/2014/main" id="{4328CF99-B18B-4885-BAF6-590AC38E4B01}"/>
              </a:ext>
            </a:extLst>
          </p:cNvPr>
          <p:cNvSpPr>
            <a:spLocks noGrp="1"/>
          </p:cNvSpPr>
          <p:nvPr>
            <p:ph type="pic" sz="quarter" idx="72" hasCustomPrompt="1"/>
          </p:nvPr>
        </p:nvSpPr>
        <p:spPr>
          <a:xfrm>
            <a:off x="3377699" y="4510244"/>
            <a:ext cx="942700" cy="794253"/>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300"/>
            </a:lvl1pPr>
          </a:lstStyle>
          <a:p>
            <a:r>
              <a:rPr lang="en-US" dirty="0"/>
              <a:t>Click icon to insert photo</a:t>
            </a:r>
          </a:p>
        </p:txBody>
      </p:sp>
      <p:sp>
        <p:nvSpPr>
          <p:cNvPr id="122" name="Text Placeholder 5">
            <a:extLst>
              <a:ext uri="{FF2B5EF4-FFF2-40B4-BE49-F238E27FC236}">
                <a16:creationId xmlns:a16="http://schemas.microsoft.com/office/drawing/2014/main" id="{E3FE8612-9045-4A36-9AA2-F8EE40A70A87}"/>
              </a:ext>
            </a:extLst>
          </p:cNvPr>
          <p:cNvSpPr>
            <a:spLocks noGrp="1"/>
          </p:cNvSpPr>
          <p:nvPr>
            <p:ph type="body" sz="quarter" idx="73" hasCustomPrompt="1"/>
          </p:nvPr>
        </p:nvSpPr>
        <p:spPr>
          <a:xfrm>
            <a:off x="3203300" y="5342298"/>
            <a:ext cx="1291498" cy="192024"/>
          </a:xfrm>
        </p:spPr>
        <p:txBody>
          <a:bodyPr lIns="0" tIns="0" rIns="0" bIns="0" anchor="ctr" anchorCtr="0">
            <a:normAutofit/>
          </a:bodyPr>
          <a:lstStyle>
            <a:lvl1pPr marL="0" indent="0" algn="ctr">
              <a:buNone/>
              <a:defRPr sz="11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23" name="Text Placeholder 10">
            <a:extLst>
              <a:ext uri="{FF2B5EF4-FFF2-40B4-BE49-F238E27FC236}">
                <a16:creationId xmlns:a16="http://schemas.microsoft.com/office/drawing/2014/main" id="{35B38D60-A445-4D12-82E7-A24CC560D8A0}"/>
              </a:ext>
            </a:extLst>
          </p:cNvPr>
          <p:cNvSpPr>
            <a:spLocks noGrp="1"/>
          </p:cNvSpPr>
          <p:nvPr>
            <p:ph type="body" sz="quarter" idx="74" hasCustomPrompt="1"/>
          </p:nvPr>
        </p:nvSpPr>
        <p:spPr>
          <a:xfrm>
            <a:off x="3203300" y="5536703"/>
            <a:ext cx="1291498" cy="152034"/>
          </a:xfrm>
        </p:spPr>
        <p:txBody>
          <a:bodyPr lIns="0" tIns="0" rIns="0" bIns="0" anchor="ctr" anchorCtr="0">
            <a:noAutofit/>
          </a:bodyPr>
          <a:lstStyle>
            <a:lvl1pPr marL="0" indent="0" algn="ctr">
              <a:buNone/>
              <a:defRPr sz="900"/>
            </a:lvl1pPr>
          </a:lstStyle>
          <a:p>
            <a:pPr lvl="0"/>
            <a:r>
              <a:rPr lang="en-US" dirty="0"/>
              <a:t>Phone</a:t>
            </a:r>
          </a:p>
        </p:txBody>
      </p:sp>
      <p:sp>
        <p:nvSpPr>
          <p:cNvPr id="124" name="Text Placeholder 10">
            <a:extLst>
              <a:ext uri="{FF2B5EF4-FFF2-40B4-BE49-F238E27FC236}">
                <a16:creationId xmlns:a16="http://schemas.microsoft.com/office/drawing/2014/main" id="{51D990E9-62BB-47AA-A758-E93F77C22B2D}"/>
              </a:ext>
            </a:extLst>
          </p:cNvPr>
          <p:cNvSpPr>
            <a:spLocks noGrp="1"/>
          </p:cNvSpPr>
          <p:nvPr>
            <p:ph type="body" sz="quarter" idx="75" hasCustomPrompt="1"/>
          </p:nvPr>
        </p:nvSpPr>
        <p:spPr>
          <a:xfrm>
            <a:off x="3203300" y="5690866"/>
            <a:ext cx="1291498" cy="152034"/>
          </a:xfrm>
        </p:spPr>
        <p:txBody>
          <a:bodyPr lIns="0" tIns="0" rIns="0" bIns="0" anchor="ctr" anchorCtr="0">
            <a:noAutofit/>
          </a:bodyPr>
          <a:lstStyle>
            <a:lvl1pPr marL="0" indent="0" algn="ctr">
              <a:buNone/>
              <a:defRPr sz="900"/>
            </a:lvl1pPr>
          </a:lstStyle>
          <a:p>
            <a:pPr lvl="0"/>
            <a:r>
              <a:rPr lang="en-US" dirty="0"/>
              <a:t>Email</a:t>
            </a:r>
          </a:p>
        </p:txBody>
      </p:sp>
      <p:sp>
        <p:nvSpPr>
          <p:cNvPr id="125" name="Picture Placeholder 4">
            <a:extLst>
              <a:ext uri="{FF2B5EF4-FFF2-40B4-BE49-F238E27FC236}">
                <a16:creationId xmlns:a16="http://schemas.microsoft.com/office/drawing/2014/main" id="{B8DEC7D8-EB43-496C-A007-3EADFABD78FC}"/>
              </a:ext>
            </a:extLst>
          </p:cNvPr>
          <p:cNvSpPr>
            <a:spLocks noGrp="1"/>
          </p:cNvSpPr>
          <p:nvPr>
            <p:ph type="pic" sz="quarter" idx="76" hasCustomPrompt="1"/>
          </p:nvPr>
        </p:nvSpPr>
        <p:spPr>
          <a:xfrm>
            <a:off x="4824998" y="4510244"/>
            <a:ext cx="942700" cy="794253"/>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300"/>
            </a:lvl1pPr>
          </a:lstStyle>
          <a:p>
            <a:r>
              <a:rPr lang="en-US" dirty="0"/>
              <a:t>Click icon to insert photo</a:t>
            </a:r>
          </a:p>
        </p:txBody>
      </p:sp>
      <p:sp>
        <p:nvSpPr>
          <p:cNvPr id="126" name="Text Placeholder 5">
            <a:extLst>
              <a:ext uri="{FF2B5EF4-FFF2-40B4-BE49-F238E27FC236}">
                <a16:creationId xmlns:a16="http://schemas.microsoft.com/office/drawing/2014/main" id="{44EE9DC0-4B0B-4BBA-9B4F-DE29D27B171A}"/>
              </a:ext>
            </a:extLst>
          </p:cNvPr>
          <p:cNvSpPr>
            <a:spLocks noGrp="1"/>
          </p:cNvSpPr>
          <p:nvPr>
            <p:ph type="body" sz="quarter" idx="77" hasCustomPrompt="1"/>
          </p:nvPr>
        </p:nvSpPr>
        <p:spPr>
          <a:xfrm>
            <a:off x="4650599" y="5342298"/>
            <a:ext cx="1291498" cy="192024"/>
          </a:xfrm>
        </p:spPr>
        <p:txBody>
          <a:bodyPr lIns="0" tIns="0" rIns="0" bIns="0" anchor="ctr" anchorCtr="0">
            <a:normAutofit/>
          </a:bodyPr>
          <a:lstStyle>
            <a:lvl1pPr marL="0" indent="0" algn="ctr">
              <a:buNone/>
              <a:defRPr sz="11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27" name="Text Placeholder 10">
            <a:extLst>
              <a:ext uri="{FF2B5EF4-FFF2-40B4-BE49-F238E27FC236}">
                <a16:creationId xmlns:a16="http://schemas.microsoft.com/office/drawing/2014/main" id="{4D114227-2CEE-421C-A970-FC43CB0BAB06}"/>
              </a:ext>
            </a:extLst>
          </p:cNvPr>
          <p:cNvSpPr>
            <a:spLocks noGrp="1"/>
          </p:cNvSpPr>
          <p:nvPr>
            <p:ph type="body" sz="quarter" idx="78" hasCustomPrompt="1"/>
          </p:nvPr>
        </p:nvSpPr>
        <p:spPr>
          <a:xfrm>
            <a:off x="4650599" y="5536703"/>
            <a:ext cx="1291498" cy="152034"/>
          </a:xfrm>
        </p:spPr>
        <p:txBody>
          <a:bodyPr lIns="0" tIns="0" rIns="0" bIns="0" anchor="ctr" anchorCtr="0">
            <a:noAutofit/>
          </a:bodyPr>
          <a:lstStyle>
            <a:lvl1pPr marL="0" indent="0" algn="ctr">
              <a:buNone/>
              <a:defRPr sz="900"/>
            </a:lvl1pPr>
          </a:lstStyle>
          <a:p>
            <a:pPr lvl="0"/>
            <a:r>
              <a:rPr lang="en-US" dirty="0"/>
              <a:t>Phone</a:t>
            </a:r>
          </a:p>
        </p:txBody>
      </p:sp>
      <p:sp>
        <p:nvSpPr>
          <p:cNvPr id="128" name="Text Placeholder 10">
            <a:extLst>
              <a:ext uri="{FF2B5EF4-FFF2-40B4-BE49-F238E27FC236}">
                <a16:creationId xmlns:a16="http://schemas.microsoft.com/office/drawing/2014/main" id="{5FCEE83E-4DD7-445A-9E40-1BEE4BC8B3A1}"/>
              </a:ext>
            </a:extLst>
          </p:cNvPr>
          <p:cNvSpPr>
            <a:spLocks noGrp="1"/>
          </p:cNvSpPr>
          <p:nvPr>
            <p:ph type="body" sz="quarter" idx="79" hasCustomPrompt="1"/>
          </p:nvPr>
        </p:nvSpPr>
        <p:spPr>
          <a:xfrm>
            <a:off x="4650599" y="5690866"/>
            <a:ext cx="1291498" cy="152034"/>
          </a:xfrm>
        </p:spPr>
        <p:txBody>
          <a:bodyPr lIns="0" tIns="0" rIns="0" bIns="0" anchor="ctr" anchorCtr="0">
            <a:noAutofit/>
          </a:bodyPr>
          <a:lstStyle>
            <a:lvl1pPr marL="0" indent="0" algn="ctr">
              <a:buNone/>
              <a:defRPr sz="900"/>
            </a:lvl1pPr>
          </a:lstStyle>
          <a:p>
            <a:pPr lvl="0"/>
            <a:r>
              <a:rPr lang="en-US" dirty="0"/>
              <a:t>Email</a:t>
            </a:r>
          </a:p>
        </p:txBody>
      </p:sp>
      <p:sp>
        <p:nvSpPr>
          <p:cNvPr id="129" name="Picture Placeholder 4">
            <a:extLst>
              <a:ext uri="{FF2B5EF4-FFF2-40B4-BE49-F238E27FC236}">
                <a16:creationId xmlns:a16="http://schemas.microsoft.com/office/drawing/2014/main" id="{D3A82C4E-24D6-49E7-A17A-3E928D62807B}"/>
              </a:ext>
            </a:extLst>
          </p:cNvPr>
          <p:cNvSpPr>
            <a:spLocks noGrp="1"/>
          </p:cNvSpPr>
          <p:nvPr>
            <p:ph type="pic" sz="quarter" idx="80" hasCustomPrompt="1"/>
          </p:nvPr>
        </p:nvSpPr>
        <p:spPr>
          <a:xfrm>
            <a:off x="6272297" y="4510244"/>
            <a:ext cx="942700" cy="794253"/>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300"/>
            </a:lvl1pPr>
          </a:lstStyle>
          <a:p>
            <a:r>
              <a:rPr lang="en-US" dirty="0"/>
              <a:t>Click icon to insert photo</a:t>
            </a:r>
          </a:p>
        </p:txBody>
      </p:sp>
      <p:sp>
        <p:nvSpPr>
          <p:cNvPr id="130" name="Text Placeholder 5">
            <a:extLst>
              <a:ext uri="{FF2B5EF4-FFF2-40B4-BE49-F238E27FC236}">
                <a16:creationId xmlns:a16="http://schemas.microsoft.com/office/drawing/2014/main" id="{A3021C7A-0853-4976-A0DF-C3EC98421E3D}"/>
              </a:ext>
            </a:extLst>
          </p:cNvPr>
          <p:cNvSpPr>
            <a:spLocks noGrp="1"/>
          </p:cNvSpPr>
          <p:nvPr>
            <p:ph type="body" sz="quarter" idx="81" hasCustomPrompt="1"/>
          </p:nvPr>
        </p:nvSpPr>
        <p:spPr>
          <a:xfrm>
            <a:off x="6097898" y="5342298"/>
            <a:ext cx="1291498" cy="192024"/>
          </a:xfrm>
        </p:spPr>
        <p:txBody>
          <a:bodyPr lIns="0" tIns="0" rIns="0" bIns="0" anchor="ctr" anchorCtr="0">
            <a:normAutofit/>
          </a:bodyPr>
          <a:lstStyle>
            <a:lvl1pPr marL="0" indent="0" algn="ctr">
              <a:buNone/>
              <a:defRPr sz="11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31" name="Text Placeholder 10">
            <a:extLst>
              <a:ext uri="{FF2B5EF4-FFF2-40B4-BE49-F238E27FC236}">
                <a16:creationId xmlns:a16="http://schemas.microsoft.com/office/drawing/2014/main" id="{6DE529D3-0520-44E1-9B87-8C94283BF60D}"/>
              </a:ext>
            </a:extLst>
          </p:cNvPr>
          <p:cNvSpPr>
            <a:spLocks noGrp="1"/>
          </p:cNvSpPr>
          <p:nvPr>
            <p:ph type="body" sz="quarter" idx="82" hasCustomPrompt="1"/>
          </p:nvPr>
        </p:nvSpPr>
        <p:spPr>
          <a:xfrm>
            <a:off x="6097898" y="5536703"/>
            <a:ext cx="1291498" cy="152034"/>
          </a:xfrm>
        </p:spPr>
        <p:txBody>
          <a:bodyPr lIns="0" tIns="0" rIns="0" bIns="0" anchor="ctr" anchorCtr="0">
            <a:noAutofit/>
          </a:bodyPr>
          <a:lstStyle>
            <a:lvl1pPr marL="0" indent="0" algn="ctr">
              <a:buNone/>
              <a:defRPr sz="900"/>
            </a:lvl1pPr>
          </a:lstStyle>
          <a:p>
            <a:pPr lvl="0"/>
            <a:r>
              <a:rPr lang="en-US" dirty="0"/>
              <a:t>Phone</a:t>
            </a:r>
          </a:p>
        </p:txBody>
      </p:sp>
      <p:sp>
        <p:nvSpPr>
          <p:cNvPr id="132" name="Text Placeholder 10">
            <a:extLst>
              <a:ext uri="{FF2B5EF4-FFF2-40B4-BE49-F238E27FC236}">
                <a16:creationId xmlns:a16="http://schemas.microsoft.com/office/drawing/2014/main" id="{80925448-ECAA-4938-92C6-610EECE76D75}"/>
              </a:ext>
            </a:extLst>
          </p:cNvPr>
          <p:cNvSpPr>
            <a:spLocks noGrp="1"/>
          </p:cNvSpPr>
          <p:nvPr>
            <p:ph type="body" sz="quarter" idx="83" hasCustomPrompt="1"/>
          </p:nvPr>
        </p:nvSpPr>
        <p:spPr>
          <a:xfrm>
            <a:off x="6097898" y="5690866"/>
            <a:ext cx="1291498" cy="152034"/>
          </a:xfrm>
        </p:spPr>
        <p:txBody>
          <a:bodyPr lIns="0" tIns="0" rIns="0" bIns="0" anchor="ctr" anchorCtr="0">
            <a:noAutofit/>
          </a:bodyPr>
          <a:lstStyle>
            <a:lvl1pPr marL="0" indent="0" algn="ctr">
              <a:buNone/>
              <a:defRPr sz="900"/>
            </a:lvl1pPr>
          </a:lstStyle>
          <a:p>
            <a:pPr lvl="0"/>
            <a:r>
              <a:rPr lang="en-US" dirty="0"/>
              <a:t>Email</a:t>
            </a:r>
          </a:p>
        </p:txBody>
      </p:sp>
      <p:sp>
        <p:nvSpPr>
          <p:cNvPr id="133" name="Picture Placeholder 4">
            <a:extLst>
              <a:ext uri="{FF2B5EF4-FFF2-40B4-BE49-F238E27FC236}">
                <a16:creationId xmlns:a16="http://schemas.microsoft.com/office/drawing/2014/main" id="{C1FD14D4-56AA-41F6-96C2-3FF511E2EB09}"/>
              </a:ext>
            </a:extLst>
          </p:cNvPr>
          <p:cNvSpPr>
            <a:spLocks noGrp="1"/>
          </p:cNvSpPr>
          <p:nvPr>
            <p:ph type="pic" sz="quarter" idx="84" hasCustomPrompt="1"/>
          </p:nvPr>
        </p:nvSpPr>
        <p:spPr>
          <a:xfrm>
            <a:off x="7719596" y="4510244"/>
            <a:ext cx="942700" cy="794253"/>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300"/>
            </a:lvl1pPr>
          </a:lstStyle>
          <a:p>
            <a:r>
              <a:rPr lang="en-US" dirty="0"/>
              <a:t>Click icon to insert photo</a:t>
            </a:r>
          </a:p>
        </p:txBody>
      </p:sp>
      <p:sp>
        <p:nvSpPr>
          <p:cNvPr id="134" name="Text Placeholder 5">
            <a:extLst>
              <a:ext uri="{FF2B5EF4-FFF2-40B4-BE49-F238E27FC236}">
                <a16:creationId xmlns:a16="http://schemas.microsoft.com/office/drawing/2014/main" id="{5A156461-DE53-4C1B-BF8D-DB1AD847361C}"/>
              </a:ext>
            </a:extLst>
          </p:cNvPr>
          <p:cNvSpPr>
            <a:spLocks noGrp="1"/>
          </p:cNvSpPr>
          <p:nvPr>
            <p:ph type="body" sz="quarter" idx="85" hasCustomPrompt="1"/>
          </p:nvPr>
        </p:nvSpPr>
        <p:spPr>
          <a:xfrm>
            <a:off x="7545197" y="5342298"/>
            <a:ext cx="1291498" cy="192024"/>
          </a:xfrm>
        </p:spPr>
        <p:txBody>
          <a:bodyPr lIns="0" tIns="0" rIns="0" bIns="0" anchor="ctr" anchorCtr="0">
            <a:normAutofit/>
          </a:bodyPr>
          <a:lstStyle>
            <a:lvl1pPr marL="0" indent="0" algn="ctr">
              <a:buNone/>
              <a:defRPr sz="11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35" name="Text Placeholder 10">
            <a:extLst>
              <a:ext uri="{FF2B5EF4-FFF2-40B4-BE49-F238E27FC236}">
                <a16:creationId xmlns:a16="http://schemas.microsoft.com/office/drawing/2014/main" id="{8F651281-D9CD-474D-82E6-A800DA5F3804}"/>
              </a:ext>
            </a:extLst>
          </p:cNvPr>
          <p:cNvSpPr>
            <a:spLocks noGrp="1"/>
          </p:cNvSpPr>
          <p:nvPr>
            <p:ph type="body" sz="quarter" idx="86" hasCustomPrompt="1"/>
          </p:nvPr>
        </p:nvSpPr>
        <p:spPr>
          <a:xfrm>
            <a:off x="7545197" y="5536703"/>
            <a:ext cx="1291498" cy="152034"/>
          </a:xfrm>
        </p:spPr>
        <p:txBody>
          <a:bodyPr lIns="0" tIns="0" rIns="0" bIns="0" anchor="ctr" anchorCtr="0">
            <a:noAutofit/>
          </a:bodyPr>
          <a:lstStyle>
            <a:lvl1pPr marL="0" indent="0" algn="ctr">
              <a:buNone/>
              <a:defRPr sz="900"/>
            </a:lvl1pPr>
          </a:lstStyle>
          <a:p>
            <a:pPr lvl="0"/>
            <a:r>
              <a:rPr lang="en-US" dirty="0"/>
              <a:t>Phone</a:t>
            </a:r>
          </a:p>
        </p:txBody>
      </p:sp>
      <p:sp>
        <p:nvSpPr>
          <p:cNvPr id="136" name="Text Placeholder 10">
            <a:extLst>
              <a:ext uri="{FF2B5EF4-FFF2-40B4-BE49-F238E27FC236}">
                <a16:creationId xmlns:a16="http://schemas.microsoft.com/office/drawing/2014/main" id="{9F7AECEA-2B41-4095-A2B1-9C01644F3D70}"/>
              </a:ext>
            </a:extLst>
          </p:cNvPr>
          <p:cNvSpPr>
            <a:spLocks noGrp="1"/>
          </p:cNvSpPr>
          <p:nvPr>
            <p:ph type="body" sz="quarter" idx="87" hasCustomPrompt="1"/>
          </p:nvPr>
        </p:nvSpPr>
        <p:spPr>
          <a:xfrm>
            <a:off x="7545197" y="5690866"/>
            <a:ext cx="1291498" cy="152034"/>
          </a:xfrm>
        </p:spPr>
        <p:txBody>
          <a:bodyPr lIns="0" tIns="0" rIns="0" bIns="0" anchor="ctr" anchorCtr="0">
            <a:noAutofit/>
          </a:bodyPr>
          <a:lstStyle>
            <a:lvl1pPr marL="0" indent="0" algn="ctr">
              <a:buNone/>
              <a:defRPr sz="900"/>
            </a:lvl1pPr>
          </a:lstStyle>
          <a:p>
            <a:pPr lvl="0"/>
            <a:r>
              <a:rPr lang="en-US" dirty="0"/>
              <a:t>Email</a:t>
            </a:r>
          </a:p>
        </p:txBody>
      </p:sp>
    </p:spTree>
    <p:extLst>
      <p:ext uri="{BB962C8B-B14F-4D97-AF65-F5344CB8AC3E}">
        <p14:creationId xmlns:p14="http://schemas.microsoft.com/office/powerpoint/2010/main" val="270359051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wo Attorney Contact - Gray">
    <p:spTree>
      <p:nvGrpSpPr>
        <p:cNvPr id="1" name=""/>
        <p:cNvGrpSpPr/>
        <p:nvPr/>
      </p:nvGrpSpPr>
      <p:grpSpPr>
        <a:xfrm>
          <a:off x="0" y="0"/>
          <a:ext cx="0" cy="0"/>
          <a:chOff x="0" y="0"/>
          <a:chExt cx="0" cy="0"/>
        </a:xfrm>
      </p:grpSpPr>
      <p:sp>
        <p:nvSpPr>
          <p:cNvPr id="7" name="Picture Placeholder 4"/>
          <p:cNvSpPr>
            <a:spLocks noGrp="1"/>
          </p:cNvSpPr>
          <p:nvPr>
            <p:ph type="pic" sz="quarter" idx="14" hasCustomPrompt="1"/>
          </p:nvPr>
        </p:nvSpPr>
        <p:spPr>
          <a:xfrm>
            <a:off x="1615977" y="2209800"/>
            <a:ext cx="2381446" cy="200644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2" name="Footer Placeholder 1">
            <a:extLst>
              <a:ext uri="{FF2B5EF4-FFF2-40B4-BE49-F238E27FC236}">
                <a16:creationId xmlns:a16="http://schemas.microsoft.com/office/drawing/2014/main" id="{148891A2-AE41-4931-AE97-3452CC4A7EB9}"/>
              </a:ext>
            </a:extLst>
          </p:cNvPr>
          <p:cNvSpPr>
            <a:spLocks noGrp="1"/>
          </p:cNvSpPr>
          <p:nvPr>
            <p:ph type="ftr" sz="quarter" idx="16"/>
          </p:nvPr>
        </p:nvSpPr>
        <p:spPr/>
        <p:txBody>
          <a:bodyPr/>
          <a:lstStyle/>
          <a:p>
            <a:endParaRPr lang="en-US" dirty="0"/>
          </a:p>
        </p:txBody>
      </p:sp>
      <p:sp>
        <p:nvSpPr>
          <p:cNvPr id="8" name="Slide Number Placeholder 5">
            <a:extLst>
              <a:ext uri="{FF2B5EF4-FFF2-40B4-BE49-F238E27FC236}">
                <a16:creationId xmlns:a16="http://schemas.microsoft.com/office/drawing/2014/main" id="{3A91736C-CCF5-426B-B57F-3185C127169E}"/>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6" name="Text Placeholder 5">
            <a:extLst>
              <a:ext uri="{FF2B5EF4-FFF2-40B4-BE49-F238E27FC236}">
                <a16:creationId xmlns:a16="http://schemas.microsoft.com/office/drawing/2014/main" id="{E421488F-8BC1-41EE-848B-CC88010405CD}"/>
              </a:ext>
            </a:extLst>
          </p:cNvPr>
          <p:cNvSpPr>
            <a:spLocks noGrp="1"/>
          </p:cNvSpPr>
          <p:nvPr>
            <p:ph type="body" sz="quarter" idx="17" hasCustomPrompt="1"/>
          </p:nvPr>
        </p:nvSpPr>
        <p:spPr>
          <a:xfrm>
            <a:off x="1473200" y="4310956"/>
            <a:ext cx="2667000" cy="334386"/>
          </a:xfrm>
        </p:spPr>
        <p:txBody>
          <a:bodyPr lIns="0" tIns="0" rIns="0" bIns="0" anchor="ctr" anchorCtr="0">
            <a:noAutofit/>
          </a:bodyPr>
          <a:lstStyle>
            <a:lvl1pPr marL="0" indent="0" algn="ctr">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1" name="Text Placeholder 10">
            <a:extLst>
              <a:ext uri="{FF2B5EF4-FFF2-40B4-BE49-F238E27FC236}">
                <a16:creationId xmlns:a16="http://schemas.microsoft.com/office/drawing/2014/main" id="{F5F00205-0E28-4C96-83D0-D7462AE51DD1}"/>
              </a:ext>
            </a:extLst>
          </p:cNvPr>
          <p:cNvSpPr>
            <a:spLocks noGrp="1"/>
          </p:cNvSpPr>
          <p:nvPr>
            <p:ph type="body" sz="quarter" idx="18" hasCustomPrompt="1"/>
          </p:nvPr>
        </p:nvSpPr>
        <p:spPr>
          <a:xfrm>
            <a:off x="1473200" y="4648322"/>
            <a:ext cx="2667000" cy="246888"/>
          </a:xfrm>
        </p:spPr>
        <p:txBody>
          <a:bodyPr lIns="0" tIns="0" rIns="0" bIns="0" anchor="ctr" anchorCtr="0">
            <a:noAutofit/>
          </a:bodyPr>
          <a:lstStyle>
            <a:lvl1pPr marL="0" indent="0" algn="ctr">
              <a:buNone/>
              <a:defRPr sz="1400"/>
            </a:lvl1pPr>
          </a:lstStyle>
          <a:p>
            <a:pPr lvl="0"/>
            <a:r>
              <a:rPr lang="en-US" dirty="0"/>
              <a:t>Phone</a:t>
            </a:r>
          </a:p>
        </p:txBody>
      </p:sp>
      <p:sp>
        <p:nvSpPr>
          <p:cNvPr id="13" name="Text Placeholder 10">
            <a:extLst>
              <a:ext uri="{FF2B5EF4-FFF2-40B4-BE49-F238E27FC236}">
                <a16:creationId xmlns:a16="http://schemas.microsoft.com/office/drawing/2014/main" id="{C7D66212-B910-4F8E-95EE-179211F0F1A7}"/>
              </a:ext>
            </a:extLst>
          </p:cNvPr>
          <p:cNvSpPr>
            <a:spLocks noGrp="1"/>
          </p:cNvSpPr>
          <p:nvPr>
            <p:ph type="body" sz="quarter" idx="19" hasCustomPrompt="1"/>
          </p:nvPr>
        </p:nvSpPr>
        <p:spPr>
          <a:xfrm>
            <a:off x="1473200" y="4899071"/>
            <a:ext cx="2667000" cy="246888"/>
          </a:xfrm>
        </p:spPr>
        <p:txBody>
          <a:bodyPr lIns="0" tIns="0" rIns="0" bIns="0" anchor="ctr" anchorCtr="0">
            <a:noAutofit/>
          </a:bodyPr>
          <a:lstStyle>
            <a:lvl1pPr marL="0" indent="0" algn="ctr">
              <a:buNone/>
              <a:defRPr sz="1400"/>
            </a:lvl1pPr>
          </a:lstStyle>
          <a:p>
            <a:pPr lvl="0"/>
            <a:r>
              <a:rPr lang="en-US" dirty="0"/>
              <a:t>Email</a:t>
            </a:r>
          </a:p>
        </p:txBody>
      </p:sp>
      <p:sp>
        <p:nvSpPr>
          <p:cNvPr id="35" name="Picture Placeholder 4">
            <a:extLst>
              <a:ext uri="{FF2B5EF4-FFF2-40B4-BE49-F238E27FC236}">
                <a16:creationId xmlns:a16="http://schemas.microsoft.com/office/drawing/2014/main" id="{2FCE1B7A-9C23-490D-A007-A7D9CC2E98A4}"/>
              </a:ext>
            </a:extLst>
          </p:cNvPr>
          <p:cNvSpPr>
            <a:spLocks noGrp="1"/>
          </p:cNvSpPr>
          <p:nvPr>
            <p:ph type="pic" sz="quarter" idx="20" hasCustomPrompt="1"/>
          </p:nvPr>
        </p:nvSpPr>
        <p:spPr>
          <a:xfrm>
            <a:off x="5178329" y="2209800"/>
            <a:ext cx="2381446" cy="200644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36" name="Text Placeholder 5">
            <a:extLst>
              <a:ext uri="{FF2B5EF4-FFF2-40B4-BE49-F238E27FC236}">
                <a16:creationId xmlns:a16="http://schemas.microsoft.com/office/drawing/2014/main" id="{79940A23-8486-422E-944B-51F2120D44D2}"/>
              </a:ext>
            </a:extLst>
          </p:cNvPr>
          <p:cNvSpPr>
            <a:spLocks noGrp="1"/>
          </p:cNvSpPr>
          <p:nvPr>
            <p:ph type="body" sz="quarter" idx="21" hasCustomPrompt="1"/>
          </p:nvPr>
        </p:nvSpPr>
        <p:spPr>
          <a:xfrm>
            <a:off x="5035552" y="4310956"/>
            <a:ext cx="2667000" cy="334386"/>
          </a:xfrm>
        </p:spPr>
        <p:txBody>
          <a:bodyPr lIns="0" tIns="0" rIns="0" bIns="0" anchor="ctr" anchorCtr="0">
            <a:noAutofit/>
          </a:bodyPr>
          <a:lstStyle>
            <a:lvl1pPr marL="0" indent="0" algn="ctr">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37" name="Text Placeholder 10">
            <a:extLst>
              <a:ext uri="{FF2B5EF4-FFF2-40B4-BE49-F238E27FC236}">
                <a16:creationId xmlns:a16="http://schemas.microsoft.com/office/drawing/2014/main" id="{F0355177-8554-45C4-AC3A-0D1A7E1FF77F}"/>
              </a:ext>
            </a:extLst>
          </p:cNvPr>
          <p:cNvSpPr>
            <a:spLocks noGrp="1"/>
          </p:cNvSpPr>
          <p:nvPr>
            <p:ph type="body" sz="quarter" idx="22" hasCustomPrompt="1"/>
          </p:nvPr>
        </p:nvSpPr>
        <p:spPr>
          <a:xfrm>
            <a:off x="5035552" y="4648323"/>
            <a:ext cx="2667000" cy="246888"/>
          </a:xfrm>
        </p:spPr>
        <p:txBody>
          <a:bodyPr lIns="0" tIns="0" rIns="0" bIns="0" anchor="ctr" anchorCtr="0">
            <a:noAutofit/>
          </a:bodyPr>
          <a:lstStyle>
            <a:lvl1pPr marL="0" indent="0" algn="ctr">
              <a:buNone/>
              <a:defRPr sz="1400"/>
            </a:lvl1pPr>
          </a:lstStyle>
          <a:p>
            <a:pPr lvl="0"/>
            <a:r>
              <a:rPr lang="en-US" dirty="0"/>
              <a:t>Phone</a:t>
            </a:r>
          </a:p>
        </p:txBody>
      </p:sp>
      <p:sp>
        <p:nvSpPr>
          <p:cNvPr id="38" name="Text Placeholder 10">
            <a:extLst>
              <a:ext uri="{FF2B5EF4-FFF2-40B4-BE49-F238E27FC236}">
                <a16:creationId xmlns:a16="http://schemas.microsoft.com/office/drawing/2014/main" id="{DC67F7D2-2DC2-4864-91FE-8F03529DF6E6}"/>
              </a:ext>
            </a:extLst>
          </p:cNvPr>
          <p:cNvSpPr>
            <a:spLocks noGrp="1"/>
          </p:cNvSpPr>
          <p:nvPr>
            <p:ph type="body" sz="quarter" idx="23" hasCustomPrompt="1"/>
          </p:nvPr>
        </p:nvSpPr>
        <p:spPr>
          <a:xfrm>
            <a:off x="5035552" y="4899071"/>
            <a:ext cx="2667000" cy="246888"/>
          </a:xfrm>
        </p:spPr>
        <p:txBody>
          <a:bodyPr lIns="0" tIns="0" rIns="0" bIns="0" anchor="ctr" anchorCtr="0">
            <a:noAutofit/>
          </a:bodyPr>
          <a:lstStyle>
            <a:lvl1pPr marL="0" indent="0" algn="ctr">
              <a:buNone/>
              <a:defRPr sz="1400"/>
            </a:lvl1pPr>
          </a:lstStyle>
          <a:p>
            <a:pPr lvl="0"/>
            <a:r>
              <a:rPr lang="en-US" dirty="0"/>
              <a:t>Email</a:t>
            </a:r>
          </a:p>
        </p:txBody>
      </p:sp>
      <p:sp>
        <p:nvSpPr>
          <p:cNvPr id="28" name="Title 1">
            <a:extLst>
              <a:ext uri="{FF2B5EF4-FFF2-40B4-BE49-F238E27FC236}">
                <a16:creationId xmlns:a16="http://schemas.microsoft.com/office/drawing/2014/main" id="{10D2D5C8-E142-4A0A-A1C8-11790A840CD2}"/>
              </a:ext>
            </a:extLst>
          </p:cNvPr>
          <p:cNvSpPr>
            <a:spLocks noGrp="1"/>
          </p:cNvSpPr>
          <p:nvPr>
            <p:ph type="title" hasCustomPrompt="1"/>
          </p:nvPr>
        </p:nvSpPr>
        <p:spPr>
          <a:xfrm>
            <a:off x="228600" y="228600"/>
            <a:ext cx="8686800" cy="1371600"/>
          </a:xfrm>
          <a:solidFill>
            <a:srgbClr val="464646"/>
          </a:solidFill>
        </p:spPr>
        <p:txBody>
          <a:bodyPr lIns="310896" tIns="91440" rIns="182880" bIns="91440"/>
          <a:lstStyle>
            <a:lvl1pPr>
              <a:defRPr>
                <a:solidFill>
                  <a:schemeClr val="bg1"/>
                </a:solidFill>
              </a:defRPr>
            </a:lvl1pPr>
          </a:lstStyle>
          <a:p>
            <a:r>
              <a:rPr lang="en-US" dirty="0"/>
              <a:t>Click to add title</a:t>
            </a:r>
          </a:p>
        </p:txBody>
      </p:sp>
    </p:spTree>
    <p:extLst>
      <p:ext uri="{BB962C8B-B14F-4D97-AF65-F5344CB8AC3E}">
        <p14:creationId xmlns:p14="http://schemas.microsoft.com/office/powerpoint/2010/main" val="390077320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hree Attorney Contact - Gray">
    <p:spTree>
      <p:nvGrpSpPr>
        <p:cNvPr id="1" name=""/>
        <p:cNvGrpSpPr/>
        <p:nvPr/>
      </p:nvGrpSpPr>
      <p:grpSpPr>
        <a:xfrm>
          <a:off x="0" y="0"/>
          <a:ext cx="0" cy="0"/>
          <a:chOff x="0" y="0"/>
          <a:chExt cx="0" cy="0"/>
        </a:xfrm>
      </p:grpSpPr>
      <p:sp>
        <p:nvSpPr>
          <p:cNvPr id="7" name="Picture Placeholder 4"/>
          <p:cNvSpPr>
            <a:spLocks noGrp="1"/>
          </p:cNvSpPr>
          <p:nvPr>
            <p:ph type="pic" sz="quarter" idx="14" hasCustomPrompt="1"/>
          </p:nvPr>
        </p:nvSpPr>
        <p:spPr>
          <a:xfrm>
            <a:off x="972134" y="2426033"/>
            <a:ext cx="1714892" cy="1444849"/>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2" name="Footer Placeholder 1">
            <a:extLst>
              <a:ext uri="{FF2B5EF4-FFF2-40B4-BE49-F238E27FC236}">
                <a16:creationId xmlns:a16="http://schemas.microsoft.com/office/drawing/2014/main" id="{148891A2-AE41-4931-AE97-3452CC4A7EB9}"/>
              </a:ext>
            </a:extLst>
          </p:cNvPr>
          <p:cNvSpPr>
            <a:spLocks noGrp="1"/>
          </p:cNvSpPr>
          <p:nvPr>
            <p:ph type="ftr" sz="quarter" idx="16"/>
          </p:nvPr>
        </p:nvSpPr>
        <p:spPr/>
        <p:txBody>
          <a:bodyPr/>
          <a:lstStyle/>
          <a:p>
            <a:endParaRPr lang="en-US" dirty="0"/>
          </a:p>
        </p:txBody>
      </p:sp>
      <p:sp>
        <p:nvSpPr>
          <p:cNvPr id="8" name="Slide Number Placeholder 5">
            <a:extLst>
              <a:ext uri="{FF2B5EF4-FFF2-40B4-BE49-F238E27FC236}">
                <a16:creationId xmlns:a16="http://schemas.microsoft.com/office/drawing/2014/main" id="{3A91736C-CCF5-426B-B57F-3185C127169E}"/>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6" name="Text Placeholder 5">
            <a:extLst>
              <a:ext uri="{FF2B5EF4-FFF2-40B4-BE49-F238E27FC236}">
                <a16:creationId xmlns:a16="http://schemas.microsoft.com/office/drawing/2014/main" id="{E421488F-8BC1-41EE-848B-CC88010405CD}"/>
              </a:ext>
            </a:extLst>
          </p:cNvPr>
          <p:cNvSpPr>
            <a:spLocks noGrp="1"/>
          </p:cNvSpPr>
          <p:nvPr>
            <p:ph type="body" sz="quarter" idx="17" hasCustomPrompt="1"/>
          </p:nvPr>
        </p:nvSpPr>
        <p:spPr>
          <a:xfrm>
            <a:off x="724680" y="3946796"/>
            <a:ext cx="2209800" cy="273790"/>
          </a:xfrm>
        </p:spPr>
        <p:txBody>
          <a:bodyPr lIns="0" tIns="0" rIns="0" bIns="0" anchor="ctr" anchorCtr="0">
            <a:normAutofit/>
          </a:bodyPr>
          <a:lstStyle>
            <a:lvl1pPr marL="0" indent="0" algn="ctr">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1" name="Text Placeholder 10">
            <a:extLst>
              <a:ext uri="{FF2B5EF4-FFF2-40B4-BE49-F238E27FC236}">
                <a16:creationId xmlns:a16="http://schemas.microsoft.com/office/drawing/2014/main" id="{F5F00205-0E28-4C96-83D0-D7462AE51DD1}"/>
              </a:ext>
            </a:extLst>
          </p:cNvPr>
          <p:cNvSpPr>
            <a:spLocks noGrp="1"/>
          </p:cNvSpPr>
          <p:nvPr>
            <p:ph type="body" sz="quarter" idx="18" hasCustomPrompt="1"/>
          </p:nvPr>
        </p:nvSpPr>
        <p:spPr>
          <a:xfrm>
            <a:off x="724680" y="4223567"/>
            <a:ext cx="2209800" cy="210312"/>
          </a:xfrm>
        </p:spPr>
        <p:txBody>
          <a:bodyPr lIns="0" tIns="0" rIns="0" bIns="0" anchor="ctr" anchorCtr="0">
            <a:noAutofit/>
          </a:bodyPr>
          <a:lstStyle>
            <a:lvl1pPr marL="0" indent="0" algn="ctr">
              <a:buNone/>
              <a:defRPr sz="1200"/>
            </a:lvl1pPr>
          </a:lstStyle>
          <a:p>
            <a:pPr lvl="0"/>
            <a:r>
              <a:rPr lang="en-US" dirty="0"/>
              <a:t>Phone</a:t>
            </a:r>
          </a:p>
        </p:txBody>
      </p:sp>
      <p:sp>
        <p:nvSpPr>
          <p:cNvPr id="13" name="Text Placeholder 10">
            <a:extLst>
              <a:ext uri="{FF2B5EF4-FFF2-40B4-BE49-F238E27FC236}">
                <a16:creationId xmlns:a16="http://schemas.microsoft.com/office/drawing/2014/main" id="{C7D66212-B910-4F8E-95EE-179211F0F1A7}"/>
              </a:ext>
            </a:extLst>
          </p:cNvPr>
          <p:cNvSpPr>
            <a:spLocks noGrp="1"/>
          </p:cNvSpPr>
          <p:nvPr>
            <p:ph type="body" sz="quarter" idx="19" hasCustomPrompt="1"/>
          </p:nvPr>
        </p:nvSpPr>
        <p:spPr>
          <a:xfrm>
            <a:off x="724680" y="4437888"/>
            <a:ext cx="2209800" cy="210312"/>
          </a:xfrm>
        </p:spPr>
        <p:txBody>
          <a:bodyPr lIns="0" tIns="0" rIns="0" bIns="0" anchor="ctr" anchorCtr="0">
            <a:noAutofit/>
          </a:bodyPr>
          <a:lstStyle>
            <a:lvl1pPr marL="0" indent="0" algn="ctr">
              <a:buNone/>
              <a:defRPr sz="1200"/>
            </a:lvl1pPr>
          </a:lstStyle>
          <a:p>
            <a:pPr lvl="0"/>
            <a:r>
              <a:rPr lang="en-US" dirty="0"/>
              <a:t>Email</a:t>
            </a:r>
          </a:p>
        </p:txBody>
      </p:sp>
      <p:sp>
        <p:nvSpPr>
          <p:cNvPr id="35" name="Picture Placeholder 4">
            <a:extLst>
              <a:ext uri="{FF2B5EF4-FFF2-40B4-BE49-F238E27FC236}">
                <a16:creationId xmlns:a16="http://schemas.microsoft.com/office/drawing/2014/main" id="{2FCE1B7A-9C23-490D-A007-A7D9CC2E98A4}"/>
              </a:ext>
            </a:extLst>
          </p:cNvPr>
          <p:cNvSpPr>
            <a:spLocks noGrp="1"/>
          </p:cNvSpPr>
          <p:nvPr>
            <p:ph type="pic" sz="quarter" idx="20" hasCustomPrompt="1"/>
          </p:nvPr>
        </p:nvSpPr>
        <p:spPr>
          <a:xfrm>
            <a:off x="3714554" y="2426033"/>
            <a:ext cx="1714892" cy="1444849"/>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36" name="Text Placeholder 5">
            <a:extLst>
              <a:ext uri="{FF2B5EF4-FFF2-40B4-BE49-F238E27FC236}">
                <a16:creationId xmlns:a16="http://schemas.microsoft.com/office/drawing/2014/main" id="{79940A23-8486-422E-944B-51F2120D44D2}"/>
              </a:ext>
            </a:extLst>
          </p:cNvPr>
          <p:cNvSpPr>
            <a:spLocks noGrp="1"/>
          </p:cNvSpPr>
          <p:nvPr>
            <p:ph type="body" sz="quarter" idx="21" hasCustomPrompt="1"/>
          </p:nvPr>
        </p:nvSpPr>
        <p:spPr>
          <a:xfrm>
            <a:off x="3467490" y="3946796"/>
            <a:ext cx="2209800" cy="273790"/>
          </a:xfrm>
        </p:spPr>
        <p:txBody>
          <a:bodyPr lIns="0" tIns="0" rIns="0" bIns="0" anchor="ctr" anchorCtr="0">
            <a:normAutofit/>
          </a:bodyPr>
          <a:lstStyle>
            <a:lvl1pPr marL="0" indent="0" algn="ctr">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37" name="Text Placeholder 10">
            <a:extLst>
              <a:ext uri="{FF2B5EF4-FFF2-40B4-BE49-F238E27FC236}">
                <a16:creationId xmlns:a16="http://schemas.microsoft.com/office/drawing/2014/main" id="{F0355177-8554-45C4-AC3A-0D1A7E1FF77F}"/>
              </a:ext>
            </a:extLst>
          </p:cNvPr>
          <p:cNvSpPr>
            <a:spLocks noGrp="1"/>
          </p:cNvSpPr>
          <p:nvPr>
            <p:ph type="body" sz="quarter" idx="22" hasCustomPrompt="1"/>
          </p:nvPr>
        </p:nvSpPr>
        <p:spPr>
          <a:xfrm>
            <a:off x="3467490" y="4223567"/>
            <a:ext cx="2209800" cy="210312"/>
          </a:xfrm>
        </p:spPr>
        <p:txBody>
          <a:bodyPr lIns="0" tIns="0" rIns="0" bIns="0" anchor="ctr" anchorCtr="0">
            <a:noAutofit/>
          </a:bodyPr>
          <a:lstStyle>
            <a:lvl1pPr marL="0" indent="0" algn="ctr">
              <a:buNone/>
              <a:defRPr sz="1200"/>
            </a:lvl1pPr>
          </a:lstStyle>
          <a:p>
            <a:pPr lvl="0"/>
            <a:r>
              <a:rPr lang="en-US" dirty="0"/>
              <a:t>Phone</a:t>
            </a:r>
          </a:p>
        </p:txBody>
      </p:sp>
      <p:sp>
        <p:nvSpPr>
          <p:cNvPr id="38" name="Text Placeholder 10">
            <a:extLst>
              <a:ext uri="{FF2B5EF4-FFF2-40B4-BE49-F238E27FC236}">
                <a16:creationId xmlns:a16="http://schemas.microsoft.com/office/drawing/2014/main" id="{DC67F7D2-2DC2-4864-91FE-8F03529DF6E6}"/>
              </a:ext>
            </a:extLst>
          </p:cNvPr>
          <p:cNvSpPr>
            <a:spLocks noGrp="1"/>
          </p:cNvSpPr>
          <p:nvPr>
            <p:ph type="body" sz="quarter" idx="23" hasCustomPrompt="1"/>
          </p:nvPr>
        </p:nvSpPr>
        <p:spPr>
          <a:xfrm>
            <a:off x="3467490" y="4437888"/>
            <a:ext cx="2209800" cy="210312"/>
          </a:xfrm>
        </p:spPr>
        <p:txBody>
          <a:bodyPr lIns="0" tIns="0" rIns="0" bIns="0" anchor="ctr" anchorCtr="0">
            <a:noAutofit/>
          </a:bodyPr>
          <a:lstStyle>
            <a:lvl1pPr marL="0" indent="0" algn="ctr">
              <a:buNone/>
              <a:defRPr sz="1200"/>
            </a:lvl1pPr>
          </a:lstStyle>
          <a:p>
            <a:pPr lvl="0"/>
            <a:r>
              <a:rPr lang="en-US" dirty="0"/>
              <a:t>Email</a:t>
            </a:r>
          </a:p>
        </p:txBody>
      </p:sp>
      <p:sp>
        <p:nvSpPr>
          <p:cNvPr id="39" name="Picture Placeholder 4">
            <a:extLst>
              <a:ext uri="{FF2B5EF4-FFF2-40B4-BE49-F238E27FC236}">
                <a16:creationId xmlns:a16="http://schemas.microsoft.com/office/drawing/2014/main" id="{B6F28AE1-0546-4422-8809-3C931D5B06A0}"/>
              </a:ext>
            </a:extLst>
          </p:cNvPr>
          <p:cNvSpPr>
            <a:spLocks noGrp="1"/>
          </p:cNvSpPr>
          <p:nvPr>
            <p:ph type="pic" sz="quarter" idx="24" hasCustomPrompt="1"/>
          </p:nvPr>
        </p:nvSpPr>
        <p:spPr>
          <a:xfrm>
            <a:off x="6406954" y="2426033"/>
            <a:ext cx="1714892" cy="1444849"/>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40" name="Text Placeholder 5">
            <a:extLst>
              <a:ext uri="{FF2B5EF4-FFF2-40B4-BE49-F238E27FC236}">
                <a16:creationId xmlns:a16="http://schemas.microsoft.com/office/drawing/2014/main" id="{2DDDF03D-4AFC-4667-A85A-178BBF00FB09}"/>
              </a:ext>
            </a:extLst>
          </p:cNvPr>
          <p:cNvSpPr>
            <a:spLocks noGrp="1"/>
          </p:cNvSpPr>
          <p:nvPr>
            <p:ph type="body" sz="quarter" idx="25" hasCustomPrompt="1"/>
          </p:nvPr>
        </p:nvSpPr>
        <p:spPr>
          <a:xfrm>
            <a:off x="6210298" y="3946796"/>
            <a:ext cx="2209800" cy="273790"/>
          </a:xfrm>
        </p:spPr>
        <p:txBody>
          <a:bodyPr lIns="0" tIns="0" rIns="0" bIns="0" anchor="ctr" anchorCtr="0">
            <a:normAutofit/>
          </a:bodyPr>
          <a:lstStyle>
            <a:lvl1pPr marL="0" indent="0" algn="ctr">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41" name="Text Placeholder 10">
            <a:extLst>
              <a:ext uri="{FF2B5EF4-FFF2-40B4-BE49-F238E27FC236}">
                <a16:creationId xmlns:a16="http://schemas.microsoft.com/office/drawing/2014/main" id="{8E812B1D-FB9E-46A4-9104-4174782FDE4D}"/>
              </a:ext>
            </a:extLst>
          </p:cNvPr>
          <p:cNvSpPr>
            <a:spLocks noGrp="1"/>
          </p:cNvSpPr>
          <p:nvPr>
            <p:ph type="body" sz="quarter" idx="26" hasCustomPrompt="1"/>
          </p:nvPr>
        </p:nvSpPr>
        <p:spPr>
          <a:xfrm>
            <a:off x="6210298" y="4223567"/>
            <a:ext cx="2209800" cy="210312"/>
          </a:xfrm>
        </p:spPr>
        <p:txBody>
          <a:bodyPr lIns="0" tIns="0" rIns="0" bIns="0" anchor="ctr" anchorCtr="0">
            <a:noAutofit/>
          </a:bodyPr>
          <a:lstStyle>
            <a:lvl1pPr marL="0" indent="0" algn="ctr">
              <a:buNone/>
              <a:defRPr sz="1200"/>
            </a:lvl1pPr>
          </a:lstStyle>
          <a:p>
            <a:pPr lvl="0"/>
            <a:r>
              <a:rPr lang="en-US" dirty="0"/>
              <a:t>Phone</a:t>
            </a:r>
          </a:p>
        </p:txBody>
      </p:sp>
      <p:sp>
        <p:nvSpPr>
          <p:cNvPr id="42" name="Text Placeholder 10">
            <a:extLst>
              <a:ext uri="{FF2B5EF4-FFF2-40B4-BE49-F238E27FC236}">
                <a16:creationId xmlns:a16="http://schemas.microsoft.com/office/drawing/2014/main" id="{60576C41-F0D9-4D90-A32E-24B580D53943}"/>
              </a:ext>
            </a:extLst>
          </p:cNvPr>
          <p:cNvSpPr>
            <a:spLocks noGrp="1"/>
          </p:cNvSpPr>
          <p:nvPr>
            <p:ph type="body" sz="quarter" idx="27" hasCustomPrompt="1"/>
          </p:nvPr>
        </p:nvSpPr>
        <p:spPr>
          <a:xfrm>
            <a:off x="6210298" y="4437888"/>
            <a:ext cx="2209800" cy="210312"/>
          </a:xfrm>
        </p:spPr>
        <p:txBody>
          <a:bodyPr lIns="0" tIns="0" rIns="0" bIns="0" anchor="ctr" anchorCtr="0">
            <a:noAutofit/>
          </a:bodyPr>
          <a:lstStyle>
            <a:lvl1pPr marL="0" indent="0" algn="ctr">
              <a:buNone/>
              <a:defRPr sz="1200"/>
            </a:lvl1pPr>
          </a:lstStyle>
          <a:p>
            <a:pPr lvl="0"/>
            <a:r>
              <a:rPr lang="en-US" dirty="0"/>
              <a:t>Email</a:t>
            </a:r>
          </a:p>
        </p:txBody>
      </p:sp>
      <p:sp>
        <p:nvSpPr>
          <p:cNvPr id="28" name="Title 1">
            <a:extLst>
              <a:ext uri="{FF2B5EF4-FFF2-40B4-BE49-F238E27FC236}">
                <a16:creationId xmlns:a16="http://schemas.microsoft.com/office/drawing/2014/main" id="{10D2D5C8-E142-4A0A-A1C8-11790A840CD2}"/>
              </a:ext>
            </a:extLst>
          </p:cNvPr>
          <p:cNvSpPr>
            <a:spLocks noGrp="1"/>
          </p:cNvSpPr>
          <p:nvPr>
            <p:ph type="title" hasCustomPrompt="1"/>
          </p:nvPr>
        </p:nvSpPr>
        <p:spPr>
          <a:xfrm>
            <a:off x="228600" y="228600"/>
            <a:ext cx="8686800" cy="1371600"/>
          </a:xfrm>
          <a:solidFill>
            <a:srgbClr val="464646"/>
          </a:solidFill>
        </p:spPr>
        <p:txBody>
          <a:bodyPr lIns="310896" tIns="91440" rIns="182880" bIns="91440"/>
          <a:lstStyle>
            <a:lvl1pPr>
              <a:defRPr>
                <a:solidFill>
                  <a:schemeClr val="bg1"/>
                </a:solidFill>
              </a:defRPr>
            </a:lvl1pPr>
          </a:lstStyle>
          <a:p>
            <a:r>
              <a:rPr lang="en-US" dirty="0"/>
              <a:t>Click to add title</a:t>
            </a:r>
          </a:p>
        </p:txBody>
      </p:sp>
    </p:spTree>
    <p:extLst>
      <p:ext uri="{BB962C8B-B14F-4D97-AF65-F5344CB8AC3E}">
        <p14:creationId xmlns:p14="http://schemas.microsoft.com/office/powerpoint/2010/main" val="357894409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Four Attorney Contact - Gray">
    <p:spTree>
      <p:nvGrpSpPr>
        <p:cNvPr id="1" name=""/>
        <p:cNvGrpSpPr/>
        <p:nvPr/>
      </p:nvGrpSpPr>
      <p:grpSpPr>
        <a:xfrm>
          <a:off x="0" y="0"/>
          <a:ext cx="0" cy="0"/>
          <a:chOff x="0" y="0"/>
          <a:chExt cx="0" cy="0"/>
        </a:xfrm>
      </p:grpSpPr>
      <p:sp>
        <p:nvSpPr>
          <p:cNvPr id="7" name="Picture Placeholder 4"/>
          <p:cNvSpPr>
            <a:spLocks noGrp="1"/>
          </p:cNvSpPr>
          <p:nvPr>
            <p:ph type="pic" sz="quarter" idx="14" hasCustomPrompt="1"/>
          </p:nvPr>
        </p:nvSpPr>
        <p:spPr>
          <a:xfrm>
            <a:off x="2324100" y="1881170"/>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2" name="Footer Placeholder 1">
            <a:extLst>
              <a:ext uri="{FF2B5EF4-FFF2-40B4-BE49-F238E27FC236}">
                <a16:creationId xmlns:a16="http://schemas.microsoft.com/office/drawing/2014/main" id="{148891A2-AE41-4931-AE97-3452CC4A7EB9}"/>
              </a:ext>
            </a:extLst>
          </p:cNvPr>
          <p:cNvSpPr>
            <a:spLocks noGrp="1"/>
          </p:cNvSpPr>
          <p:nvPr>
            <p:ph type="ftr" sz="quarter" idx="16"/>
          </p:nvPr>
        </p:nvSpPr>
        <p:spPr/>
        <p:txBody>
          <a:bodyPr/>
          <a:lstStyle/>
          <a:p>
            <a:endParaRPr lang="en-US" dirty="0"/>
          </a:p>
        </p:txBody>
      </p:sp>
      <p:sp>
        <p:nvSpPr>
          <p:cNvPr id="8" name="Slide Number Placeholder 5">
            <a:extLst>
              <a:ext uri="{FF2B5EF4-FFF2-40B4-BE49-F238E27FC236}">
                <a16:creationId xmlns:a16="http://schemas.microsoft.com/office/drawing/2014/main" id="{3A91736C-CCF5-426B-B57F-3185C127169E}"/>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6" name="Text Placeholder 5">
            <a:extLst>
              <a:ext uri="{FF2B5EF4-FFF2-40B4-BE49-F238E27FC236}">
                <a16:creationId xmlns:a16="http://schemas.microsoft.com/office/drawing/2014/main" id="{E421488F-8BC1-41EE-848B-CC88010405CD}"/>
              </a:ext>
            </a:extLst>
          </p:cNvPr>
          <p:cNvSpPr>
            <a:spLocks noGrp="1"/>
          </p:cNvSpPr>
          <p:nvPr>
            <p:ph type="body" sz="quarter" idx="17" hasCustomPrompt="1"/>
          </p:nvPr>
        </p:nvSpPr>
        <p:spPr>
          <a:xfrm>
            <a:off x="1867290" y="3030495"/>
            <a:ext cx="2209800" cy="273790"/>
          </a:xfrm>
        </p:spPr>
        <p:txBody>
          <a:bodyPr lIns="0" tIns="0" rIns="0" bIns="0" anchor="ctr" anchorCtr="0">
            <a:normAutofit/>
          </a:bodyPr>
          <a:lstStyle>
            <a:lvl1pPr marL="0" indent="0" algn="ctr">
              <a:buNone/>
              <a:defRPr sz="15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1" name="Text Placeholder 10">
            <a:extLst>
              <a:ext uri="{FF2B5EF4-FFF2-40B4-BE49-F238E27FC236}">
                <a16:creationId xmlns:a16="http://schemas.microsoft.com/office/drawing/2014/main" id="{F5F00205-0E28-4C96-83D0-D7462AE51DD1}"/>
              </a:ext>
            </a:extLst>
          </p:cNvPr>
          <p:cNvSpPr>
            <a:spLocks noGrp="1"/>
          </p:cNvSpPr>
          <p:nvPr>
            <p:ph type="body" sz="quarter" idx="18" hasCustomPrompt="1"/>
          </p:nvPr>
        </p:nvSpPr>
        <p:spPr>
          <a:xfrm>
            <a:off x="1867290" y="3307267"/>
            <a:ext cx="2209800" cy="175872"/>
          </a:xfrm>
        </p:spPr>
        <p:txBody>
          <a:bodyPr lIns="0" tIns="0" rIns="0" bIns="0" anchor="ctr" anchorCtr="0">
            <a:noAutofit/>
          </a:bodyPr>
          <a:lstStyle>
            <a:lvl1pPr marL="0" indent="0" algn="ctr">
              <a:buNone/>
              <a:defRPr sz="1200"/>
            </a:lvl1pPr>
          </a:lstStyle>
          <a:p>
            <a:pPr lvl="0"/>
            <a:r>
              <a:rPr lang="en-US" dirty="0"/>
              <a:t>Phone</a:t>
            </a:r>
          </a:p>
        </p:txBody>
      </p:sp>
      <p:sp>
        <p:nvSpPr>
          <p:cNvPr id="13" name="Text Placeholder 10">
            <a:extLst>
              <a:ext uri="{FF2B5EF4-FFF2-40B4-BE49-F238E27FC236}">
                <a16:creationId xmlns:a16="http://schemas.microsoft.com/office/drawing/2014/main" id="{C7D66212-B910-4F8E-95EE-179211F0F1A7}"/>
              </a:ext>
            </a:extLst>
          </p:cNvPr>
          <p:cNvSpPr>
            <a:spLocks noGrp="1"/>
          </p:cNvSpPr>
          <p:nvPr>
            <p:ph type="body" sz="quarter" idx="19" hasCustomPrompt="1"/>
          </p:nvPr>
        </p:nvSpPr>
        <p:spPr>
          <a:xfrm>
            <a:off x="1867290" y="3483485"/>
            <a:ext cx="2209800" cy="175872"/>
          </a:xfrm>
        </p:spPr>
        <p:txBody>
          <a:bodyPr lIns="0" tIns="0" rIns="0" bIns="0" anchor="ctr" anchorCtr="0">
            <a:noAutofit/>
          </a:bodyPr>
          <a:lstStyle>
            <a:lvl1pPr marL="0" indent="0" algn="ctr">
              <a:buNone/>
              <a:defRPr sz="1200"/>
            </a:lvl1pPr>
          </a:lstStyle>
          <a:p>
            <a:pPr lvl="0"/>
            <a:r>
              <a:rPr lang="en-US" dirty="0"/>
              <a:t>Email</a:t>
            </a:r>
          </a:p>
        </p:txBody>
      </p:sp>
      <p:sp>
        <p:nvSpPr>
          <p:cNvPr id="35" name="Picture Placeholder 4">
            <a:extLst>
              <a:ext uri="{FF2B5EF4-FFF2-40B4-BE49-F238E27FC236}">
                <a16:creationId xmlns:a16="http://schemas.microsoft.com/office/drawing/2014/main" id="{2FCE1B7A-9C23-490D-A007-A7D9CC2E98A4}"/>
              </a:ext>
            </a:extLst>
          </p:cNvPr>
          <p:cNvSpPr>
            <a:spLocks noGrp="1"/>
          </p:cNvSpPr>
          <p:nvPr>
            <p:ph type="pic" sz="quarter" idx="20" hasCustomPrompt="1"/>
          </p:nvPr>
        </p:nvSpPr>
        <p:spPr>
          <a:xfrm>
            <a:off x="5486010" y="1881170"/>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36" name="Text Placeholder 5">
            <a:extLst>
              <a:ext uri="{FF2B5EF4-FFF2-40B4-BE49-F238E27FC236}">
                <a16:creationId xmlns:a16="http://schemas.microsoft.com/office/drawing/2014/main" id="{79940A23-8486-422E-944B-51F2120D44D2}"/>
              </a:ext>
            </a:extLst>
          </p:cNvPr>
          <p:cNvSpPr>
            <a:spLocks noGrp="1"/>
          </p:cNvSpPr>
          <p:nvPr>
            <p:ph type="body" sz="quarter" idx="21" hasCustomPrompt="1"/>
          </p:nvPr>
        </p:nvSpPr>
        <p:spPr>
          <a:xfrm>
            <a:off x="5029200" y="3030495"/>
            <a:ext cx="2209800" cy="273790"/>
          </a:xfrm>
        </p:spPr>
        <p:txBody>
          <a:bodyPr lIns="0" tIns="0" rIns="0" bIns="0" anchor="ctr" anchorCtr="0">
            <a:normAutofit/>
          </a:bodyPr>
          <a:lstStyle>
            <a:lvl1pPr marL="0" indent="0" algn="ctr">
              <a:buNone/>
              <a:defRPr sz="15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37" name="Text Placeholder 10">
            <a:extLst>
              <a:ext uri="{FF2B5EF4-FFF2-40B4-BE49-F238E27FC236}">
                <a16:creationId xmlns:a16="http://schemas.microsoft.com/office/drawing/2014/main" id="{F0355177-8554-45C4-AC3A-0D1A7E1FF77F}"/>
              </a:ext>
            </a:extLst>
          </p:cNvPr>
          <p:cNvSpPr>
            <a:spLocks noGrp="1"/>
          </p:cNvSpPr>
          <p:nvPr>
            <p:ph type="body" sz="quarter" idx="22" hasCustomPrompt="1"/>
          </p:nvPr>
        </p:nvSpPr>
        <p:spPr>
          <a:xfrm>
            <a:off x="5029200" y="3307267"/>
            <a:ext cx="2209800" cy="175872"/>
          </a:xfrm>
        </p:spPr>
        <p:txBody>
          <a:bodyPr lIns="0" tIns="0" rIns="0" bIns="0" anchor="ctr" anchorCtr="0">
            <a:noAutofit/>
          </a:bodyPr>
          <a:lstStyle>
            <a:lvl1pPr marL="0" indent="0" algn="ctr">
              <a:buNone/>
              <a:defRPr sz="1200"/>
            </a:lvl1pPr>
          </a:lstStyle>
          <a:p>
            <a:pPr lvl="0"/>
            <a:r>
              <a:rPr lang="en-US" dirty="0"/>
              <a:t>Phone</a:t>
            </a:r>
          </a:p>
        </p:txBody>
      </p:sp>
      <p:sp>
        <p:nvSpPr>
          <p:cNvPr id="38" name="Text Placeholder 10">
            <a:extLst>
              <a:ext uri="{FF2B5EF4-FFF2-40B4-BE49-F238E27FC236}">
                <a16:creationId xmlns:a16="http://schemas.microsoft.com/office/drawing/2014/main" id="{DC67F7D2-2DC2-4864-91FE-8F03529DF6E6}"/>
              </a:ext>
            </a:extLst>
          </p:cNvPr>
          <p:cNvSpPr>
            <a:spLocks noGrp="1"/>
          </p:cNvSpPr>
          <p:nvPr>
            <p:ph type="body" sz="quarter" idx="23" hasCustomPrompt="1"/>
          </p:nvPr>
        </p:nvSpPr>
        <p:spPr>
          <a:xfrm>
            <a:off x="5029200" y="3483485"/>
            <a:ext cx="2209800" cy="175872"/>
          </a:xfrm>
        </p:spPr>
        <p:txBody>
          <a:bodyPr lIns="0" tIns="0" rIns="0" bIns="0" anchor="ctr" anchorCtr="0">
            <a:noAutofit/>
          </a:bodyPr>
          <a:lstStyle>
            <a:lvl1pPr marL="0" indent="0" algn="ctr">
              <a:buNone/>
              <a:defRPr sz="1200"/>
            </a:lvl1pPr>
          </a:lstStyle>
          <a:p>
            <a:pPr lvl="0"/>
            <a:r>
              <a:rPr lang="en-US" dirty="0"/>
              <a:t>Email</a:t>
            </a:r>
          </a:p>
        </p:txBody>
      </p:sp>
      <p:sp>
        <p:nvSpPr>
          <p:cNvPr id="28" name="Title 1">
            <a:extLst>
              <a:ext uri="{FF2B5EF4-FFF2-40B4-BE49-F238E27FC236}">
                <a16:creationId xmlns:a16="http://schemas.microsoft.com/office/drawing/2014/main" id="{10D2D5C8-E142-4A0A-A1C8-11790A840CD2}"/>
              </a:ext>
            </a:extLst>
          </p:cNvPr>
          <p:cNvSpPr>
            <a:spLocks noGrp="1"/>
          </p:cNvSpPr>
          <p:nvPr>
            <p:ph type="title" hasCustomPrompt="1"/>
          </p:nvPr>
        </p:nvSpPr>
        <p:spPr>
          <a:xfrm>
            <a:off x="228600" y="228600"/>
            <a:ext cx="8686800" cy="1371600"/>
          </a:xfrm>
          <a:solidFill>
            <a:srgbClr val="464646"/>
          </a:solidFill>
        </p:spPr>
        <p:txBody>
          <a:bodyPr lIns="310896" tIns="91440" rIns="182880" bIns="91440"/>
          <a:lstStyle>
            <a:lvl1pPr>
              <a:defRPr>
                <a:solidFill>
                  <a:schemeClr val="bg1"/>
                </a:solidFill>
              </a:defRPr>
            </a:lvl1pPr>
          </a:lstStyle>
          <a:p>
            <a:r>
              <a:rPr lang="en-US" dirty="0"/>
              <a:t>Click to add title</a:t>
            </a:r>
          </a:p>
        </p:txBody>
      </p:sp>
      <p:sp>
        <p:nvSpPr>
          <p:cNvPr id="25" name="Picture Placeholder 4">
            <a:extLst>
              <a:ext uri="{FF2B5EF4-FFF2-40B4-BE49-F238E27FC236}">
                <a16:creationId xmlns:a16="http://schemas.microsoft.com/office/drawing/2014/main" id="{AEEEC122-9199-4E48-B479-C597F50FA95A}"/>
              </a:ext>
            </a:extLst>
          </p:cNvPr>
          <p:cNvSpPr>
            <a:spLocks noGrp="1"/>
          </p:cNvSpPr>
          <p:nvPr>
            <p:ph type="pic" sz="quarter" idx="24" hasCustomPrompt="1"/>
          </p:nvPr>
        </p:nvSpPr>
        <p:spPr>
          <a:xfrm>
            <a:off x="2324100" y="3953096"/>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26" name="Text Placeholder 5">
            <a:extLst>
              <a:ext uri="{FF2B5EF4-FFF2-40B4-BE49-F238E27FC236}">
                <a16:creationId xmlns:a16="http://schemas.microsoft.com/office/drawing/2014/main" id="{8DAB5AD0-4B01-4B89-A9BF-F7B43CFDF99F}"/>
              </a:ext>
            </a:extLst>
          </p:cNvPr>
          <p:cNvSpPr>
            <a:spLocks noGrp="1"/>
          </p:cNvSpPr>
          <p:nvPr>
            <p:ph type="body" sz="quarter" idx="25" hasCustomPrompt="1"/>
          </p:nvPr>
        </p:nvSpPr>
        <p:spPr>
          <a:xfrm>
            <a:off x="1867290" y="5102421"/>
            <a:ext cx="2209800" cy="273790"/>
          </a:xfrm>
        </p:spPr>
        <p:txBody>
          <a:bodyPr lIns="0" tIns="0" rIns="0" bIns="0" anchor="ctr" anchorCtr="0">
            <a:normAutofit/>
          </a:bodyPr>
          <a:lstStyle>
            <a:lvl1pPr marL="0" indent="0" algn="ctr">
              <a:buNone/>
              <a:defRPr sz="15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27" name="Text Placeholder 10">
            <a:extLst>
              <a:ext uri="{FF2B5EF4-FFF2-40B4-BE49-F238E27FC236}">
                <a16:creationId xmlns:a16="http://schemas.microsoft.com/office/drawing/2014/main" id="{6B3AD07D-2679-4255-B40F-3B22BCDE8489}"/>
              </a:ext>
            </a:extLst>
          </p:cNvPr>
          <p:cNvSpPr>
            <a:spLocks noGrp="1"/>
          </p:cNvSpPr>
          <p:nvPr>
            <p:ph type="body" sz="quarter" idx="26" hasCustomPrompt="1"/>
          </p:nvPr>
        </p:nvSpPr>
        <p:spPr>
          <a:xfrm>
            <a:off x="1867290" y="5379193"/>
            <a:ext cx="2209800" cy="175872"/>
          </a:xfrm>
        </p:spPr>
        <p:txBody>
          <a:bodyPr lIns="0" tIns="0" rIns="0" bIns="0" anchor="ctr" anchorCtr="0">
            <a:noAutofit/>
          </a:bodyPr>
          <a:lstStyle>
            <a:lvl1pPr marL="0" indent="0" algn="ctr">
              <a:buNone/>
              <a:defRPr sz="1200"/>
            </a:lvl1pPr>
          </a:lstStyle>
          <a:p>
            <a:pPr lvl="0"/>
            <a:r>
              <a:rPr lang="en-US" dirty="0"/>
              <a:t>Phone</a:t>
            </a:r>
          </a:p>
        </p:txBody>
      </p:sp>
      <p:sp>
        <p:nvSpPr>
          <p:cNvPr id="29" name="Text Placeholder 10">
            <a:extLst>
              <a:ext uri="{FF2B5EF4-FFF2-40B4-BE49-F238E27FC236}">
                <a16:creationId xmlns:a16="http://schemas.microsoft.com/office/drawing/2014/main" id="{9C1BDC38-8D73-414F-BE6B-72FC7234F3CA}"/>
              </a:ext>
            </a:extLst>
          </p:cNvPr>
          <p:cNvSpPr>
            <a:spLocks noGrp="1"/>
          </p:cNvSpPr>
          <p:nvPr>
            <p:ph type="body" sz="quarter" idx="27" hasCustomPrompt="1"/>
          </p:nvPr>
        </p:nvSpPr>
        <p:spPr>
          <a:xfrm>
            <a:off x="1867290" y="5555411"/>
            <a:ext cx="2209800" cy="175872"/>
          </a:xfrm>
        </p:spPr>
        <p:txBody>
          <a:bodyPr lIns="0" tIns="0" rIns="0" bIns="0" anchor="ctr" anchorCtr="0">
            <a:noAutofit/>
          </a:bodyPr>
          <a:lstStyle>
            <a:lvl1pPr marL="0" indent="0" algn="ctr">
              <a:buNone/>
              <a:defRPr sz="1200"/>
            </a:lvl1pPr>
          </a:lstStyle>
          <a:p>
            <a:pPr lvl="0"/>
            <a:r>
              <a:rPr lang="en-US" dirty="0"/>
              <a:t>Email</a:t>
            </a:r>
          </a:p>
        </p:txBody>
      </p:sp>
      <p:sp>
        <p:nvSpPr>
          <p:cNvPr id="30" name="Picture Placeholder 4">
            <a:extLst>
              <a:ext uri="{FF2B5EF4-FFF2-40B4-BE49-F238E27FC236}">
                <a16:creationId xmlns:a16="http://schemas.microsoft.com/office/drawing/2014/main" id="{3CA4E5DB-B91C-4507-8ADD-FCE572BE7A98}"/>
              </a:ext>
            </a:extLst>
          </p:cNvPr>
          <p:cNvSpPr>
            <a:spLocks noGrp="1"/>
          </p:cNvSpPr>
          <p:nvPr>
            <p:ph type="pic" sz="quarter" idx="28" hasCustomPrompt="1"/>
          </p:nvPr>
        </p:nvSpPr>
        <p:spPr>
          <a:xfrm>
            <a:off x="5486010" y="3953096"/>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31" name="Text Placeholder 5">
            <a:extLst>
              <a:ext uri="{FF2B5EF4-FFF2-40B4-BE49-F238E27FC236}">
                <a16:creationId xmlns:a16="http://schemas.microsoft.com/office/drawing/2014/main" id="{5A31CE31-04B3-42B7-8C00-4471E61C17AE}"/>
              </a:ext>
            </a:extLst>
          </p:cNvPr>
          <p:cNvSpPr>
            <a:spLocks noGrp="1"/>
          </p:cNvSpPr>
          <p:nvPr>
            <p:ph type="body" sz="quarter" idx="29" hasCustomPrompt="1"/>
          </p:nvPr>
        </p:nvSpPr>
        <p:spPr>
          <a:xfrm>
            <a:off x="5029200" y="5102421"/>
            <a:ext cx="2209800" cy="273790"/>
          </a:xfrm>
        </p:spPr>
        <p:txBody>
          <a:bodyPr lIns="0" tIns="0" rIns="0" bIns="0" anchor="ctr" anchorCtr="0">
            <a:normAutofit/>
          </a:bodyPr>
          <a:lstStyle>
            <a:lvl1pPr marL="0" indent="0" algn="ctr">
              <a:buNone/>
              <a:defRPr sz="15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32" name="Text Placeholder 10">
            <a:extLst>
              <a:ext uri="{FF2B5EF4-FFF2-40B4-BE49-F238E27FC236}">
                <a16:creationId xmlns:a16="http://schemas.microsoft.com/office/drawing/2014/main" id="{9E30508F-89A1-40FE-8D2A-23BA3E9FB91C}"/>
              </a:ext>
            </a:extLst>
          </p:cNvPr>
          <p:cNvSpPr>
            <a:spLocks noGrp="1"/>
          </p:cNvSpPr>
          <p:nvPr>
            <p:ph type="body" sz="quarter" idx="30" hasCustomPrompt="1"/>
          </p:nvPr>
        </p:nvSpPr>
        <p:spPr>
          <a:xfrm>
            <a:off x="5029200" y="5379193"/>
            <a:ext cx="2209800" cy="175872"/>
          </a:xfrm>
        </p:spPr>
        <p:txBody>
          <a:bodyPr lIns="0" tIns="0" rIns="0" bIns="0" anchor="ctr" anchorCtr="0">
            <a:noAutofit/>
          </a:bodyPr>
          <a:lstStyle>
            <a:lvl1pPr marL="0" indent="0" algn="ctr">
              <a:buNone/>
              <a:defRPr sz="1200"/>
            </a:lvl1pPr>
          </a:lstStyle>
          <a:p>
            <a:pPr lvl="0"/>
            <a:r>
              <a:rPr lang="en-US" dirty="0"/>
              <a:t>Phone</a:t>
            </a:r>
          </a:p>
        </p:txBody>
      </p:sp>
      <p:sp>
        <p:nvSpPr>
          <p:cNvPr id="33" name="Text Placeholder 10">
            <a:extLst>
              <a:ext uri="{FF2B5EF4-FFF2-40B4-BE49-F238E27FC236}">
                <a16:creationId xmlns:a16="http://schemas.microsoft.com/office/drawing/2014/main" id="{0EC4C845-E65E-400C-A06C-1311D3AED243}"/>
              </a:ext>
            </a:extLst>
          </p:cNvPr>
          <p:cNvSpPr>
            <a:spLocks noGrp="1"/>
          </p:cNvSpPr>
          <p:nvPr>
            <p:ph type="body" sz="quarter" idx="31" hasCustomPrompt="1"/>
          </p:nvPr>
        </p:nvSpPr>
        <p:spPr>
          <a:xfrm>
            <a:off x="5029200" y="5555411"/>
            <a:ext cx="2209800" cy="175872"/>
          </a:xfrm>
        </p:spPr>
        <p:txBody>
          <a:bodyPr lIns="0" tIns="0" rIns="0" bIns="0" anchor="ctr" anchorCtr="0">
            <a:noAutofit/>
          </a:bodyPr>
          <a:lstStyle>
            <a:lvl1pPr marL="0" indent="0" algn="ctr">
              <a:buNone/>
              <a:defRPr sz="1200"/>
            </a:lvl1pPr>
          </a:lstStyle>
          <a:p>
            <a:pPr lvl="0"/>
            <a:r>
              <a:rPr lang="en-US" dirty="0"/>
              <a:t>Email</a:t>
            </a:r>
          </a:p>
        </p:txBody>
      </p:sp>
    </p:spTree>
    <p:extLst>
      <p:ext uri="{BB962C8B-B14F-4D97-AF65-F5344CB8AC3E}">
        <p14:creationId xmlns:p14="http://schemas.microsoft.com/office/powerpoint/2010/main" val="135242447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9">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30195" y="228600"/>
            <a:ext cx="5485205" cy="1143001"/>
          </a:xfrm>
          <a:solidFill>
            <a:schemeClr val="tx1"/>
          </a:solidFill>
        </p:spPr>
        <p:txBody>
          <a:bodyPr lIns="228600" tIns="91440" rIns="182880" bIns="91440" anchor="ctr" anchorCtr="0">
            <a:normAutofit/>
          </a:bodyPr>
          <a:lstStyle>
            <a:lvl1pPr>
              <a:defRPr sz="3200">
                <a:solidFill>
                  <a:schemeClr val="bg1"/>
                </a:solidFill>
              </a:defRPr>
            </a:lvl1pPr>
          </a:lstStyle>
          <a:p>
            <a:r>
              <a:rPr lang="en-US" dirty="0"/>
              <a:t>Click to add title</a:t>
            </a:r>
          </a:p>
        </p:txBody>
      </p:sp>
      <p:sp>
        <p:nvSpPr>
          <p:cNvPr id="3" name="Content Placeholder 2"/>
          <p:cNvSpPr>
            <a:spLocks noGrp="1"/>
          </p:cNvSpPr>
          <p:nvPr>
            <p:ph idx="1" hasCustomPrompt="1"/>
          </p:nvPr>
        </p:nvSpPr>
        <p:spPr>
          <a:xfrm>
            <a:off x="3430196" y="1485090"/>
            <a:ext cx="5485204" cy="4610910"/>
          </a:xfrm>
          <a:solidFill>
            <a:schemeClr val="bg1">
              <a:lumMod val="95000"/>
            </a:schemeClr>
          </a:solidFill>
        </p:spPr>
        <p:txBody>
          <a:bodyPr lIns="228600" tIns="182880" rIns="182880" bIns="182880"/>
          <a:lstStyle>
            <a:lvl1pPr>
              <a:spcBef>
                <a:spcPts val="800"/>
              </a:spcBef>
              <a:defRPr baseline="0"/>
            </a:lvl1pPr>
            <a:lvl2pPr>
              <a:spcBef>
                <a:spcPts val="800"/>
              </a:spcBef>
              <a:defRPr sz="2200"/>
            </a:lvl2pPr>
            <a:lvl3pPr>
              <a:spcBef>
                <a:spcPts val="800"/>
              </a:spcBef>
              <a:defRPr sz="2000"/>
            </a:lvl3pPr>
            <a:lvl4pPr>
              <a:spcBef>
                <a:spcPts val="800"/>
              </a:spcBef>
              <a:defRPr sz="1800"/>
            </a:lvl4pPr>
            <a:lvl5pPr>
              <a:spcBef>
                <a:spcPts val="800"/>
              </a:spcBef>
              <a:defRPr sz="16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0" hasCustomPrompt="1"/>
          </p:nvPr>
        </p:nvSpPr>
        <p:spPr>
          <a:xfrm>
            <a:off x="228600" y="228600"/>
            <a:ext cx="3088106" cy="2822438"/>
          </a:xfrm>
          <a:pattFill prst="lgCheck">
            <a:fgClr>
              <a:schemeClr val="bg2"/>
            </a:fgClr>
            <a:bgClr>
              <a:schemeClr val="bg1"/>
            </a:bgClr>
          </a:pattFill>
        </p:spPr>
        <p:txBody>
          <a:bodyPr anchor="ctr" anchorCtr="1">
            <a:normAutofit/>
          </a:bodyPr>
          <a:lstStyle>
            <a:lvl1pPr marL="0" indent="0">
              <a:buNone/>
              <a:defRPr sz="2000"/>
            </a:lvl1pPr>
          </a:lstStyle>
          <a:p>
            <a:r>
              <a:rPr lang="en-US" dirty="0"/>
              <a:t>Click icon to </a:t>
            </a:r>
            <a:br>
              <a:rPr lang="en-US" dirty="0"/>
            </a:br>
            <a:r>
              <a:rPr lang="en-US" dirty="0"/>
              <a:t>insert graphic</a:t>
            </a:r>
          </a:p>
        </p:txBody>
      </p:sp>
      <p:sp>
        <p:nvSpPr>
          <p:cNvPr id="4" name="Footer Placeholder 3">
            <a:extLst>
              <a:ext uri="{FF2B5EF4-FFF2-40B4-BE49-F238E27FC236}">
                <a16:creationId xmlns:a16="http://schemas.microsoft.com/office/drawing/2014/main" id="{D8EC73FA-3AD9-4139-B5F4-E6B4383A7055}"/>
              </a:ext>
            </a:extLst>
          </p:cNvPr>
          <p:cNvSpPr>
            <a:spLocks noGrp="1"/>
          </p:cNvSpPr>
          <p:nvPr>
            <p:ph type="ftr" sz="quarter" idx="11"/>
          </p:nvPr>
        </p:nvSpPr>
        <p:spPr/>
        <p:txBody>
          <a:bodyPr/>
          <a:lstStyle/>
          <a:p>
            <a:endParaRPr lang="en-US" dirty="0"/>
          </a:p>
        </p:txBody>
      </p:sp>
      <p:sp>
        <p:nvSpPr>
          <p:cNvPr id="10" name="Slide Number Placeholder 5">
            <a:extLst>
              <a:ext uri="{FF2B5EF4-FFF2-40B4-BE49-F238E27FC236}">
                <a16:creationId xmlns:a16="http://schemas.microsoft.com/office/drawing/2014/main" id="{B04066DB-BFC9-4057-9664-7FB5B1C464CE}"/>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11" name="Picture Placeholder 4">
            <a:extLst>
              <a:ext uri="{FF2B5EF4-FFF2-40B4-BE49-F238E27FC236}">
                <a16:creationId xmlns:a16="http://schemas.microsoft.com/office/drawing/2014/main" id="{D2DADDC6-1BA0-4530-9224-2093E610254E}"/>
              </a:ext>
            </a:extLst>
          </p:cNvPr>
          <p:cNvSpPr>
            <a:spLocks noGrp="1"/>
          </p:cNvSpPr>
          <p:nvPr>
            <p:ph type="pic" sz="quarter" idx="12" hasCustomPrompt="1"/>
          </p:nvPr>
        </p:nvSpPr>
        <p:spPr>
          <a:xfrm>
            <a:off x="228600" y="3273561"/>
            <a:ext cx="3088106" cy="2822438"/>
          </a:xfrm>
          <a:pattFill prst="lgCheck">
            <a:fgClr>
              <a:schemeClr val="bg2"/>
            </a:fgClr>
            <a:bgClr>
              <a:schemeClr val="bg1"/>
            </a:bgClr>
          </a:pattFill>
        </p:spPr>
        <p:txBody>
          <a:bodyPr anchor="ctr" anchorCtr="1">
            <a:normAutofit/>
          </a:bodyPr>
          <a:lstStyle>
            <a:lvl1pPr marL="0" indent="0">
              <a:buNone/>
              <a:defRPr sz="2000"/>
            </a:lvl1pPr>
          </a:lstStyle>
          <a:p>
            <a:r>
              <a:rPr lang="en-US" dirty="0"/>
              <a:t>Click icon to </a:t>
            </a:r>
            <a:br>
              <a:rPr lang="en-US" dirty="0"/>
            </a:br>
            <a:r>
              <a:rPr lang="en-US" dirty="0"/>
              <a:t>insert graphic</a:t>
            </a:r>
          </a:p>
        </p:txBody>
      </p:sp>
      <p:cxnSp>
        <p:nvCxnSpPr>
          <p:cNvPr id="14" name="Straight Connector 13">
            <a:extLst>
              <a:ext uri="{FF2B5EF4-FFF2-40B4-BE49-F238E27FC236}">
                <a16:creationId xmlns:a16="http://schemas.microsoft.com/office/drawing/2014/main" id="{4F6C2FE1-AD9D-481B-B2E5-12C1BC9A3C81}"/>
              </a:ext>
            </a:extLst>
          </p:cNvPr>
          <p:cNvCxnSpPr>
            <a:cxnSpLocks/>
          </p:cNvCxnSpPr>
          <p:nvPr userDrawn="1"/>
        </p:nvCxnSpPr>
        <p:spPr>
          <a:xfrm>
            <a:off x="228600" y="3162299"/>
            <a:ext cx="3088102" cy="0"/>
          </a:xfrm>
          <a:prstGeom prst="line">
            <a:avLst/>
          </a:prstGeom>
          <a:ln w="3810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0082263"/>
      </p:ext>
    </p:extLst>
  </p:cSld>
  <p:clrMapOvr>
    <a:masterClrMapping/>
  </p:clrMapOvr>
  <p:transition>
    <p:fade/>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Five Attorney Contact - Gray">
    <p:spTree>
      <p:nvGrpSpPr>
        <p:cNvPr id="1" name=""/>
        <p:cNvGrpSpPr/>
        <p:nvPr/>
      </p:nvGrpSpPr>
      <p:grpSpPr>
        <a:xfrm>
          <a:off x="0" y="0"/>
          <a:ext cx="0" cy="0"/>
          <a:chOff x="0" y="0"/>
          <a:chExt cx="0" cy="0"/>
        </a:xfrm>
      </p:grpSpPr>
      <p:sp>
        <p:nvSpPr>
          <p:cNvPr id="7" name="Picture Placeholder 4"/>
          <p:cNvSpPr>
            <a:spLocks noGrp="1"/>
          </p:cNvSpPr>
          <p:nvPr>
            <p:ph type="pic" sz="quarter" idx="14" hasCustomPrompt="1"/>
          </p:nvPr>
        </p:nvSpPr>
        <p:spPr>
          <a:xfrm>
            <a:off x="1181490" y="1881170"/>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2" name="Footer Placeholder 1">
            <a:extLst>
              <a:ext uri="{FF2B5EF4-FFF2-40B4-BE49-F238E27FC236}">
                <a16:creationId xmlns:a16="http://schemas.microsoft.com/office/drawing/2014/main" id="{148891A2-AE41-4931-AE97-3452CC4A7EB9}"/>
              </a:ext>
            </a:extLst>
          </p:cNvPr>
          <p:cNvSpPr>
            <a:spLocks noGrp="1"/>
          </p:cNvSpPr>
          <p:nvPr>
            <p:ph type="ftr" sz="quarter" idx="16"/>
          </p:nvPr>
        </p:nvSpPr>
        <p:spPr/>
        <p:txBody>
          <a:bodyPr/>
          <a:lstStyle/>
          <a:p>
            <a:endParaRPr lang="en-US" dirty="0"/>
          </a:p>
        </p:txBody>
      </p:sp>
      <p:sp>
        <p:nvSpPr>
          <p:cNvPr id="8" name="Slide Number Placeholder 5">
            <a:extLst>
              <a:ext uri="{FF2B5EF4-FFF2-40B4-BE49-F238E27FC236}">
                <a16:creationId xmlns:a16="http://schemas.microsoft.com/office/drawing/2014/main" id="{3A91736C-CCF5-426B-B57F-3185C127169E}"/>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6" name="Text Placeholder 5">
            <a:extLst>
              <a:ext uri="{FF2B5EF4-FFF2-40B4-BE49-F238E27FC236}">
                <a16:creationId xmlns:a16="http://schemas.microsoft.com/office/drawing/2014/main" id="{E421488F-8BC1-41EE-848B-CC88010405CD}"/>
              </a:ext>
            </a:extLst>
          </p:cNvPr>
          <p:cNvSpPr>
            <a:spLocks noGrp="1"/>
          </p:cNvSpPr>
          <p:nvPr>
            <p:ph type="body" sz="quarter" idx="17" hasCustomPrompt="1"/>
          </p:nvPr>
        </p:nvSpPr>
        <p:spPr>
          <a:xfrm>
            <a:off x="724680" y="3030495"/>
            <a:ext cx="2209800" cy="273790"/>
          </a:xfrm>
        </p:spPr>
        <p:txBody>
          <a:bodyPr lIns="0" tIns="0" rIns="0" bIns="0" anchor="ctr" anchorCtr="0">
            <a:normAutofit/>
          </a:bodyPr>
          <a:lstStyle>
            <a:lvl1pPr marL="0" indent="0" algn="ctr">
              <a:buNone/>
              <a:defRPr sz="15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1" name="Text Placeholder 10">
            <a:extLst>
              <a:ext uri="{FF2B5EF4-FFF2-40B4-BE49-F238E27FC236}">
                <a16:creationId xmlns:a16="http://schemas.microsoft.com/office/drawing/2014/main" id="{F5F00205-0E28-4C96-83D0-D7462AE51DD1}"/>
              </a:ext>
            </a:extLst>
          </p:cNvPr>
          <p:cNvSpPr>
            <a:spLocks noGrp="1"/>
          </p:cNvSpPr>
          <p:nvPr>
            <p:ph type="body" sz="quarter" idx="18" hasCustomPrompt="1"/>
          </p:nvPr>
        </p:nvSpPr>
        <p:spPr>
          <a:xfrm>
            <a:off x="724680" y="3307267"/>
            <a:ext cx="2209800" cy="175872"/>
          </a:xfrm>
        </p:spPr>
        <p:txBody>
          <a:bodyPr lIns="0" tIns="0" rIns="0" bIns="0" anchor="ctr" anchorCtr="0">
            <a:noAutofit/>
          </a:bodyPr>
          <a:lstStyle>
            <a:lvl1pPr marL="0" indent="0" algn="ctr">
              <a:buNone/>
              <a:defRPr sz="1200"/>
            </a:lvl1pPr>
          </a:lstStyle>
          <a:p>
            <a:pPr lvl="0"/>
            <a:r>
              <a:rPr lang="en-US" dirty="0"/>
              <a:t>Phone</a:t>
            </a:r>
          </a:p>
        </p:txBody>
      </p:sp>
      <p:sp>
        <p:nvSpPr>
          <p:cNvPr id="13" name="Text Placeholder 10">
            <a:extLst>
              <a:ext uri="{FF2B5EF4-FFF2-40B4-BE49-F238E27FC236}">
                <a16:creationId xmlns:a16="http://schemas.microsoft.com/office/drawing/2014/main" id="{C7D66212-B910-4F8E-95EE-179211F0F1A7}"/>
              </a:ext>
            </a:extLst>
          </p:cNvPr>
          <p:cNvSpPr>
            <a:spLocks noGrp="1"/>
          </p:cNvSpPr>
          <p:nvPr>
            <p:ph type="body" sz="quarter" idx="19" hasCustomPrompt="1"/>
          </p:nvPr>
        </p:nvSpPr>
        <p:spPr>
          <a:xfrm>
            <a:off x="724680" y="3483485"/>
            <a:ext cx="2209800" cy="175872"/>
          </a:xfrm>
        </p:spPr>
        <p:txBody>
          <a:bodyPr lIns="0" tIns="0" rIns="0" bIns="0" anchor="ctr" anchorCtr="0">
            <a:noAutofit/>
          </a:bodyPr>
          <a:lstStyle>
            <a:lvl1pPr marL="0" indent="0" algn="ctr">
              <a:buNone/>
              <a:defRPr sz="1200"/>
            </a:lvl1pPr>
          </a:lstStyle>
          <a:p>
            <a:pPr lvl="0"/>
            <a:r>
              <a:rPr lang="en-US" dirty="0"/>
              <a:t>Email</a:t>
            </a:r>
          </a:p>
        </p:txBody>
      </p:sp>
      <p:sp>
        <p:nvSpPr>
          <p:cNvPr id="35" name="Picture Placeholder 4">
            <a:extLst>
              <a:ext uri="{FF2B5EF4-FFF2-40B4-BE49-F238E27FC236}">
                <a16:creationId xmlns:a16="http://schemas.microsoft.com/office/drawing/2014/main" id="{2FCE1B7A-9C23-490D-A007-A7D9CC2E98A4}"/>
              </a:ext>
            </a:extLst>
          </p:cNvPr>
          <p:cNvSpPr>
            <a:spLocks noGrp="1"/>
          </p:cNvSpPr>
          <p:nvPr>
            <p:ph type="pic" sz="quarter" idx="20" hasCustomPrompt="1"/>
          </p:nvPr>
        </p:nvSpPr>
        <p:spPr>
          <a:xfrm>
            <a:off x="3924299" y="1881170"/>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36" name="Text Placeholder 5">
            <a:extLst>
              <a:ext uri="{FF2B5EF4-FFF2-40B4-BE49-F238E27FC236}">
                <a16:creationId xmlns:a16="http://schemas.microsoft.com/office/drawing/2014/main" id="{79940A23-8486-422E-944B-51F2120D44D2}"/>
              </a:ext>
            </a:extLst>
          </p:cNvPr>
          <p:cNvSpPr>
            <a:spLocks noGrp="1"/>
          </p:cNvSpPr>
          <p:nvPr>
            <p:ph type="body" sz="quarter" idx="21" hasCustomPrompt="1"/>
          </p:nvPr>
        </p:nvSpPr>
        <p:spPr>
          <a:xfrm>
            <a:off x="3467490" y="3030495"/>
            <a:ext cx="2209800" cy="273790"/>
          </a:xfrm>
        </p:spPr>
        <p:txBody>
          <a:bodyPr lIns="0" tIns="0" rIns="0" bIns="0" anchor="ctr" anchorCtr="0">
            <a:normAutofit/>
          </a:bodyPr>
          <a:lstStyle>
            <a:lvl1pPr marL="0" indent="0" algn="ctr">
              <a:buNone/>
              <a:defRPr sz="15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37" name="Text Placeholder 10">
            <a:extLst>
              <a:ext uri="{FF2B5EF4-FFF2-40B4-BE49-F238E27FC236}">
                <a16:creationId xmlns:a16="http://schemas.microsoft.com/office/drawing/2014/main" id="{F0355177-8554-45C4-AC3A-0D1A7E1FF77F}"/>
              </a:ext>
            </a:extLst>
          </p:cNvPr>
          <p:cNvSpPr>
            <a:spLocks noGrp="1"/>
          </p:cNvSpPr>
          <p:nvPr>
            <p:ph type="body" sz="quarter" idx="22" hasCustomPrompt="1"/>
          </p:nvPr>
        </p:nvSpPr>
        <p:spPr>
          <a:xfrm>
            <a:off x="3467490" y="3307267"/>
            <a:ext cx="2209800" cy="175872"/>
          </a:xfrm>
        </p:spPr>
        <p:txBody>
          <a:bodyPr lIns="0" tIns="0" rIns="0" bIns="0" anchor="ctr" anchorCtr="0">
            <a:noAutofit/>
          </a:bodyPr>
          <a:lstStyle>
            <a:lvl1pPr marL="0" indent="0" algn="ctr">
              <a:buNone/>
              <a:defRPr sz="1200"/>
            </a:lvl1pPr>
          </a:lstStyle>
          <a:p>
            <a:pPr lvl="0"/>
            <a:r>
              <a:rPr lang="en-US" dirty="0"/>
              <a:t>Phone</a:t>
            </a:r>
          </a:p>
        </p:txBody>
      </p:sp>
      <p:sp>
        <p:nvSpPr>
          <p:cNvPr id="38" name="Text Placeholder 10">
            <a:extLst>
              <a:ext uri="{FF2B5EF4-FFF2-40B4-BE49-F238E27FC236}">
                <a16:creationId xmlns:a16="http://schemas.microsoft.com/office/drawing/2014/main" id="{DC67F7D2-2DC2-4864-91FE-8F03529DF6E6}"/>
              </a:ext>
            </a:extLst>
          </p:cNvPr>
          <p:cNvSpPr>
            <a:spLocks noGrp="1"/>
          </p:cNvSpPr>
          <p:nvPr>
            <p:ph type="body" sz="quarter" idx="23" hasCustomPrompt="1"/>
          </p:nvPr>
        </p:nvSpPr>
        <p:spPr>
          <a:xfrm>
            <a:off x="3467490" y="3483485"/>
            <a:ext cx="2209800" cy="175872"/>
          </a:xfrm>
        </p:spPr>
        <p:txBody>
          <a:bodyPr lIns="0" tIns="0" rIns="0" bIns="0" anchor="ctr" anchorCtr="0">
            <a:noAutofit/>
          </a:bodyPr>
          <a:lstStyle>
            <a:lvl1pPr marL="0" indent="0" algn="ctr">
              <a:buNone/>
              <a:defRPr sz="1200"/>
            </a:lvl1pPr>
          </a:lstStyle>
          <a:p>
            <a:pPr lvl="0"/>
            <a:r>
              <a:rPr lang="en-US" dirty="0"/>
              <a:t>Email</a:t>
            </a:r>
          </a:p>
        </p:txBody>
      </p:sp>
      <p:sp>
        <p:nvSpPr>
          <p:cNvPr id="39" name="Picture Placeholder 4">
            <a:extLst>
              <a:ext uri="{FF2B5EF4-FFF2-40B4-BE49-F238E27FC236}">
                <a16:creationId xmlns:a16="http://schemas.microsoft.com/office/drawing/2014/main" id="{B6F28AE1-0546-4422-8809-3C931D5B06A0}"/>
              </a:ext>
            </a:extLst>
          </p:cNvPr>
          <p:cNvSpPr>
            <a:spLocks noGrp="1"/>
          </p:cNvSpPr>
          <p:nvPr>
            <p:ph type="pic" sz="quarter" idx="24" hasCustomPrompt="1"/>
          </p:nvPr>
        </p:nvSpPr>
        <p:spPr>
          <a:xfrm>
            <a:off x="6667108" y="1881170"/>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40" name="Text Placeholder 5">
            <a:extLst>
              <a:ext uri="{FF2B5EF4-FFF2-40B4-BE49-F238E27FC236}">
                <a16:creationId xmlns:a16="http://schemas.microsoft.com/office/drawing/2014/main" id="{2DDDF03D-4AFC-4667-A85A-178BBF00FB09}"/>
              </a:ext>
            </a:extLst>
          </p:cNvPr>
          <p:cNvSpPr>
            <a:spLocks noGrp="1"/>
          </p:cNvSpPr>
          <p:nvPr>
            <p:ph type="body" sz="quarter" idx="25" hasCustomPrompt="1"/>
          </p:nvPr>
        </p:nvSpPr>
        <p:spPr>
          <a:xfrm>
            <a:off x="6210298" y="3030495"/>
            <a:ext cx="2209800" cy="273790"/>
          </a:xfrm>
        </p:spPr>
        <p:txBody>
          <a:bodyPr lIns="0" tIns="0" rIns="0" bIns="0" anchor="ctr" anchorCtr="0">
            <a:normAutofit/>
          </a:bodyPr>
          <a:lstStyle>
            <a:lvl1pPr marL="0" indent="0" algn="ctr">
              <a:buNone/>
              <a:defRPr sz="15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41" name="Text Placeholder 10">
            <a:extLst>
              <a:ext uri="{FF2B5EF4-FFF2-40B4-BE49-F238E27FC236}">
                <a16:creationId xmlns:a16="http://schemas.microsoft.com/office/drawing/2014/main" id="{8E812B1D-FB9E-46A4-9104-4174782FDE4D}"/>
              </a:ext>
            </a:extLst>
          </p:cNvPr>
          <p:cNvSpPr>
            <a:spLocks noGrp="1"/>
          </p:cNvSpPr>
          <p:nvPr>
            <p:ph type="body" sz="quarter" idx="26" hasCustomPrompt="1"/>
          </p:nvPr>
        </p:nvSpPr>
        <p:spPr>
          <a:xfrm>
            <a:off x="6210298" y="3307267"/>
            <a:ext cx="2209800" cy="175872"/>
          </a:xfrm>
        </p:spPr>
        <p:txBody>
          <a:bodyPr lIns="0" tIns="0" rIns="0" bIns="0" anchor="ctr" anchorCtr="0">
            <a:noAutofit/>
          </a:bodyPr>
          <a:lstStyle>
            <a:lvl1pPr marL="0" indent="0" algn="ctr">
              <a:buNone/>
              <a:defRPr sz="1200"/>
            </a:lvl1pPr>
          </a:lstStyle>
          <a:p>
            <a:pPr lvl="0"/>
            <a:r>
              <a:rPr lang="en-US" dirty="0"/>
              <a:t>Phone</a:t>
            </a:r>
          </a:p>
        </p:txBody>
      </p:sp>
      <p:sp>
        <p:nvSpPr>
          <p:cNvPr id="42" name="Text Placeholder 10">
            <a:extLst>
              <a:ext uri="{FF2B5EF4-FFF2-40B4-BE49-F238E27FC236}">
                <a16:creationId xmlns:a16="http://schemas.microsoft.com/office/drawing/2014/main" id="{60576C41-F0D9-4D90-A32E-24B580D53943}"/>
              </a:ext>
            </a:extLst>
          </p:cNvPr>
          <p:cNvSpPr>
            <a:spLocks noGrp="1"/>
          </p:cNvSpPr>
          <p:nvPr>
            <p:ph type="body" sz="quarter" idx="27" hasCustomPrompt="1"/>
          </p:nvPr>
        </p:nvSpPr>
        <p:spPr>
          <a:xfrm>
            <a:off x="6210298" y="3483485"/>
            <a:ext cx="2209800" cy="175872"/>
          </a:xfrm>
        </p:spPr>
        <p:txBody>
          <a:bodyPr lIns="0" tIns="0" rIns="0" bIns="0" anchor="ctr" anchorCtr="0">
            <a:noAutofit/>
          </a:bodyPr>
          <a:lstStyle>
            <a:lvl1pPr marL="0" indent="0" algn="ctr">
              <a:buNone/>
              <a:defRPr sz="1200"/>
            </a:lvl1pPr>
          </a:lstStyle>
          <a:p>
            <a:pPr lvl="0"/>
            <a:r>
              <a:rPr lang="en-US" dirty="0"/>
              <a:t>Email</a:t>
            </a:r>
          </a:p>
        </p:txBody>
      </p:sp>
      <p:sp>
        <p:nvSpPr>
          <p:cNvPr id="28" name="Title 1">
            <a:extLst>
              <a:ext uri="{FF2B5EF4-FFF2-40B4-BE49-F238E27FC236}">
                <a16:creationId xmlns:a16="http://schemas.microsoft.com/office/drawing/2014/main" id="{10D2D5C8-E142-4A0A-A1C8-11790A840CD2}"/>
              </a:ext>
            </a:extLst>
          </p:cNvPr>
          <p:cNvSpPr>
            <a:spLocks noGrp="1"/>
          </p:cNvSpPr>
          <p:nvPr>
            <p:ph type="title" hasCustomPrompt="1"/>
          </p:nvPr>
        </p:nvSpPr>
        <p:spPr>
          <a:xfrm>
            <a:off x="228600" y="228600"/>
            <a:ext cx="8686800" cy="1371600"/>
          </a:xfrm>
          <a:solidFill>
            <a:srgbClr val="464646"/>
          </a:solidFill>
        </p:spPr>
        <p:txBody>
          <a:bodyPr lIns="310896" tIns="91440" rIns="182880" bIns="91440"/>
          <a:lstStyle>
            <a:lvl1pPr>
              <a:defRPr>
                <a:solidFill>
                  <a:schemeClr val="bg1"/>
                </a:solidFill>
              </a:defRPr>
            </a:lvl1pPr>
          </a:lstStyle>
          <a:p>
            <a:r>
              <a:rPr lang="en-US" dirty="0"/>
              <a:t>Click to add title</a:t>
            </a:r>
          </a:p>
        </p:txBody>
      </p:sp>
      <p:sp>
        <p:nvSpPr>
          <p:cNvPr id="49" name="Picture Placeholder 4">
            <a:extLst>
              <a:ext uri="{FF2B5EF4-FFF2-40B4-BE49-F238E27FC236}">
                <a16:creationId xmlns:a16="http://schemas.microsoft.com/office/drawing/2014/main" id="{CF50AEFE-D20C-4664-9767-67A51D37DD10}"/>
              </a:ext>
            </a:extLst>
          </p:cNvPr>
          <p:cNvSpPr>
            <a:spLocks noGrp="1"/>
          </p:cNvSpPr>
          <p:nvPr>
            <p:ph type="pic" sz="quarter" idx="28" hasCustomPrompt="1"/>
          </p:nvPr>
        </p:nvSpPr>
        <p:spPr>
          <a:xfrm>
            <a:off x="2539480" y="3953096"/>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50" name="Text Placeholder 5">
            <a:extLst>
              <a:ext uri="{FF2B5EF4-FFF2-40B4-BE49-F238E27FC236}">
                <a16:creationId xmlns:a16="http://schemas.microsoft.com/office/drawing/2014/main" id="{F9F2F16E-44F2-4A7C-B6D3-FDEC1376F9F9}"/>
              </a:ext>
            </a:extLst>
          </p:cNvPr>
          <p:cNvSpPr>
            <a:spLocks noGrp="1"/>
          </p:cNvSpPr>
          <p:nvPr>
            <p:ph type="body" sz="quarter" idx="29" hasCustomPrompt="1"/>
          </p:nvPr>
        </p:nvSpPr>
        <p:spPr>
          <a:xfrm>
            <a:off x="2082670" y="5102421"/>
            <a:ext cx="2209800" cy="273790"/>
          </a:xfrm>
        </p:spPr>
        <p:txBody>
          <a:bodyPr lIns="0" tIns="0" rIns="0" bIns="0" anchor="ctr" anchorCtr="0">
            <a:normAutofit/>
          </a:bodyPr>
          <a:lstStyle>
            <a:lvl1pPr marL="0" indent="0" algn="ctr">
              <a:buNone/>
              <a:defRPr sz="15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51" name="Text Placeholder 10">
            <a:extLst>
              <a:ext uri="{FF2B5EF4-FFF2-40B4-BE49-F238E27FC236}">
                <a16:creationId xmlns:a16="http://schemas.microsoft.com/office/drawing/2014/main" id="{1BBFFCB1-EE63-4EBE-8EA7-D25EFF7B47E5}"/>
              </a:ext>
            </a:extLst>
          </p:cNvPr>
          <p:cNvSpPr>
            <a:spLocks noGrp="1"/>
          </p:cNvSpPr>
          <p:nvPr>
            <p:ph type="body" sz="quarter" idx="30" hasCustomPrompt="1"/>
          </p:nvPr>
        </p:nvSpPr>
        <p:spPr>
          <a:xfrm>
            <a:off x="2082670" y="5379193"/>
            <a:ext cx="2209800" cy="175872"/>
          </a:xfrm>
        </p:spPr>
        <p:txBody>
          <a:bodyPr lIns="0" tIns="0" rIns="0" bIns="0" anchor="ctr" anchorCtr="0">
            <a:noAutofit/>
          </a:bodyPr>
          <a:lstStyle>
            <a:lvl1pPr marL="0" indent="0" algn="ctr">
              <a:buNone/>
              <a:defRPr sz="1200"/>
            </a:lvl1pPr>
          </a:lstStyle>
          <a:p>
            <a:pPr lvl="0"/>
            <a:r>
              <a:rPr lang="en-US" dirty="0"/>
              <a:t>Phone</a:t>
            </a:r>
          </a:p>
        </p:txBody>
      </p:sp>
      <p:sp>
        <p:nvSpPr>
          <p:cNvPr id="52" name="Text Placeholder 10">
            <a:extLst>
              <a:ext uri="{FF2B5EF4-FFF2-40B4-BE49-F238E27FC236}">
                <a16:creationId xmlns:a16="http://schemas.microsoft.com/office/drawing/2014/main" id="{37081255-3C92-4C44-849D-360FFBF170A7}"/>
              </a:ext>
            </a:extLst>
          </p:cNvPr>
          <p:cNvSpPr>
            <a:spLocks noGrp="1"/>
          </p:cNvSpPr>
          <p:nvPr>
            <p:ph type="body" sz="quarter" idx="31" hasCustomPrompt="1"/>
          </p:nvPr>
        </p:nvSpPr>
        <p:spPr>
          <a:xfrm>
            <a:off x="2082670" y="5555411"/>
            <a:ext cx="2209800" cy="175872"/>
          </a:xfrm>
        </p:spPr>
        <p:txBody>
          <a:bodyPr lIns="0" tIns="0" rIns="0" bIns="0" anchor="ctr" anchorCtr="0">
            <a:noAutofit/>
          </a:bodyPr>
          <a:lstStyle>
            <a:lvl1pPr marL="0" indent="0" algn="ctr">
              <a:buNone/>
              <a:defRPr sz="1200"/>
            </a:lvl1pPr>
          </a:lstStyle>
          <a:p>
            <a:pPr lvl="0"/>
            <a:r>
              <a:rPr lang="en-US" dirty="0"/>
              <a:t>Email</a:t>
            </a:r>
          </a:p>
        </p:txBody>
      </p:sp>
      <p:sp>
        <p:nvSpPr>
          <p:cNvPr id="53" name="Picture Placeholder 4">
            <a:extLst>
              <a:ext uri="{FF2B5EF4-FFF2-40B4-BE49-F238E27FC236}">
                <a16:creationId xmlns:a16="http://schemas.microsoft.com/office/drawing/2014/main" id="{C6DA2F81-73D9-496D-95F5-A3354EE683FE}"/>
              </a:ext>
            </a:extLst>
          </p:cNvPr>
          <p:cNvSpPr>
            <a:spLocks noGrp="1"/>
          </p:cNvSpPr>
          <p:nvPr>
            <p:ph type="pic" sz="quarter" idx="32" hasCustomPrompt="1"/>
          </p:nvPr>
        </p:nvSpPr>
        <p:spPr>
          <a:xfrm>
            <a:off x="5282289" y="3953096"/>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54" name="Text Placeholder 5">
            <a:extLst>
              <a:ext uri="{FF2B5EF4-FFF2-40B4-BE49-F238E27FC236}">
                <a16:creationId xmlns:a16="http://schemas.microsoft.com/office/drawing/2014/main" id="{512A315F-F277-4ABD-B78D-7F8CB5D435B1}"/>
              </a:ext>
            </a:extLst>
          </p:cNvPr>
          <p:cNvSpPr>
            <a:spLocks noGrp="1"/>
          </p:cNvSpPr>
          <p:nvPr>
            <p:ph type="body" sz="quarter" idx="33" hasCustomPrompt="1"/>
          </p:nvPr>
        </p:nvSpPr>
        <p:spPr>
          <a:xfrm>
            <a:off x="4825479" y="5102421"/>
            <a:ext cx="2209800" cy="273790"/>
          </a:xfrm>
        </p:spPr>
        <p:txBody>
          <a:bodyPr lIns="0" tIns="0" rIns="0" bIns="0" anchor="ctr" anchorCtr="0">
            <a:normAutofit/>
          </a:bodyPr>
          <a:lstStyle>
            <a:lvl1pPr marL="0" indent="0" algn="ctr">
              <a:buNone/>
              <a:defRPr sz="15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55" name="Text Placeholder 10">
            <a:extLst>
              <a:ext uri="{FF2B5EF4-FFF2-40B4-BE49-F238E27FC236}">
                <a16:creationId xmlns:a16="http://schemas.microsoft.com/office/drawing/2014/main" id="{329900D8-6392-44EF-8D1E-E551981037D4}"/>
              </a:ext>
            </a:extLst>
          </p:cNvPr>
          <p:cNvSpPr>
            <a:spLocks noGrp="1"/>
          </p:cNvSpPr>
          <p:nvPr>
            <p:ph type="body" sz="quarter" idx="34" hasCustomPrompt="1"/>
          </p:nvPr>
        </p:nvSpPr>
        <p:spPr>
          <a:xfrm>
            <a:off x="4825479" y="5379193"/>
            <a:ext cx="2209800" cy="175872"/>
          </a:xfrm>
        </p:spPr>
        <p:txBody>
          <a:bodyPr lIns="0" tIns="0" rIns="0" bIns="0" anchor="ctr" anchorCtr="0">
            <a:noAutofit/>
          </a:bodyPr>
          <a:lstStyle>
            <a:lvl1pPr marL="0" indent="0" algn="ctr">
              <a:buNone/>
              <a:defRPr sz="1200"/>
            </a:lvl1pPr>
          </a:lstStyle>
          <a:p>
            <a:pPr lvl="0"/>
            <a:r>
              <a:rPr lang="en-US" dirty="0"/>
              <a:t>Phone</a:t>
            </a:r>
          </a:p>
        </p:txBody>
      </p:sp>
      <p:sp>
        <p:nvSpPr>
          <p:cNvPr id="56" name="Text Placeholder 10">
            <a:extLst>
              <a:ext uri="{FF2B5EF4-FFF2-40B4-BE49-F238E27FC236}">
                <a16:creationId xmlns:a16="http://schemas.microsoft.com/office/drawing/2014/main" id="{78AE0EDC-A5D6-4555-A462-9294DAF5FA77}"/>
              </a:ext>
            </a:extLst>
          </p:cNvPr>
          <p:cNvSpPr>
            <a:spLocks noGrp="1"/>
          </p:cNvSpPr>
          <p:nvPr>
            <p:ph type="body" sz="quarter" idx="35" hasCustomPrompt="1"/>
          </p:nvPr>
        </p:nvSpPr>
        <p:spPr>
          <a:xfrm>
            <a:off x="4825479" y="5555411"/>
            <a:ext cx="2209800" cy="175872"/>
          </a:xfrm>
        </p:spPr>
        <p:txBody>
          <a:bodyPr lIns="0" tIns="0" rIns="0" bIns="0" anchor="ctr" anchorCtr="0">
            <a:noAutofit/>
          </a:bodyPr>
          <a:lstStyle>
            <a:lvl1pPr marL="0" indent="0" algn="ctr">
              <a:buNone/>
              <a:defRPr sz="1200"/>
            </a:lvl1pPr>
          </a:lstStyle>
          <a:p>
            <a:pPr lvl="0"/>
            <a:r>
              <a:rPr lang="en-US" dirty="0"/>
              <a:t>Email</a:t>
            </a:r>
          </a:p>
        </p:txBody>
      </p:sp>
    </p:spTree>
    <p:extLst>
      <p:ext uri="{BB962C8B-B14F-4D97-AF65-F5344CB8AC3E}">
        <p14:creationId xmlns:p14="http://schemas.microsoft.com/office/powerpoint/2010/main" val="427395488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Six Attorney Contact - Gray">
    <p:spTree>
      <p:nvGrpSpPr>
        <p:cNvPr id="1" name=""/>
        <p:cNvGrpSpPr/>
        <p:nvPr/>
      </p:nvGrpSpPr>
      <p:grpSpPr>
        <a:xfrm>
          <a:off x="0" y="0"/>
          <a:ext cx="0" cy="0"/>
          <a:chOff x="0" y="0"/>
          <a:chExt cx="0" cy="0"/>
        </a:xfrm>
      </p:grpSpPr>
      <p:sp>
        <p:nvSpPr>
          <p:cNvPr id="7" name="Picture Placeholder 4"/>
          <p:cNvSpPr>
            <a:spLocks noGrp="1"/>
          </p:cNvSpPr>
          <p:nvPr>
            <p:ph type="pic" sz="quarter" idx="14" hasCustomPrompt="1"/>
          </p:nvPr>
        </p:nvSpPr>
        <p:spPr>
          <a:xfrm>
            <a:off x="1181490" y="1881170"/>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2" name="Footer Placeholder 1">
            <a:extLst>
              <a:ext uri="{FF2B5EF4-FFF2-40B4-BE49-F238E27FC236}">
                <a16:creationId xmlns:a16="http://schemas.microsoft.com/office/drawing/2014/main" id="{148891A2-AE41-4931-AE97-3452CC4A7EB9}"/>
              </a:ext>
            </a:extLst>
          </p:cNvPr>
          <p:cNvSpPr>
            <a:spLocks noGrp="1"/>
          </p:cNvSpPr>
          <p:nvPr>
            <p:ph type="ftr" sz="quarter" idx="16"/>
          </p:nvPr>
        </p:nvSpPr>
        <p:spPr/>
        <p:txBody>
          <a:bodyPr/>
          <a:lstStyle/>
          <a:p>
            <a:endParaRPr lang="en-US" dirty="0"/>
          </a:p>
        </p:txBody>
      </p:sp>
      <p:sp>
        <p:nvSpPr>
          <p:cNvPr id="8" name="Slide Number Placeholder 5">
            <a:extLst>
              <a:ext uri="{FF2B5EF4-FFF2-40B4-BE49-F238E27FC236}">
                <a16:creationId xmlns:a16="http://schemas.microsoft.com/office/drawing/2014/main" id="{3A91736C-CCF5-426B-B57F-3185C127169E}"/>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6" name="Text Placeholder 5">
            <a:extLst>
              <a:ext uri="{FF2B5EF4-FFF2-40B4-BE49-F238E27FC236}">
                <a16:creationId xmlns:a16="http://schemas.microsoft.com/office/drawing/2014/main" id="{E421488F-8BC1-41EE-848B-CC88010405CD}"/>
              </a:ext>
            </a:extLst>
          </p:cNvPr>
          <p:cNvSpPr>
            <a:spLocks noGrp="1"/>
          </p:cNvSpPr>
          <p:nvPr>
            <p:ph type="body" sz="quarter" idx="17" hasCustomPrompt="1"/>
          </p:nvPr>
        </p:nvSpPr>
        <p:spPr>
          <a:xfrm>
            <a:off x="724680" y="3030495"/>
            <a:ext cx="2209800" cy="273790"/>
          </a:xfrm>
        </p:spPr>
        <p:txBody>
          <a:bodyPr lIns="0" tIns="0" rIns="0" bIns="0" anchor="ctr" anchorCtr="0">
            <a:normAutofit/>
          </a:bodyPr>
          <a:lstStyle>
            <a:lvl1pPr marL="0" indent="0" algn="ctr">
              <a:buNone/>
              <a:defRPr sz="15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1" name="Text Placeholder 10">
            <a:extLst>
              <a:ext uri="{FF2B5EF4-FFF2-40B4-BE49-F238E27FC236}">
                <a16:creationId xmlns:a16="http://schemas.microsoft.com/office/drawing/2014/main" id="{F5F00205-0E28-4C96-83D0-D7462AE51DD1}"/>
              </a:ext>
            </a:extLst>
          </p:cNvPr>
          <p:cNvSpPr>
            <a:spLocks noGrp="1"/>
          </p:cNvSpPr>
          <p:nvPr>
            <p:ph type="body" sz="quarter" idx="18" hasCustomPrompt="1"/>
          </p:nvPr>
        </p:nvSpPr>
        <p:spPr>
          <a:xfrm>
            <a:off x="724680" y="3307267"/>
            <a:ext cx="2209800" cy="175872"/>
          </a:xfrm>
        </p:spPr>
        <p:txBody>
          <a:bodyPr lIns="0" tIns="0" rIns="0" bIns="0" anchor="ctr" anchorCtr="0">
            <a:noAutofit/>
          </a:bodyPr>
          <a:lstStyle>
            <a:lvl1pPr marL="0" indent="0" algn="ctr">
              <a:buNone/>
              <a:defRPr sz="1200"/>
            </a:lvl1pPr>
          </a:lstStyle>
          <a:p>
            <a:pPr lvl="0"/>
            <a:r>
              <a:rPr lang="en-US" dirty="0"/>
              <a:t>Phone</a:t>
            </a:r>
          </a:p>
        </p:txBody>
      </p:sp>
      <p:sp>
        <p:nvSpPr>
          <p:cNvPr id="13" name="Text Placeholder 10">
            <a:extLst>
              <a:ext uri="{FF2B5EF4-FFF2-40B4-BE49-F238E27FC236}">
                <a16:creationId xmlns:a16="http://schemas.microsoft.com/office/drawing/2014/main" id="{C7D66212-B910-4F8E-95EE-179211F0F1A7}"/>
              </a:ext>
            </a:extLst>
          </p:cNvPr>
          <p:cNvSpPr>
            <a:spLocks noGrp="1"/>
          </p:cNvSpPr>
          <p:nvPr>
            <p:ph type="body" sz="quarter" idx="19" hasCustomPrompt="1"/>
          </p:nvPr>
        </p:nvSpPr>
        <p:spPr>
          <a:xfrm>
            <a:off x="724680" y="3483485"/>
            <a:ext cx="2209800" cy="175872"/>
          </a:xfrm>
        </p:spPr>
        <p:txBody>
          <a:bodyPr lIns="0" tIns="0" rIns="0" bIns="0" anchor="ctr" anchorCtr="0">
            <a:noAutofit/>
          </a:bodyPr>
          <a:lstStyle>
            <a:lvl1pPr marL="0" indent="0" algn="ctr">
              <a:buNone/>
              <a:defRPr sz="1200"/>
            </a:lvl1pPr>
          </a:lstStyle>
          <a:p>
            <a:pPr lvl="0"/>
            <a:r>
              <a:rPr lang="en-US" dirty="0"/>
              <a:t>Email</a:t>
            </a:r>
          </a:p>
        </p:txBody>
      </p:sp>
      <p:sp>
        <p:nvSpPr>
          <p:cNvPr id="35" name="Picture Placeholder 4">
            <a:extLst>
              <a:ext uri="{FF2B5EF4-FFF2-40B4-BE49-F238E27FC236}">
                <a16:creationId xmlns:a16="http://schemas.microsoft.com/office/drawing/2014/main" id="{2FCE1B7A-9C23-490D-A007-A7D9CC2E98A4}"/>
              </a:ext>
            </a:extLst>
          </p:cNvPr>
          <p:cNvSpPr>
            <a:spLocks noGrp="1"/>
          </p:cNvSpPr>
          <p:nvPr>
            <p:ph type="pic" sz="quarter" idx="20" hasCustomPrompt="1"/>
          </p:nvPr>
        </p:nvSpPr>
        <p:spPr>
          <a:xfrm>
            <a:off x="3924299" y="1881170"/>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36" name="Text Placeholder 5">
            <a:extLst>
              <a:ext uri="{FF2B5EF4-FFF2-40B4-BE49-F238E27FC236}">
                <a16:creationId xmlns:a16="http://schemas.microsoft.com/office/drawing/2014/main" id="{79940A23-8486-422E-944B-51F2120D44D2}"/>
              </a:ext>
            </a:extLst>
          </p:cNvPr>
          <p:cNvSpPr>
            <a:spLocks noGrp="1"/>
          </p:cNvSpPr>
          <p:nvPr>
            <p:ph type="body" sz="quarter" idx="21" hasCustomPrompt="1"/>
          </p:nvPr>
        </p:nvSpPr>
        <p:spPr>
          <a:xfrm>
            <a:off x="3467490" y="3030495"/>
            <a:ext cx="2209800" cy="273790"/>
          </a:xfrm>
        </p:spPr>
        <p:txBody>
          <a:bodyPr lIns="0" tIns="0" rIns="0" bIns="0" anchor="ctr" anchorCtr="0">
            <a:normAutofit/>
          </a:bodyPr>
          <a:lstStyle>
            <a:lvl1pPr marL="0" indent="0" algn="ctr">
              <a:buNone/>
              <a:defRPr sz="15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37" name="Text Placeholder 10">
            <a:extLst>
              <a:ext uri="{FF2B5EF4-FFF2-40B4-BE49-F238E27FC236}">
                <a16:creationId xmlns:a16="http://schemas.microsoft.com/office/drawing/2014/main" id="{F0355177-8554-45C4-AC3A-0D1A7E1FF77F}"/>
              </a:ext>
            </a:extLst>
          </p:cNvPr>
          <p:cNvSpPr>
            <a:spLocks noGrp="1"/>
          </p:cNvSpPr>
          <p:nvPr>
            <p:ph type="body" sz="quarter" idx="22" hasCustomPrompt="1"/>
          </p:nvPr>
        </p:nvSpPr>
        <p:spPr>
          <a:xfrm>
            <a:off x="3467490" y="3307267"/>
            <a:ext cx="2209800" cy="175872"/>
          </a:xfrm>
        </p:spPr>
        <p:txBody>
          <a:bodyPr lIns="0" tIns="0" rIns="0" bIns="0" anchor="ctr" anchorCtr="0">
            <a:noAutofit/>
          </a:bodyPr>
          <a:lstStyle>
            <a:lvl1pPr marL="0" indent="0" algn="ctr">
              <a:buNone/>
              <a:defRPr sz="1200"/>
            </a:lvl1pPr>
          </a:lstStyle>
          <a:p>
            <a:pPr lvl="0"/>
            <a:r>
              <a:rPr lang="en-US" dirty="0"/>
              <a:t>Phone</a:t>
            </a:r>
          </a:p>
        </p:txBody>
      </p:sp>
      <p:sp>
        <p:nvSpPr>
          <p:cNvPr id="38" name="Text Placeholder 10">
            <a:extLst>
              <a:ext uri="{FF2B5EF4-FFF2-40B4-BE49-F238E27FC236}">
                <a16:creationId xmlns:a16="http://schemas.microsoft.com/office/drawing/2014/main" id="{DC67F7D2-2DC2-4864-91FE-8F03529DF6E6}"/>
              </a:ext>
            </a:extLst>
          </p:cNvPr>
          <p:cNvSpPr>
            <a:spLocks noGrp="1"/>
          </p:cNvSpPr>
          <p:nvPr>
            <p:ph type="body" sz="quarter" idx="23" hasCustomPrompt="1"/>
          </p:nvPr>
        </p:nvSpPr>
        <p:spPr>
          <a:xfrm>
            <a:off x="3467490" y="3483485"/>
            <a:ext cx="2209800" cy="175872"/>
          </a:xfrm>
        </p:spPr>
        <p:txBody>
          <a:bodyPr lIns="0" tIns="0" rIns="0" bIns="0" anchor="ctr" anchorCtr="0">
            <a:noAutofit/>
          </a:bodyPr>
          <a:lstStyle>
            <a:lvl1pPr marL="0" indent="0" algn="ctr">
              <a:buNone/>
              <a:defRPr sz="1200"/>
            </a:lvl1pPr>
          </a:lstStyle>
          <a:p>
            <a:pPr lvl="0"/>
            <a:r>
              <a:rPr lang="en-US" dirty="0"/>
              <a:t>Email</a:t>
            </a:r>
          </a:p>
        </p:txBody>
      </p:sp>
      <p:sp>
        <p:nvSpPr>
          <p:cNvPr id="39" name="Picture Placeholder 4">
            <a:extLst>
              <a:ext uri="{FF2B5EF4-FFF2-40B4-BE49-F238E27FC236}">
                <a16:creationId xmlns:a16="http://schemas.microsoft.com/office/drawing/2014/main" id="{B6F28AE1-0546-4422-8809-3C931D5B06A0}"/>
              </a:ext>
            </a:extLst>
          </p:cNvPr>
          <p:cNvSpPr>
            <a:spLocks noGrp="1"/>
          </p:cNvSpPr>
          <p:nvPr>
            <p:ph type="pic" sz="quarter" idx="24" hasCustomPrompt="1"/>
          </p:nvPr>
        </p:nvSpPr>
        <p:spPr>
          <a:xfrm>
            <a:off x="6667108" y="1881170"/>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40" name="Text Placeholder 5">
            <a:extLst>
              <a:ext uri="{FF2B5EF4-FFF2-40B4-BE49-F238E27FC236}">
                <a16:creationId xmlns:a16="http://schemas.microsoft.com/office/drawing/2014/main" id="{2DDDF03D-4AFC-4667-A85A-178BBF00FB09}"/>
              </a:ext>
            </a:extLst>
          </p:cNvPr>
          <p:cNvSpPr>
            <a:spLocks noGrp="1"/>
          </p:cNvSpPr>
          <p:nvPr>
            <p:ph type="body" sz="quarter" idx="25" hasCustomPrompt="1"/>
          </p:nvPr>
        </p:nvSpPr>
        <p:spPr>
          <a:xfrm>
            <a:off x="6210298" y="3030495"/>
            <a:ext cx="2209800" cy="273790"/>
          </a:xfrm>
        </p:spPr>
        <p:txBody>
          <a:bodyPr lIns="0" tIns="0" rIns="0" bIns="0" anchor="ctr" anchorCtr="0">
            <a:normAutofit/>
          </a:bodyPr>
          <a:lstStyle>
            <a:lvl1pPr marL="0" indent="0" algn="ctr">
              <a:buNone/>
              <a:defRPr sz="15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41" name="Text Placeholder 10">
            <a:extLst>
              <a:ext uri="{FF2B5EF4-FFF2-40B4-BE49-F238E27FC236}">
                <a16:creationId xmlns:a16="http://schemas.microsoft.com/office/drawing/2014/main" id="{8E812B1D-FB9E-46A4-9104-4174782FDE4D}"/>
              </a:ext>
            </a:extLst>
          </p:cNvPr>
          <p:cNvSpPr>
            <a:spLocks noGrp="1"/>
          </p:cNvSpPr>
          <p:nvPr>
            <p:ph type="body" sz="quarter" idx="26" hasCustomPrompt="1"/>
          </p:nvPr>
        </p:nvSpPr>
        <p:spPr>
          <a:xfrm>
            <a:off x="6210298" y="3307267"/>
            <a:ext cx="2209800" cy="175872"/>
          </a:xfrm>
        </p:spPr>
        <p:txBody>
          <a:bodyPr lIns="0" tIns="0" rIns="0" bIns="0" anchor="ctr" anchorCtr="0">
            <a:noAutofit/>
          </a:bodyPr>
          <a:lstStyle>
            <a:lvl1pPr marL="0" indent="0" algn="ctr">
              <a:buNone/>
              <a:defRPr sz="1200"/>
            </a:lvl1pPr>
          </a:lstStyle>
          <a:p>
            <a:pPr lvl="0"/>
            <a:r>
              <a:rPr lang="en-US" dirty="0"/>
              <a:t>Phone</a:t>
            </a:r>
          </a:p>
        </p:txBody>
      </p:sp>
      <p:sp>
        <p:nvSpPr>
          <p:cNvPr id="42" name="Text Placeholder 10">
            <a:extLst>
              <a:ext uri="{FF2B5EF4-FFF2-40B4-BE49-F238E27FC236}">
                <a16:creationId xmlns:a16="http://schemas.microsoft.com/office/drawing/2014/main" id="{60576C41-F0D9-4D90-A32E-24B580D53943}"/>
              </a:ext>
            </a:extLst>
          </p:cNvPr>
          <p:cNvSpPr>
            <a:spLocks noGrp="1"/>
          </p:cNvSpPr>
          <p:nvPr>
            <p:ph type="body" sz="quarter" idx="27" hasCustomPrompt="1"/>
          </p:nvPr>
        </p:nvSpPr>
        <p:spPr>
          <a:xfrm>
            <a:off x="6210298" y="3483485"/>
            <a:ext cx="2209800" cy="175872"/>
          </a:xfrm>
        </p:spPr>
        <p:txBody>
          <a:bodyPr lIns="0" tIns="0" rIns="0" bIns="0" anchor="ctr" anchorCtr="0">
            <a:noAutofit/>
          </a:bodyPr>
          <a:lstStyle>
            <a:lvl1pPr marL="0" indent="0" algn="ctr">
              <a:buNone/>
              <a:defRPr sz="1200"/>
            </a:lvl1pPr>
          </a:lstStyle>
          <a:p>
            <a:pPr lvl="0"/>
            <a:r>
              <a:rPr lang="en-US" dirty="0"/>
              <a:t>Email</a:t>
            </a:r>
          </a:p>
        </p:txBody>
      </p:sp>
      <p:sp>
        <p:nvSpPr>
          <p:cNvPr id="28" name="Title 1">
            <a:extLst>
              <a:ext uri="{FF2B5EF4-FFF2-40B4-BE49-F238E27FC236}">
                <a16:creationId xmlns:a16="http://schemas.microsoft.com/office/drawing/2014/main" id="{10D2D5C8-E142-4A0A-A1C8-11790A840CD2}"/>
              </a:ext>
            </a:extLst>
          </p:cNvPr>
          <p:cNvSpPr>
            <a:spLocks noGrp="1"/>
          </p:cNvSpPr>
          <p:nvPr>
            <p:ph type="title" hasCustomPrompt="1"/>
          </p:nvPr>
        </p:nvSpPr>
        <p:spPr>
          <a:xfrm>
            <a:off x="228600" y="228600"/>
            <a:ext cx="8686800" cy="1371600"/>
          </a:xfrm>
          <a:solidFill>
            <a:srgbClr val="464646"/>
          </a:solidFill>
        </p:spPr>
        <p:txBody>
          <a:bodyPr lIns="310896" tIns="91440" rIns="182880" bIns="91440"/>
          <a:lstStyle>
            <a:lvl1pPr>
              <a:defRPr>
                <a:solidFill>
                  <a:schemeClr val="bg1"/>
                </a:solidFill>
              </a:defRPr>
            </a:lvl1pPr>
          </a:lstStyle>
          <a:p>
            <a:r>
              <a:rPr lang="en-US" dirty="0"/>
              <a:t>Click to add title</a:t>
            </a:r>
          </a:p>
        </p:txBody>
      </p:sp>
      <p:sp>
        <p:nvSpPr>
          <p:cNvPr id="49" name="Picture Placeholder 4">
            <a:extLst>
              <a:ext uri="{FF2B5EF4-FFF2-40B4-BE49-F238E27FC236}">
                <a16:creationId xmlns:a16="http://schemas.microsoft.com/office/drawing/2014/main" id="{CF50AEFE-D20C-4664-9767-67A51D37DD10}"/>
              </a:ext>
            </a:extLst>
          </p:cNvPr>
          <p:cNvSpPr>
            <a:spLocks noGrp="1"/>
          </p:cNvSpPr>
          <p:nvPr>
            <p:ph type="pic" sz="quarter" idx="28" hasCustomPrompt="1"/>
          </p:nvPr>
        </p:nvSpPr>
        <p:spPr>
          <a:xfrm>
            <a:off x="1181490" y="3953096"/>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50" name="Text Placeholder 5">
            <a:extLst>
              <a:ext uri="{FF2B5EF4-FFF2-40B4-BE49-F238E27FC236}">
                <a16:creationId xmlns:a16="http://schemas.microsoft.com/office/drawing/2014/main" id="{F9F2F16E-44F2-4A7C-B6D3-FDEC1376F9F9}"/>
              </a:ext>
            </a:extLst>
          </p:cNvPr>
          <p:cNvSpPr>
            <a:spLocks noGrp="1"/>
          </p:cNvSpPr>
          <p:nvPr>
            <p:ph type="body" sz="quarter" idx="29" hasCustomPrompt="1"/>
          </p:nvPr>
        </p:nvSpPr>
        <p:spPr>
          <a:xfrm>
            <a:off x="724680" y="5102421"/>
            <a:ext cx="2209800" cy="273790"/>
          </a:xfrm>
        </p:spPr>
        <p:txBody>
          <a:bodyPr lIns="0" tIns="0" rIns="0" bIns="0" anchor="ctr" anchorCtr="0">
            <a:normAutofit/>
          </a:bodyPr>
          <a:lstStyle>
            <a:lvl1pPr marL="0" indent="0" algn="ctr">
              <a:buNone/>
              <a:defRPr sz="15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51" name="Text Placeholder 10">
            <a:extLst>
              <a:ext uri="{FF2B5EF4-FFF2-40B4-BE49-F238E27FC236}">
                <a16:creationId xmlns:a16="http://schemas.microsoft.com/office/drawing/2014/main" id="{1BBFFCB1-EE63-4EBE-8EA7-D25EFF7B47E5}"/>
              </a:ext>
            </a:extLst>
          </p:cNvPr>
          <p:cNvSpPr>
            <a:spLocks noGrp="1"/>
          </p:cNvSpPr>
          <p:nvPr>
            <p:ph type="body" sz="quarter" idx="30" hasCustomPrompt="1"/>
          </p:nvPr>
        </p:nvSpPr>
        <p:spPr>
          <a:xfrm>
            <a:off x="724680" y="5379193"/>
            <a:ext cx="2209800" cy="175872"/>
          </a:xfrm>
        </p:spPr>
        <p:txBody>
          <a:bodyPr lIns="0" tIns="0" rIns="0" bIns="0" anchor="ctr" anchorCtr="0">
            <a:noAutofit/>
          </a:bodyPr>
          <a:lstStyle>
            <a:lvl1pPr marL="0" indent="0" algn="ctr">
              <a:buNone/>
              <a:defRPr sz="1200"/>
            </a:lvl1pPr>
          </a:lstStyle>
          <a:p>
            <a:pPr lvl="0"/>
            <a:r>
              <a:rPr lang="en-US" dirty="0"/>
              <a:t>Phone</a:t>
            </a:r>
          </a:p>
        </p:txBody>
      </p:sp>
      <p:sp>
        <p:nvSpPr>
          <p:cNvPr id="52" name="Text Placeholder 10">
            <a:extLst>
              <a:ext uri="{FF2B5EF4-FFF2-40B4-BE49-F238E27FC236}">
                <a16:creationId xmlns:a16="http://schemas.microsoft.com/office/drawing/2014/main" id="{37081255-3C92-4C44-849D-360FFBF170A7}"/>
              </a:ext>
            </a:extLst>
          </p:cNvPr>
          <p:cNvSpPr>
            <a:spLocks noGrp="1"/>
          </p:cNvSpPr>
          <p:nvPr>
            <p:ph type="body" sz="quarter" idx="31" hasCustomPrompt="1"/>
          </p:nvPr>
        </p:nvSpPr>
        <p:spPr>
          <a:xfrm>
            <a:off x="724680" y="5555411"/>
            <a:ext cx="2209800" cy="175872"/>
          </a:xfrm>
        </p:spPr>
        <p:txBody>
          <a:bodyPr lIns="0" tIns="0" rIns="0" bIns="0" anchor="ctr" anchorCtr="0">
            <a:noAutofit/>
          </a:bodyPr>
          <a:lstStyle>
            <a:lvl1pPr marL="0" indent="0" algn="ctr">
              <a:buNone/>
              <a:defRPr sz="1200"/>
            </a:lvl1pPr>
          </a:lstStyle>
          <a:p>
            <a:pPr lvl="0"/>
            <a:r>
              <a:rPr lang="en-US" dirty="0"/>
              <a:t>Email</a:t>
            </a:r>
          </a:p>
        </p:txBody>
      </p:sp>
      <p:sp>
        <p:nvSpPr>
          <p:cNvPr id="53" name="Picture Placeholder 4">
            <a:extLst>
              <a:ext uri="{FF2B5EF4-FFF2-40B4-BE49-F238E27FC236}">
                <a16:creationId xmlns:a16="http://schemas.microsoft.com/office/drawing/2014/main" id="{C6DA2F81-73D9-496D-95F5-A3354EE683FE}"/>
              </a:ext>
            </a:extLst>
          </p:cNvPr>
          <p:cNvSpPr>
            <a:spLocks noGrp="1"/>
          </p:cNvSpPr>
          <p:nvPr>
            <p:ph type="pic" sz="quarter" idx="32" hasCustomPrompt="1"/>
          </p:nvPr>
        </p:nvSpPr>
        <p:spPr>
          <a:xfrm>
            <a:off x="3924299" y="3953096"/>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54" name="Text Placeholder 5">
            <a:extLst>
              <a:ext uri="{FF2B5EF4-FFF2-40B4-BE49-F238E27FC236}">
                <a16:creationId xmlns:a16="http://schemas.microsoft.com/office/drawing/2014/main" id="{512A315F-F277-4ABD-B78D-7F8CB5D435B1}"/>
              </a:ext>
            </a:extLst>
          </p:cNvPr>
          <p:cNvSpPr>
            <a:spLocks noGrp="1"/>
          </p:cNvSpPr>
          <p:nvPr>
            <p:ph type="body" sz="quarter" idx="33" hasCustomPrompt="1"/>
          </p:nvPr>
        </p:nvSpPr>
        <p:spPr>
          <a:xfrm>
            <a:off x="3467489" y="5102421"/>
            <a:ext cx="2209800" cy="273790"/>
          </a:xfrm>
        </p:spPr>
        <p:txBody>
          <a:bodyPr lIns="0" tIns="0" rIns="0" bIns="0" anchor="ctr" anchorCtr="0">
            <a:normAutofit/>
          </a:bodyPr>
          <a:lstStyle>
            <a:lvl1pPr marL="0" indent="0" algn="ctr">
              <a:buNone/>
              <a:defRPr sz="15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55" name="Text Placeholder 10">
            <a:extLst>
              <a:ext uri="{FF2B5EF4-FFF2-40B4-BE49-F238E27FC236}">
                <a16:creationId xmlns:a16="http://schemas.microsoft.com/office/drawing/2014/main" id="{329900D8-6392-44EF-8D1E-E551981037D4}"/>
              </a:ext>
            </a:extLst>
          </p:cNvPr>
          <p:cNvSpPr>
            <a:spLocks noGrp="1"/>
          </p:cNvSpPr>
          <p:nvPr>
            <p:ph type="body" sz="quarter" idx="34" hasCustomPrompt="1"/>
          </p:nvPr>
        </p:nvSpPr>
        <p:spPr>
          <a:xfrm>
            <a:off x="3467489" y="5379193"/>
            <a:ext cx="2209800" cy="175872"/>
          </a:xfrm>
        </p:spPr>
        <p:txBody>
          <a:bodyPr lIns="0" tIns="0" rIns="0" bIns="0" anchor="ctr" anchorCtr="0">
            <a:noAutofit/>
          </a:bodyPr>
          <a:lstStyle>
            <a:lvl1pPr marL="0" indent="0" algn="ctr">
              <a:buNone/>
              <a:defRPr sz="1200"/>
            </a:lvl1pPr>
          </a:lstStyle>
          <a:p>
            <a:pPr lvl="0"/>
            <a:r>
              <a:rPr lang="en-US" dirty="0"/>
              <a:t>Phone</a:t>
            </a:r>
          </a:p>
        </p:txBody>
      </p:sp>
      <p:sp>
        <p:nvSpPr>
          <p:cNvPr id="56" name="Text Placeholder 10">
            <a:extLst>
              <a:ext uri="{FF2B5EF4-FFF2-40B4-BE49-F238E27FC236}">
                <a16:creationId xmlns:a16="http://schemas.microsoft.com/office/drawing/2014/main" id="{78AE0EDC-A5D6-4555-A462-9294DAF5FA77}"/>
              </a:ext>
            </a:extLst>
          </p:cNvPr>
          <p:cNvSpPr>
            <a:spLocks noGrp="1"/>
          </p:cNvSpPr>
          <p:nvPr>
            <p:ph type="body" sz="quarter" idx="35" hasCustomPrompt="1"/>
          </p:nvPr>
        </p:nvSpPr>
        <p:spPr>
          <a:xfrm>
            <a:off x="3467489" y="5555411"/>
            <a:ext cx="2209800" cy="175872"/>
          </a:xfrm>
        </p:spPr>
        <p:txBody>
          <a:bodyPr lIns="0" tIns="0" rIns="0" bIns="0" anchor="ctr" anchorCtr="0">
            <a:noAutofit/>
          </a:bodyPr>
          <a:lstStyle>
            <a:lvl1pPr marL="0" indent="0" algn="ctr">
              <a:buNone/>
              <a:defRPr sz="1200"/>
            </a:lvl1pPr>
          </a:lstStyle>
          <a:p>
            <a:pPr lvl="0"/>
            <a:r>
              <a:rPr lang="en-US" dirty="0"/>
              <a:t>Email</a:t>
            </a:r>
          </a:p>
        </p:txBody>
      </p:sp>
      <p:sp>
        <p:nvSpPr>
          <p:cNvPr id="57" name="Picture Placeholder 4">
            <a:extLst>
              <a:ext uri="{FF2B5EF4-FFF2-40B4-BE49-F238E27FC236}">
                <a16:creationId xmlns:a16="http://schemas.microsoft.com/office/drawing/2014/main" id="{E7843171-DFBC-4790-9555-187F96349F64}"/>
              </a:ext>
            </a:extLst>
          </p:cNvPr>
          <p:cNvSpPr>
            <a:spLocks noGrp="1"/>
          </p:cNvSpPr>
          <p:nvPr>
            <p:ph type="pic" sz="quarter" idx="36" hasCustomPrompt="1"/>
          </p:nvPr>
        </p:nvSpPr>
        <p:spPr>
          <a:xfrm>
            <a:off x="6666330" y="3953096"/>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58" name="Text Placeholder 5">
            <a:extLst>
              <a:ext uri="{FF2B5EF4-FFF2-40B4-BE49-F238E27FC236}">
                <a16:creationId xmlns:a16="http://schemas.microsoft.com/office/drawing/2014/main" id="{A85C58A3-C009-4713-9CFC-1437F3CB05A2}"/>
              </a:ext>
            </a:extLst>
          </p:cNvPr>
          <p:cNvSpPr>
            <a:spLocks noGrp="1"/>
          </p:cNvSpPr>
          <p:nvPr>
            <p:ph type="body" sz="quarter" idx="37" hasCustomPrompt="1"/>
          </p:nvPr>
        </p:nvSpPr>
        <p:spPr>
          <a:xfrm>
            <a:off x="6209520" y="5102421"/>
            <a:ext cx="2209800" cy="273790"/>
          </a:xfrm>
        </p:spPr>
        <p:txBody>
          <a:bodyPr lIns="0" tIns="0" rIns="0" bIns="0" anchor="ctr" anchorCtr="0">
            <a:normAutofit/>
          </a:bodyPr>
          <a:lstStyle>
            <a:lvl1pPr marL="0" indent="0" algn="ctr">
              <a:buNone/>
              <a:defRPr sz="15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59" name="Text Placeholder 10">
            <a:extLst>
              <a:ext uri="{FF2B5EF4-FFF2-40B4-BE49-F238E27FC236}">
                <a16:creationId xmlns:a16="http://schemas.microsoft.com/office/drawing/2014/main" id="{6191153F-D5A2-4199-8567-0061C63A5084}"/>
              </a:ext>
            </a:extLst>
          </p:cNvPr>
          <p:cNvSpPr>
            <a:spLocks noGrp="1"/>
          </p:cNvSpPr>
          <p:nvPr>
            <p:ph type="body" sz="quarter" idx="38" hasCustomPrompt="1"/>
          </p:nvPr>
        </p:nvSpPr>
        <p:spPr>
          <a:xfrm>
            <a:off x="6209520" y="5379193"/>
            <a:ext cx="2209800" cy="175872"/>
          </a:xfrm>
        </p:spPr>
        <p:txBody>
          <a:bodyPr lIns="0" tIns="0" rIns="0" bIns="0" anchor="ctr" anchorCtr="0">
            <a:noAutofit/>
          </a:bodyPr>
          <a:lstStyle>
            <a:lvl1pPr marL="0" indent="0" algn="ctr">
              <a:buNone/>
              <a:defRPr sz="1200"/>
            </a:lvl1pPr>
          </a:lstStyle>
          <a:p>
            <a:pPr lvl="0"/>
            <a:r>
              <a:rPr lang="en-US" dirty="0"/>
              <a:t>Phone</a:t>
            </a:r>
          </a:p>
        </p:txBody>
      </p:sp>
      <p:sp>
        <p:nvSpPr>
          <p:cNvPr id="60" name="Text Placeholder 10">
            <a:extLst>
              <a:ext uri="{FF2B5EF4-FFF2-40B4-BE49-F238E27FC236}">
                <a16:creationId xmlns:a16="http://schemas.microsoft.com/office/drawing/2014/main" id="{9DE05214-6013-420B-9B3F-1AB9CB8EC39A}"/>
              </a:ext>
            </a:extLst>
          </p:cNvPr>
          <p:cNvSpPr>
            <a:spLocks noGrp="1"/>
          </p:cNvSpPr>
          <p:nvPr>
            <p:ph type="body" sz="quarter" idx="39" hasCustomPrompt="1"/>
          </p:nvPr>
        </p:nvSpPr>
        <p:spPr>
          <a:xfrm>
            <a:off x="6209520" y="5555411"/>
            <a:ext cx="2209800" cy="175872"/>
          </a:xfrm>
        </p:spPr>
        <p:txBody>
          <a:bodyPr lIns="0" tIns="0" rIns="0" bIns="0" anchor="ctr" anchorCtr="0">
            <a:noAutofit/>
          </a:bodyPr>
          <a:lstStyle>
            <a:lvl1pPr marL="0" indent="0" algn="ctr">
              <a:buNone/>
              <a:defRPr sz="1200"/>
            </a:lvl1pPr>
          </a:lstStyle>
          <a:p>
            <a:pPr lvl="0"/>
            <a:r>
              <a:rPr lang="en-US" dirty="0"/>
              <a:t>Email</a:t>
            </a:r>
          </a:p>
        </p:txBody>
      </p:sp>
    </p:spTree>
    <p:extLst>
      <p:ext uri="{BB962C8B-B14F-4D97-AF65-F5344CB8AC3E}">
        <p14:creationId xmlns:p14="http://schemas.microsoft.com/office/powerpoint/2010/main" val="267992665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en Attorney Contact - Gray">
    <p:spTree>
      <p:nvGrpSpPr>
        <p:cNvPr id="1" name=""/>
        <p:cNvGrpSpPr/>
        <p:nvPr/>
      </p:nvGrpSpPr>
      <p:grpSpPr>
        <a:xfrm>
          <a:off x="0" y="0"/>
          <a:ext cx="0" cy="0"/>
          <a:chOff x="0" y="0"/>
          <a:chExt cx="0" cy="0"/>
        </a:xfrm>
      </p:grpSpPr>
      <p:sp>
        <p:nvSpPr>
          <p:cNvPr id="7" name="Picture Placeholder 4"/>
          <p:cNvSpPr>
            <a:spLocks noGrp="1"/>
          </p:cNvSpPr>
          <p:nvPr>
            <p:ph type="pic" sz="quarter" idx="14" hasCustomPrompt="1"/>
          </p:nvPr>
        </p:nvSpPr>
        <p:spPr>
          <a:xfrm>
            <a:off x="441467" y="1910881"/>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2" name="Footer Placeholder 1">
            <a:extLst>
              <a:ext uri="{FF2B5EF4-FFF2-40B4-BE49-F238E27FC236}">
                <a16:creationId xmlns:a16="http://schemas.microsoft.com/office/drawing/2014/main" id="{148891A2-AE41-4931-AE97-3452CC4A7EB9}"/>
              </a:ext>
            </a:extLst>
          </p:cNvPr>
          <p:cNvSpPr>
            <a:spLocks noGrp="1"/>
          </p:cNvSpPr>
          <p:nvPr>
            <p:ph type="ftr" sz="quarter" idx="16"/>
          </p:nvPr>
        </p:nvSpPr>
        <p:spPr/>
        <p:txBody>
          <a:bodyPr/>
          <a:lstStyle/>
          <a:p>
            <a:endParaRPr lang="en-US" dirty="0"/>
          </a:p>
        </p:txBody>
      </p:sp>
      <p:sp>
        <p:nvSpPr>
          <p:cNvPr id="8" name="Slide Number Placeholder 5">
            <a:extLst>
              <a:ext uri="{FF2B5EF4-FFF2-40B4-BE49-F238E27FC236}">
                <a16:creationId xmlns:a16="http://schemas.microsoft.com/office/drawing/2014/main" id="{3A91736C-CCF5-426B-B57F-3185C127169E}"/>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6" name="Text Placeholder 5">
            <a:extLst>
              <a:ext uri="{FF2B5EF4-FFF2-40B4-BE49-F238E27FC236}">
                <a16:creationId xmlns:a16="http://schemas.microsoft.com/office/drawing/2014/main" id="{E421488F-8BC1-41EE-848B-CC88010405CD}"/>
              </a:ext>
            </a:extLst>
          </p:cNvPr>
          <p:cNvSpPr>
            <a:spLocks noGrp="1"/>
          </p:cNvSpPr>
          <p:nvPr>
            <p:ph type="body" sz="quarter" idx="17" hasCustomPrompt="1"/>
          </p:nvPr>
        </p:nvSpPr>
        <p:spPr>
          <a:xfrm>
            <a:off x="308702" y="3060206"/>
            <a:ext cx="1561710" cy="273790"/>
          </a:xfrm>
        </p:spPr>
        <p:txBody>
          <a:bodyPr lIns="0" tIns="0" rIns="0" bIns="0" anchor="ctr" anchorCtr="0">
            <a:normAutofit/>
          </a:bodyPr>
          <a:lstStyle>
            <a:lvl1pPr marL="0" indent="0" algn="ctr">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1" name="Text Placeholder 10">
            <a:extLst>
              <a:ext uri="{FF2B5EF4-FFF2-40B4-BE49-F238E27FC236}">
                <a16:creationId xmlns:a16="http://schemas.microsoft.com/office/drawing/2014/main" id="{F5F00205-0E28-4C96-83D0-D7462AE51DD1}"/>
              </a:ext>
            </a:extLst>
          </p:cNvPr>
          <p:cNvSpPr>
            <a:spLocks noGrp="1"/>
          </p:cNvSpPr>
          <p:nvPr>
            <p:ph type="body" sz="quarter" idx="18" hasCustomPrompt="1"/>
          </p:nvPr>
        </p:nvSpPr>
        <p:spPr>
          <a:xfrm>
            <a:off x="308702" y="3336978"/>
            <a:ext cx="1561710" cy="175872"/>
          </a:xfrm>
        </p:spPr>
        <p:txBody>
          <a:bodyPr lIns="0" tIns="0" rIns="0" bIns="0" anchor="ctr" anchorCtr="0">
            <a:noAutofit/>
          </a:bodyPr>
          <a:lstStyle>
            <a:lvl1pPr marL="0" indent="0" algn="ctr">
              <a:buNone/>
              <a:defRPr sz="1100"/>
            </a:lvl1pPr>
          </a:lstStyle>
          <a:p>
            <a:pPr lvl="0"/>
            <a:r>
              <a:rPr lang="en-US" dirty="0"/>
              <a:t>Phone</a:t>
            </a:r>
          </a:p>
        </p:txBody>
      </p:sp>
      <p:sp>
        <p:nvSpPr>
          <p:cNvPr id="13" name="Text Placeholder 10">
            <a:extLst>
              <a:ext uri="{FF2B5EF4-FFF2-40B4-BE49-F238E27FC236}">
                <a16:creationId xmlns:a16="http://schemas.microsoft.com/office/drawing/2014/main" id="{C7D66212-B910-4F8E-95EE-179211F0F1A7}"/>
              </a:ext>
            </a:extLst>
          </p:cNvPr>
          <p:cNvSpPr>
            <a:spLocks noGrp="1"/>
          </p:cNvSpPr>
          <p:nvPr>
            <p:ph type="body" sz="quarter" idx="19" hasCustomPrompt="1"/>
          </p:nvPr>
        </p:nvSpPr>
        <p:spPr>
          <a:xfrm>
            <a:off x="308702" y="3513196"/>
            <a:ext cx="1561710" cy="175872"/>
          </a:xfrm>
        </p:spPr>
        <p:txBody>
          <a:bodyPr lIns="0" tIns="0" rIns="0" bIns="0" anchor="ctr" anchorCtr="0">
            <a:noAutofit/>
          </a:bodyPr>
          <a:lstStyle>
            <a:lvl1pPr marL="0" indent="0" algn="ctr">
              <a:buNone/>
              <a:defRPr sz="1100"/>
            </a:lvl1pPr>
          </a:lstStyle>
          <a:p>
            <a:pPr lvl="0"/>
            <a:r>
              <a:rPr lang="en-US" dirty="0"/>
              <a:t>Email</a:t>
            </a:r>
          </a:p>
        </p:txBody>
      </p:sp>
      <p:sp>
        <p:nvSpPr>
          <p:cNvPr id="35" name="Picture Placeholder 4">
            <a:extLst>
              <a:ext uri="{FF2B5EF4-FFF2-40B4-BE49-F238E27FC236}">
                <a16:creationId xmlns:a16="http://schemas.microsoft.com/office/drawing/2014/main" id="{2FCE1B7A-9C23-490D-A007-A7D9CC2E98A4}"/>
              </a:ext>
            </a:extLst>
          </p:cNvPr>
          <p:cNvSpPr>
            <a:spLocks noGrp="1"/>
          </p:cNvSpPr>
          <p:nvPr>
            <p:ph type="pic" sz="quarter" idx="20" hasCustomPrompt="1"/>
          </p:nvPr>
        </p:nvSpPr>
        <p:spPr>
          <a:xfrm>
            <a:off x="2187262" y="1910881"/>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36" name="Text Placeholder 5">
            <a:extLst>
              <a:ext uri="{FF2B5EF4-FFF2-40B4-BE49-F238E27FC236}">
                <a16:creationId xmlns:a16="http://schemas.microsoft.com/office/drawing/2014/main" id="{79940A23-8486-422E-944B-51F2120D44D2}"/>
              </a:ext>
            </a:extLst>
          </p:cNvPr>
          <p:cNvSpPr>
            <a:spLocks noGrp="1"/>
          </p:cNvSpPr>
          <p:nvPr>
            <p:ph type="body" sz="quarter" idx="21" hasCustomPrompt="1"/>
          </p:nvPr>
        </p:nvSpPr>
        <p:spPr>
          <a:xfrm>
            <a:off x="2054497" y="3060206"/>
            <a:ext cx="1561710" cy="273790"/>
          </a:xfrm>
        </p:spPr>
        <p:txBody>
          <a:bodyPr lIns="0" tIns="0" rIns="0" bIns="0" anchor="ctr" anchorCtr="0">
            <a:normAutofit/>
          </a:bodyPr>
          <a:lstStyle>
            <a:lvl1pPr marL="0" indent="0" algn="ctr">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37" name="Text Placeholder 10">
            <a:extLst>
              <a:ext uri="{FF2B5EF4-FFF2-40B4-BE49-F238E27FC236}">
                <a16:creationId xmlns:a16="http://schemas.microsoft.com/office/drawing/2014/main" id="{F0355177-8554-45C4-AC3A-0D1A7E1FF77F}"/>
              </a:ext>
            </a:extLst>
          </p:cNvPr>
          <p:cNvSpPr>
            <a:spLocks noGrp="1"/>
          </p:cNvSpPr>
          <p:nvPr>
            <p:ph type="body" sz="quarter" idx="22" hasCustomPrompt="1"/>
          </p:nvPr>
        </p:nvSpPr>
        <p:spPr>
          <a:xfrm>
            <a:off x="2054497" y="3336978"/>
            <a:ext cx="1561710" cy="175872"/>
          </a:xfrm>
        </p:spPr>
        <p:txBody>
          <a:bodyPr lIns="0" tIns="0" rIns="0" bIns="0" anchor="ctr" anchorCtr="0">
            <a:noAutofit/>
          </a:bodyPr>
          <a:lstStyle>
            <a:lvl1pPr marL="0" indent="0" algn="ctr">
              <a:buNone/>
              <a:defRPr sz="1100"/>
            </a:lvl1pPr>
          </a:lstStyle>
          <a:p>
            <a:pPr lvl="0"/>
            <a:r>
              <a:rPr lang="en-US" dirty="0"/>
              <a:t>Phone</a:t>
            </a:r>
          </a:p>
        </p:txBody>
      </p:sp>
      <p:sp>
        <p:nvSpPr>
          <p:cNvPr id="38" name="Text Placeholder 10">
            <a:extLst>
              <a:ext uri="{FF2B5EF4-FFF2-40B4-BE49-F238E27FC236}">
                <a16:creationId xmlns:a16="http://schemas.microsoft.com/office/drawing/2014/main" id="{DC67F7D2-2DC2-4864-91FE-8F03529DF6E6}"/>
              </a:ext>
            </a:extLst>
          </p:cNvPr>
          <p:cNvSpPr>
            <a:spLocks noGrp="1"/>
          </p:cNvSpPr>
          <p:nvPr>
            <p:ph type="body" sz="quarter" idx="23" hasCustomPrompt="1"/>
          </p:nvPr>
        </p:nvSpPr>
        <p:spPr>
          <a:xfrm>
            <a:off x="2054497" y="3513196"/>
            <a:ext cx="1561710" cy="175872"/>
          </a:xfrm>
        </p:spPr>
        <p:txBody>
          <a:bodyPr lIns="0" tIns="0" rIns="0" bIns="0" anchor="ctr" anchorCtr="0">
            <a:noAutofit/>
          </a:bodyPr>
          <a:lstStyle>
            <a:lvl1pPr marL="0" indent="0" algn="ctr">
              <a:buNone/>
              <a:defRPr sz="1100"/>
            </a:lvl1pPr>
          </a:lstStyle>
          <a:p>
            <a:pPr lvl="0"/>
            <a:r>
              <a:rPr lang="en-US" dirty="0"/>
              <a:t>Email</a:t>
            </a:r>
          </a:p>
        </p:txBody>
      </p:sp>
      <p:sp>
        <p:nvSpPr>
          <p:cNvPr id="39" name="Picture Placeholder 4">
            <a:extLst>
              <a:ext uri="{FF2B5EF4-FFF2-40B4-BE49-F238E27FC236}">
                <a16:creationId xmlns:a16="http://schemas.microsoft.com/office/drawing/2014/main" id="{B6F28AE1-0546-4422-8809-3C931D5B06A0}"/>
              </a:ext>
            </a:extLst>
          </p:cNvPr>
          <p:cNvSpPr>
            <a:spLocks noGrp="1"/>
          </p:cNvSpPr>
          <p:nvPr>
            <p:ph type="pic" sz="quarter" idx="24" hasCustomPrompt="1"/>
          </p:nvPr>
        </p:nvSpPr>
        <p:spPr>
          <a:xfrm>
            <a:off x="3929750" y="1910881"/>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40" name="Text Placeholder 5">
            <a:extLst>
              <a:ext uri="{FF2B5EF4-FFF2-40B4-BE49-F238E27FC236}">
                <a16:creationId xmlns:a16="http://schemas.microsoft.com/office/drawing/2014/main" id="{2DDDF03D-4AFC-4667-A85A-178BBF00FB09}"/>
              </a:ext>
            </a:extLst>
          </p:cNvPr>
          <p:cNvSpPr>
            <a:spLocks noGrp="1"/>
          </p:cNvSpPr>
          <p:nvPr>
            <p:ph type="body" sz="quarter" idx="25" hasCustomPrompt="1"/>
          </p:nvPr>
        </p:nvSpPr>
        <p:spPr>
          <a:xfrm>
            <a:off x="3796985" y="3060206"/>
            <a:ext cx="1561710" cy="273790"/>
          </a:xfrm>
        </p:spPr>
        <p:txBody>
          <a:bodyPr lIns="0" tIns="0" rIns="0" bIns="0" anchor="ctr" anchorCtr="0">
            <a:normAutofit/>
          </a:bodyPr>
          <a:lstStyle>
            <a:lvl1pPr marL="0" indent="0" algn="ctr">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41" name="Text Placeholder 10">
            <a:extLst>
              <a:ext uri="{FF2B5EF4-FFF2-40B4-BE49-F238E27FC236}">
                <a16:creationId xmlns:a16="http://schemas.microsoft.com/office/drawing/2014/main" id="{8E812B1D-FB9E-46A4-9104-4174782FDE4D}"/>
              </a:ext>
            </a:extLst>
          </p:cNvPr>
          <p:cNvSpPr>
            <a:spLocks noGrp="1"/>
          </p:cNvSpPr>
          <p:nvPr>
            <p:ph type="body" sz="quarter" idx="26" hasCustomPrompt="1"/>
          </p:nvPr>
        </p:nvSpPr>
        <p:spPr>
          <a:xfrm>
            <a:off x="3796985" y="3336978"/>
            <a:ext cx="1561710" cy="175872"/>
          </a:xfrm>
        </p:spPr>
        <p:txBody>
          <a:bodyPr lIns="0" tIns="0" rIns="0" bIns="0" anchor="ctr" anchorCtr="0">
            <a:noAutofit/>
          </a:bodyPr>
          <a:lstStyle>
            <a:lvl1pPr marL="0" indent="0" algn="ctr">
              <a:buNone/>
              <a:defRPr sz="1100"/>
            </a:lvl1pPr>
          </a:lstStyle>
          <a:p>
            <a:pPr lvl="0"/>
            <a:r>
              <a:rPr lang="en-US" dirty="0"/>
              <a:t>Phone</a:t>
            </a:r>
          </a:p>
        </p:txBody>
      </p:sp>
      <p:sp>
        <p:nvSpPr>
          <p:cNvPr id="42" name="Text Placeholder 10">
            <a:extLst>
              <a:ext uri="{FF2B5EF4-FFF2-40B4-BE49-F238E27FC236}">
                <a16:creationId xmlns:a16="http://schemas.microsoft.com/office/drawing/2014/main" id="{60576C41-F0D9-4D90-A32E-24B580D53943}"/>
              </a:ext>
            </a:extLst>
          </p:cNvPr>
          <p:cNvSpPr>
            <a:spLocks noGrp="1"/>
          </p:cNvSpPr>
          <p:nvPr>
            <p:ph type="body" sz="quarter" idx="27" hasCustomPrompt="1"/>
          </p:nvPr>
        </p:nvSpPr>
        <p:spPr>
          <a:xfrm>
            <a:off x="3796985" y="3513196"/>
            <a:ext cx="1561710" cy="175872"/>
          </a:xfrm>
        </p:spPr>
        <p:txBody>
          <a:bodyPr lIns="0" tIns="0" rIns="0" bIns="0" anchor="ctr" anchorCtr="0">
            <a:noAutofit/>
          </a:bodyPr>
          <a:lstStyle>
            <a:lvl1pPr marL="0" indent="0" algn="ctr">
              <a:buNone/>
              <a:defRPr sz="1100"/>
            </a:lvl1pPr>
          </a:lstStyle>
          <a:p>
            <a:pPr lvl="0"/>
            <a:r>
              <a:rPr lang="en-US" dirty="0"/>
              <a:t>Email</a:t>
            </a:r>
          </a:p>
        </p:txBody>
      </p:sp>
      <p:sp>
        <p:nvSpPr>
          <p:cNvPr id="28" name="Title 1">
            <a:extLst>
              <a:ext uri="{FF2B5EF4-FFF2-40B4-BE49-F238E27FC236}">
                <a16:creationId xmlns:a16="http://schemas.microsoft.com/office/drawing/2014/main" id="{10D2D5C8-E142-4A0A-A1C8-11790A840CD2}"/>
              </a:ext>
            </a:extLst>
          </p:cNvPr>
          <p:cNvSpPr>
            <a:spLocks noGrp="1"/>
          </p:cNvSpPr>
          <p:nvPr>
            <p:ph type="title" hasCustomPrompt="1"/>
          </p:nvPr>
        </p:nvSpPr>
        <p:spPr>
          <a:xfrm>
            <a:off x="228600" y="228600"/>
            <a:ext cx="8686800" cy="1371600"/>
          </a:xfrm>
          <a:solidFill>
            <a:srgbClr val="464646"/>
          </a:solidFill>
        </p:spPr>
        <p:txBody>
          <a:bodyPr lIns="310896" tIns="91440" rIns="182880" bIns="91440"/>
          <a:lstStyle>
            <a:lvl1pPr>
              <a:defRPr>
                <a:solidFill>
                  <a:schemeClr val="bg1"/>
                </a:solidFill>
              </a:defRPr>
            </a:lvl1pPr>
          </a:lstStyle>
          <a:p>
            <a:r>
              <a:rPr lang="en-US" dirty="0"/>
              <a:t>Click to add title</a:t>
            </a:r>
          </a:p>
        </p:txBody>
      </p:sp>
      <p:sp>
        <p:nvSpPr>
          <p:cNvPr id="49" name="Picture Placeholder 4">
            <a:extLst>
              <a:ext uri="{FF2B5EF4-FFF2-40B4-BE49-F238E27FC236}">
                <a16:creationId xmlns:a16="http://schemas.microsoft.com/office/drawing/2014/main" id="{CF50AEFE-D20C-4664-9767-67A51D37DD10}"/>
              </a:ext>
            </a:extLst>
          </p:cNvPr>
          <p:cNvSpPr>
            <a:spLocks noGrp="1"/>
          </p:cNvSpPr>
          <p:nvPr>
            <p:ph type="pic" sz="quarter" idx="28" hasCustomPrompt="1"/>
          </p:nvPr>
        </p:nvSpPr>
        <p:spPr>
          <a:xfrm>
            <a:off x="5672238" y="1910881"/>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50" name="Text Placeholder 5">
            <a:extLst>
              <a:ext uri="{FF2B5EF4-FFF2-40B4-BE49-F238E27FC236}">
                <a16:creationId xmlns:a16="http://schemas.microsoft.com/office/drawing/2014/main" id="{F9F2F16E-44F2-4A7C-B6D3-FDEC1376F9F9}"/>
              </a:ext>
            </a:extLst>
          </p:cNvPr>
          <p:cNvSpPr>
            <a:spLocks noGrp="1"/>
          </p:cNvSpPr>
          <p:nvPr>
            <p:ph type="body" sz="quarter" idx="29" hasCustomPrompt="1"/>
          </p:nvPr>
        </p:nvSpPr>
        <p:spPr>
          <a:xfrm>
            <a:off x="5539473" y="3060206"/>
            <a:ext cx="1561710" cy="273790"/>
          </a:xfrm>
        </p:spPr>
        <p:txBody>
          <a:bodyPr lIns="0" tIns="0" rIns="0" bIns="0" anchor="ctr" anchorCtr="0">
            <a:normAutofit/>
          </a:bodyPr>
          <a:lstStyle>
            <a:lvl1pPr marL="0" indent="0" algn="ctr">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51" name="Text Placeholder 10">
            <a:extLst>
              <a:ext uri="{FF2B5EF4-FFF2-40B4-BE49-F238E27FC236}">
                <a16:creationId xmlns:a16="http://schemas.microsoft.com/office/drawing/2014/main" id="{1BBFFCB1-EE63-4EBE-8EA7-D25EFF7B47E5}"/>
              </a:ext>
            </a:extLst>
          </p:cNvPr>
          <p:cNvSpPr>
            <a:spLocks noGrp="1"/>
          </p:cNvSpPr>
          <p:nvPr>
            <p:ph type="body" sz="quarter" idx="30" hasCustomPrompt="1"/>
          </p:nvPr>
        </p:nvSpPr>
        <p:spPr>
          <a:xfrm>
            <a:off x="5539473" y="3336978"/>
            <a:ext cx="1561710" cy="175872"/>
          </a:xfrm>
        </p:spPr>
        <p:txBody>
          <a:bodyPr lIns="0" tIns="0" rIns="0" bIns="0" anchor="ctr" anchorCtr="0">
            <a:noAutofit/>
          </a:bodyPr>
          <a:lstStyle>
            <a:lvl1pPr marL="0" indent="0" algn="ctr">
              <a:buNone/>
              <a:defRPr sz="1100"/>
            </a:lvl1pPr>
          </a:lstStyle>
          <a:p>
            <a:pPr lvl="0"/>
            <a:r>
              <a:rPr lang="en-US" dirty="0"/>
              <a:t>Phone</a:t>
            </a:r>
          </a:p>
        </p:txBody>
      </p:sp>
      <p:sp>
        <p:nvSpPr>
          <p:cNvPr id="52" name="Text Placeholder 10">
            <a:extLst>
              <a:ext uri="{FF2B5EF4-FFF2-40B4-BE49-F238E27FC236}">
                <a16:creationId xmlns:a16="http://schemas.microsoft.com/office/drawing/2014/main" id="{37081255-3C92-4C44-849D-360FFBF170A7}"/>
              </a:ext>
            </a:extLst>
          </p:cNvPr>
          <p:cNvSpPr>
            <a:spLocks noGrp="1"/>
          </p:cNvSpPr>
          <p:nvPr>
            <p:ph type="body" sz="quarter" idx="31" hasCustomPrompt="1"/>
          </p:nvPr>
        </p:nvSpPr>
        <p:spPr>
          <a:xfrm>
            <a:off x="5539473" y="3513196"/>
            <a:ext cx="1561710" cy="175872"/>
          </a:xfrm>
        </p:spPr>
        <p:txBody>
          <a:bodyPr lIns="0" tIns="0" rIns="0" bIns="0" anchor="ctr" anchorCtr="0">
            <a:noAutofit/>
          </a:bodyPr>
          <a:lstStyle>
            <a:lvl1pPr marL="0" indent="0" algn="ctr">
              <a:buNone/>
              <a:defRPr sz="1100"/>
            </a:lvl1pPr>
          </a:lstStyle>
          <a:p>
            <a:pPr lvl="0"/>
            <a:r>
              <a:rPr lang="en-US" dirty="0"/>
              <a:t>Email</a:t>
            </a:r>
          </a:p>
        </p:txBody>
      </p:sp>
      <p:sp>
        <p:nvSpPr>
          <p:cNvPr id="53" name="Picture Placeholder 4">
            <a:extLst>
              <a:ext uri="{FF2B5EF4-FFF2-40B4-BE49-F238E27FC236}">
                <a16:creationId xmlns:a16="http://schemas.microsoft.com/office/drawing/2014/main" id="{C6DA2F81-73D9-496D-95F5-A3354EE683FE}"/>
              </a:ext>
            </a:extLst>
          </p:cNvPr>
          <p:cNvSpPr>
            <a:spLocks noGrp="1"/>
          </p:cNvSpPr>
          <p:nvPr>
            <p:ph type="pic" sz="quarter" idx="32" hasCustomPrompt="1"/>
          </p:nvPr>
        </p:nvSpPr>
        <p:spPr>
          <a:xfrm>
            <a:off x="7418033" y="1910881"/>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54" name="Text Placeholder 5">
            <a:extLst>
              <a:ext uri="{FF2B5EF4-FFF2-40B4-BE49-F238E27FC236}">
                <a16:creationId xmlns:a16="http://schemas.microsoft.com/office/drawing/2014/main" id="{512A315F-F277-4ABD-B78D-7F8CB5D435B1}"/>
              </a:ext>
            </a:extLst>
          </p:cNvPr>
          <p:cNvSpPr>
            <a:spLocks noGrp="1"/>
          </p:cNvSpPr>
          <p:nvPr>
            <p:ph type="body" sz="quarter" idx="33" hasCustomPrompt="1"/>
          </p:nvPr>
        </p:nvSpPr>
        <p:spPr>
          <a:xfrm>
            <a:off x="7285268" y="3060206"/>
            <a:ext cx="1561710" cy="273790"/>
          </a:xfrm>
        </p:spPr>
        <p:txBody>
          <a:bodyPr lIns="0" tIns="0" rIns="0" bIns="0" anchor="ctr" anchorCtr="0">
            <a:normAutofit/>
          </a:bodyPr>
          <a:lstStyle>
            <a:lvl1pPr marL="0" indent="0" algn="ctr">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55" name="Text Placeholder 10">
            <a:extLst>
              <a:ext uri="{FF2B5EF4-FFF2-40B4-BE49-F238E27FC236}">
                <a16:creationId xmlns:a16="http://schemas.microsoft.com/office/drawing/2014/main" id="{329900D8-6392-44EF-8D1E-E551981037D4}"/>
              </a:ext>
            </a:extLst>
          </p:cNvPr>
          <p:cNvSpPr>
            <a:spLocks noGrp="1"/>
          </p:cNvSpPr>
          <p:nvPr>
            <p:ph type="body" sz="quarter" idx="34" hasCustomPrompt="1"/>
          </p:nvPr>
        </p:nvSpPr>
        <p:spPr>
          <a:xfrm>
            <a:off x="7285268" y="3336978"/>
            <a:ext cx="1561710" cy="175872"/>
          </a:xfrm>
        </p:spPr>
        <p:txBody>
          <a:bodyPr lIns="0" tIns="0" rIns="0" bIns="0" anchor="ctr" anchorCtr="0">
            <a:noAutofit/>
          </a:bodyPr>
          <a:lstStyle>
            <a:lvl1pPr marL="0" indent="0" algn="ctr">
              <a:buNone/>
              <a:defRPr sz="1100"/>
            </a:lvl1pPr>
          </a:lstStyle>
          <a:p>
            <a:pPr lvl="0"/>
            <a:r>
              <a:rPr lang="en-US" dirty="0"/>
              <a:t>Phone</a:t>
            </a:r>
          </a:p>
        </p:txBody>
      </p:sp>
      <p:sp>
        <p:nvSpPr>
          <p:cNvPr id="56" name="Text Placeholder 10">
            <a:extLst>
              <a:ext uri="{FF2B5EF4-FFF2-40B4-BE49-F238E27FC236}">
                <a16:creationId xmlns:a16="http://schemas.microsoft.com/office/drawing/2014/main" id="{78AE0EDC-A5D6-4555-A462-9294DAF5FA77}"/>
              </a:ext>
            </a:extLst>
          </p:cNvPr>
          <p:cNvSpPr>
            <a:spLocks noGrp="1"/>
          </p:cNvSpPr>
          <p:nvPr>
            <p:ph type="body" sz="quarter" idx="35" hasCustomPrompt="1"/>
          </p:nvPr>
        </p:nvSpPr>
        <p:spPr>
          <a:xfrm>
            <a:off x="7285268" y="3513196"/>
            <a:ext cx="1561710" cy="175872"/>
          </a:xfrm>
        </p:spPr>
        <p:txBody>
          <a:bodyPr lIns="0" tIns="0" rIns="0" bIns="0" anchor="ctr" anchorCtr="0">
            <a:noAutofit/>
          </a:bodyPr>
          <a:lstStyle>
            <a:lvl1pPr marL="0" indent="0" algn="ctr">
              <a:buNone/>
              <a:defRPr sz="1100"/>
            </a:lvl1pPr>
          </a:lstStyle>
          <a:p>
            <a:pPr lvl="0"/>
            <a:r>
              <a:rPr lang="en-US" dirty="0"/>
              <a:t>Email</a:t>
            </a:r>
          </a:p>
        </p:txBody>
      </p:sp>
      <p:sp>
        <p:nvSpPr>
          <p:cNvPr id="57" name="Picture Placeholder 4">
            <a:extLst>
              <a:ext uri="{FF2B5EF4-FFF2-40B4-BE49-F238E27FC236}">
                <a16:creationId xmlns:a16="http://schemas.microsoft.com/office/drawing/2014/main" id="{E7843171-DFBC-4790-9555-187F96349F64}"/>
              </a:ext>
            </a:extLst>
          </p:cNvPr>
          <p:cNvSpPr>
            <a:spLocks noGrp="1"/>
          </p:cNvSpPr>
          <p:nvPr>
            <p:ph type="pic" sz="quarter" idx="36" hasCustomPrompt="1"/>
          </p:nvPr>
        </p:nvSpPr>
        <p:spPr>
          <a:xfrm>
            <a:off x="441467" y="3892042"/>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58" name="Text Placeholder 5">
            <a:extLst>
              <a:ext uri="{FF2B5EF4-FFF2-40B4-BE49-F238E27FC236}">
                <a16:creationId xmlns:a16="http://schemas.microsoft.com/office/drawing/2014/main" id="{A85C58A3-C009-4713-9CFC-1437F3CB05A2}"/>
              </a:ext>
            </a:extLst>
          </p:cNvPr>
          <p:cNvSpPr>
            <a:spLocks noGrp="1"/>
          </p:cNvSpPr>
          <p:nvPr>
            <p:ph type="body" sz="quarter" idx="37" hasCustomPrompt="1"/>
          </p:nvPr>
        </p:nvSpPr>
        <p:spPr>
          <a:xfrm>
            <a:off x="308702" y="5041367"/>
            <a:ext cx="1561710" cy="273790"/>
          </a:xfrm>
        </p:spPr>
        <p:txBody>
          <a:bodyPr lIns="0" tIns="0" rIns="0" bIns="0" anchor="ctr" anchorCtr="0">
            <a:normAutofit/>
          </a:bodyPr>
          <a:lstStyle>
            <a:lvl1pPr marL="0" indent="0" algn="ctr">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59" name="Text Placeholder 10">
            <a:extLst>
              <a:ext uri="{FF2B5EF4-FFF2-40B4-BE49-F238E27FC236}">
                <a16:creationId xmlns:a16="http://schemas.microsoft.com/office/drawing/2014/main" id="{6191153F-D5A2-4199-8567-0061C63A5084}"/>
              </a:ext>
            </a:extLst>
          </p:cNvPr>
          <p:cNvSpPr>
            <a:spLocks noGrp="1"/>
          </p:cNvSpPr>
          <p:nvPr>
            <p:ph type="body" sz="quarter" idx="38" hasCustomPrompt="1"/>
          </p:nvPr>
        </p:nvSpPr>
        <p:spPr>
          <a:xfrm>
            <a:off x="308702" y="5318139"/>
            <a:ext cx="1561710" cy="175872"/>
          </a:xfrm>
        </p:spPr>
        <p:txBody>
          <a:bodyPr lIns="0" tIns="0" rIns="0" bIns="0" anchor="ctr" anchorCtr="0">
            <a:noAutofit/>
          </a:bodyPr>
          <a:lstStyle>
            <a:lvl1pPr marL="0" indent="0" algn="ctr">
              <a:buNone/>
              <a:defRPr sz="1100"/>
            </a:lvl1pPr>
          </a:lstStyle>
          <a:p>
            <a:pPr lvl="0"/>
            <a:r>
              <a:rPr lang="en-US" dirty="0"/>
              <a:t>Phone</a:t>
            </a:r>
          </a:p>
        </p:txBody>
      </p:sp>
      <p:sp>
        <p:nvSpPr>
          <p:cNvPr id="60" name="Text Placeholder 10">
            <a:extLst>
              <a:ext uri="{FF2B5EF4-FFF2-40B4-BE49-F238E27FC236}">
                <a16:creationId xmlns:a16="http://schemas.microsoft.com/office/drawing/2014/main" id="{9DE05214-6013-420B-9B3F-1AB9CB8EC39A}"/>
              </a:ext>
            </a:extLst>
          </p:cNvPr>
          <p:cNvSpPr>
            <a:spLocks noGrp="1"/>
          </p:cNvSpPr>
          <p:nvPr>
            <p:ph type="body" sz="quarter" idx="39" hasCustomPrompt="1"/>
          </p:nvPr>
        </p:nvSpPr>
        <p:spPr>
          <a:xfrm>
            <a:off x="308702" y="5494357"/>
            <a:ext cx="1561710" cy="175872"/>
          </a:xfrm>
        </p:spPr>
        <p:txBody>
          <a:bodyPr lIns="0" tIns="0" rIns="0" bIns="0" anchor="ctr" anchorCtr="0">
            <a:noAutofit/>
          </a:bodyPr>
          <a:lstStyle>
            <a:lvl1pPr marL="0" indent="0" algn="ctr">
              <a:buNone/>
              <a:defRPr sz="1100"/>
            </a:lvl1pPr>
          </a:lstStyle>
          <a:p>
            <a:pPr lvl="0"/>
            <a:r>
              <a:rPr lang="en-US" dirty="0"/>
              <a:t>Email</a:t>
            </a:r>
          </a:p>
        </p:txBody>
      </p:sp>
      <p:sp>
        <p:nvSpPr>
          <p:cNvPr id="29" name="Picture Placeholder 4">
            <a:extLst>
              <a:ext uri="{FF2B5EF4-FFF2-40B4-BE49-F238E27FC236}">
                <a16:creationId xmlns:a16="http://schemas.microsoft.com/office/drawing/2014/main" id="{36355A80-0B67-49B2-A3BD-107194BBEB6D}"/>
              </a:ext>
            </a:extLst>
          </p:cNvPr>
          <p:cNvSpPr>
            <a:spLocks noGrp="1"/>
          </p:cNvSpPr>
          <p:nvPr>
            <p:ph type="pic" sz="quarter" idx="40" hasCustomPrompt="1"/>
          </p:nvPr>
        </p:nvSpPr>
        <p:spPr>
          <a:xfrm>
            <a:off x="2187262" y="3892042"/>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30" name="Text Placeholder 5">
            <a:extLst>
              <a:ext uri="{FF2B5EF4-FFF2-40B4-BE49-F238E27FC236}">
                <a16:creationId xmlns:a16="http://schemas.microsoft.com/office/drawing/2014/main" id="{BADC3E7B-9BC5-4DE3-839E-5703CB8B1E81}"/>
              </a:ext>
            </a:extLst>
          </p:cNvPr>
          <p:cNvSpPr>
            <a:spLocks noGrp="1"/>
          </p:cNvSpPr>
          <p:nvPr>
            <p:ph type="body" sz="quarter" idx="41" hasCustomPrompt="1"/>
          </p:nvPr>
        </p:nvSpPr>
        <p:spPr>
          <a:xfrm>
            <a:off x="2054497" y="5041367"/>
            <a:ext cx="1561710" cy="273790"/>
          </a:xfrm>
        </p:spPr>
        <p:txBody>
          <a:bodyPr lIns="0" tIns="0" rIns="0" bIns="0" anchor="ctr" anchorCtr="0">
            <a:normAutofit/>
          </a:bodyPr>
          <a:lstStyle>
            <a:lvl1pPr marL="0" indent="0" algn="ctr">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31" name="Text Placeholder 10">
            <a:extLst>
              <a:ext uri="{FF2B5EF4-FFF2-40B4-BE49-F238E27FC236}">
                <a16:creationId xmlns:a16="http://schemas.microsoft.com/office/drawing/2014/main" id="{0AB57EC8-40C7-499E-8675-6800CA1B88F8}"/>
              </a:ext>
            </a:extLst>
          </p:cNvPr>
          <p:cNvSpPr>
            <a:spLocks noGrp="1"/>
          </p:cNvSpPr>
          <p:nvPr>
            <p:ph type="body" sz="quarter" idx="42" hasCustomPrompt="1"/>
          </p:nvPr>
        </p:nvSpPr>
        <p:spPr>
          <a:xfrm>
            <a:off x="2054497" y="5318139"/>
            <a:ext cx="1561710" cy="175872"/>
          </a:xfrm>
        </p:spPr>
        <p:txBody>
          <a:bodyPr lIns="0" tIns="0" rIns="0" bIns="0" anchor="ctr" anchorCtr="0">
            <a:noAutofit/>
          </a:bodyPr>
          <a:lstStyle>
            <a:lvl1pPr marL="0" indent="0" algn="ctr">
              <a:buNone/>
              <a:defRPr sz="1100"/>
            </a:lvl1pPr>
          </a:lstStyle>
          <a:p>
            <a:pPr lvl="0"/>
            <a:r>
              <a:rPr lang="en-US" dirty="0"/>
              <a:t>Phone</a:t>
            </a:r>
          </a:p>
        </p:txBody>
      </p:sp>
      <p:sp>
        <p:nvSpPr>
          <p:cNvPr id="32" name="Text Placeholder 10">
            <a:extLst>
              <a:ext uri="{FF2B5EF4-FFF2-40B4-BE49-F238E27FC236}">
                <a16:creationId xmlns:a16="http://schemas.microsoft.com/office/drawing/2014/main" id="{EC0E9380-7D69-40AB-9A8E-03E4ECAEB6BD}"/>
              </a:ext>
            </a:extLst>
          </p:cNvPr>
          <p:cNvSpPr>
            <a:spLocks noGrp="1"/>
          </p:cNvSpPr>
          <p:nvPr>
            <p:ph type="body" sz="quarter" idx="43" hasCustomPrompt="1"/>
          </p:nvPr>
        </p:nvSpPr>
        <p:spPr>
          <a:xfrm>
            <a:off x="2054497" y="5494357"/>
            <a:ext cx="1561710" cy="175872"/>
          </a:xfrm>
        </p:spPr>
        <p:txBody>
          <a:bodyPr lIns="0" tIns="0" rIns="0" bIns="0" anchor="ctr" anchorCtr="0">
            <a:noAutofit/>
          </a:bodyPr>
          <a:lstStyle>
            <a:lvl1pPr marL="0" indent="0" algn="ctr">
              <a:buNone/>
              <a:defRPr sz="1100"/>
            </a:lvl1pPr>
          </a:lstStyle>
          <a:p>
            <a:pPr lvl="0"/>
            <a:r>
              <a:rPr lang="en-US" dirty="0"/>
              <a:t>Email</a:t>
            </a:r>
          </a:p>
        </p:txBody>
      </p:sp>
      <p:sp>
        <p:nvSpPr>
          <p:cNvPr id="33" name="Picture Placeholder 4">
            <a:extLst>
              <a:ext uri="{FF2B5EF4-FFF2-40B4-BE49-F238E27FC236}">
                <a16:creationId xmlns:a16="http://schemas.microsoft.com/office/drawing/2014/main" id="{4E6F8EE6-C0E8-4409-8EC4-14208C77AE81}"/>
              </a:ext>
            </a:extLst>
          </p:cNvPr>
          <p:cNvSpPr>
            <a:spLocks noGrp="1"/>
          </p:cNvSpPr>
          <p:nvPr>
            <p:ph type="pic" sz="quarter" idx="44" hasCustomPrompt="1"/>
          </p:nvPr>
        </p:nvSpPr>
        <p:spPr>
          <a:xfrm>
            <a:off x="3923910" y="3892042"/>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34" name="Text Placeholder 5">
            <a:extLst>
              <a:ext uri="{FF2B5EF4-FFF2-40B4-BE49-F238E27FC236}">
                <a16:creationId xmlns:a16="http://schemas.microsoft.com/office/drawing/2014/main" id="{B62CF5AD-0941-4F86-89BA-1005528CC776}"/>
              </a:ext>
            </a:extLst>
          </p:cNvPr>
          <p:cNvSpPr>
            <a:spLocks noGrp="1"/>
          </p:cNvSpPr>
          <p:nvPr>
            <p:ph type="body" sz="quarter" idx="45" hasCustomPrompt="1"/>
          </p:nvPr>
        </p:nvSpPr>
        <p:spPr>
          <a:xfrm>
            <a:off x="3791145" y="5041367"/>
            <a:ext cx="1561710" cy="273790"/>
          </a:xfrm>
        </p:spPr>
        <p:txBody>
          <a:bodyPr lIns="0" tIns="0" rIns="0" bIns="0" anchor="ctr" anchorCtr="0">
            <a:normAutofit/>
          </a:bodyPr>
          <a:lstStyle>
            <a:lvl1pPr marL="0" indent="0" algn="ctr">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43" name="Text Placeholder 10">
            <a:extLst>
              <a:ext uri="{FF2B5EF4-FFF2-40B4-BE49-F238E27FC236}">
                <a16:creationId xmlns:a16="http://schemas.microsoft.com/office/drawing/2014/main" id="{32E3A314-4986-4CE8-99EE-49A82B35337E}"/>
              </a:ext>
            </a:extLst>
          </p:cNvPr>
          <p:cNvSpPr>
            <a:spLocks noGrp="1"/>
          </p:cNvSpPr>
          <p:nvPr>
            <p:ph type="body" sz="quarter" idx="46" hasCustomPrompt="1"/>
          </p:nvPr>
        </p:nvSpPr>
        <p:spPr>
          <a:xfrm>
            <a:off x="3791145" y="5318139"/>
            <a:ext cx="1561710" cy="175872"/>
          </a:xfrm>
        </p:spPr>
        <p:txBody>
          <a:bodyPr lIns="0" tIns="0" rIns="0" bIns="0" anchor="ctr" anchorCtr="0">
            <a:noAutofit/>
          </a:bodyPr>
          <a:lstStyle>
            <a:lvl1pPr marL="0" indent="0" algn="ctr">
              <a:buNone/>
              <a:defRPr sz="1100"/>
            </a:lvl1pPr>
          </a:lstStyle>
          <a:p>
            <a:pPr lvl="0"/>
            <a:r>
              <a:rPr lang="en-US" dirty="0"/>
              <a:t>Phone</a:t>
            </a:r>
          </a:p>
        </p:txBody>
      </p:sp>
      <p:sp>
        <p:nvSpPr>
          <p:cNvPr id="44" name="Text Placeholder 10">
            <a:extLst>
              <a:ext uri="{FF2B5EF4-FFF2-40B4-BE49-F238E27FC236}">
                <a16:creationId xmlns:a16="http://schemas.microsoft.com/office/drawing/2014/main" id="{843A952B-DEC7-4CF3-A463-E2769BA3E919}"/>
              </a:ext>
            </a:extLst>
          </p:cNvPr>
          <p:cNvSpPr>
            <a:spLocks noGrp="1"/>
          </p:cNvSpPr>
          <p:nvPr>
            <p:ph type="body" sz="quarter" idx="47" hasCustomPrompt="1"/>
          </p:nvPr>
        </p:nvSpPr>
        <p:spPr>
          <a:xfrm>
            <a:off x="3791145" y="5494357"/>
            <a:ext cx="1561710" cy="175872"/>
          </a:xfrm>
        </p:spPr>
        <p:txBody>
          <a:bodyPr lIns="0" tIns="0" rIns="0" bIns="0" anchor="ctr" anchorCtr="0">
            <a:noAutofit/>
          </a:bodyPr>
          <a:lstStyle>
            <a:lvl1pPr marL="0" indent="0" algn="ctr">
              <a:buNone/>
              <a:defRPr sz="1100"/>
            </a:lvl1pPr>
          </a:lstStyle>
          <a:p>
            <a:pPr lvl="0"/>
            <a:r>
              <a:rPr lang="en-US" dirty="0"/>
              <a:t>Email</a:t>
            </a:r>
          </a:p>
        </p:txBody>
      </p:sp>
      <p:sp>
        <p:nvSpPr>
          <p:cNvPr id="45" name="Picture Placeholder 4">
            <a:extLst>
              <a:ext uri="{FF2B5EF4-FFF2-40B4-BE49-F238E27FC236}">
                <a16:creationId xmlns:a16="http://schemas.microsoft.com/office/drawing/2014/main" id="{37D509A7-1DFC-4EA8-8565-A4DADDCF1850}"/>
              </a:ext>
            </a:extLst>
          </p:cNvPr>
          <p:cNvSpPr>
            <a:spLocks noGrp="1"/>
          </p:cNvSpPr>
          <p:nvPr>
            <p:ph type="pic" sz="quarter" idx="48" hasCustomPrompt="1"/>
          </p:nvPr>
        </p:nvSpPr>
        <p:spPr>
          <a:xfrm>
            <a:off x="5672238" y="3892042"/>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46" name="Text Placeholder 5">
            <a:extLst>
              <a:ext uri="{FF2B5EF4-FFF2-40B4-BE49-F238E27FC236}">
                <a16:creationId xmlns:a16="http://schemas.microsoft.com/office/drawing/2014/main" id="{FEDDAE4A-8C70-428B-A500-245C88907D99}"/>
              </a:ext>
            </a:extLst>
          </p:cNvPr>
          <p:cNvSpPr>
            <a:spLocks noGrp="1"/>
          </p:cNvSpPr>
          <p:nvPr>
            <p:ph type="body" sz="quarter" idx="49" hasCustomPrompt="1"/>
          </p:nvPr>
        </p:nvSpPr>
        <p:spPr>
          <a:xfrm>
            <a:off x="5539473" y="5041367"/>
            <a:ext cx="1561710" cy="273790"/>
          </a:xfrm>
        </p:spPr>
        <p:txBody>
          <a:bodyPr lIns="0" tIns="0" rIns="0" bIns="0" anchor="ctr" anchorCtr="0">
            <a:normAutofit/>
          </a:bodyPr>
          <a:lstStyle>
            <a:lvl1pPr marL="0" indent="0" algn="ctr">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47" name="Text Placeholder 10">
            <a:extLst>
              <a:ext uri="{FF2B5EF4-FFF2-40B4-BE49-F238E27FC236}">
                <a16:creationId xmlns:a16="http://schemas.microsoft.com/office/drawing/2014/main" id="{AEA6A310-E7A1-4E08-B67E-79A77A454481}"/>
              </a:ext>
            </a:extLst>
          </p:cNvPr>
          <p:cNvSpPr>
            <a:spLocks noGrp="1"/>
          </p:cNvSpPr>
          <p:nvPr>
            <p:ph type="body" sz="quarter" idx="50" hasCustomPrompt="1"/>
          </p:nvPr>
        </p:nvSpPr>
        <p:spPr>
          <a:xfrm>
            <a:off x="5539473" y="5318139"/>
            <a:ext cx="1561710" cy="175872"/>
          </a:xfrm>
        </p:spPr>
        <p:txBody>
          <a:bodyPr lIns="0" tIns="0" rIns="0" bIns="0" anchor="ctr" anchorCtr="0">
            <a:noAutofit/>
          </a:bodyPr>
          <a:lstStyle>
            <a:lvl1pPr marL="0" indent="0" algn="ctr">
              <a:buNone/>
              <a:defRPr sz="1100"/>
            </a:lvl1pPr>
          </a:lstStyle>
          <a:p>
            <a:pPr lvl="0"/>
            <a:r>
              <a:rPr lang="en-US" dirty="0"/>
              <a:t>Phone</a:t>
            </a:r>
          </a:p>
        </p:txBody>
      </p:sp>
      <p:sp>
        <p:nvSpPr>
          <p:cNvPr id="48" name="Text Placeholder 10">
            <a:extLst>
              <a:ext uri="{FF2B5EF4-FFF2-40B4-BE49-F238E27FC236}">
                <a16:creationId xmlns:a16="http://schemas.microsoft.com/office/drawing/2014/main" id="{C2A1063D-53BA-494C-812B-E50D8948E280}"/>
              </a:ext>
            </a:extLst>
          </p:cNvPr>
          <p:cNvSpPr>
            <a:spLocks noGrp="1"/>
          </p:cNvSpPr>
          <p:nvPr>
            <p:ph type="body" sz="quarter" idx="51" hasCustomPrompt="1"/>
          </p:nvPr>
        </p:nvSpPr>
        <p:spPr>
          <a:xfrm>
            <a:off x="5539473" y="5494357"/>
            <a:ext cx="1561710" cy="175872"/>
          </a:xfrm>
        </p:spPr>
        <p:txBody>
          <a:bodyPr lIns="0" tIns="0" rIns="0" bIns="0" anchor="ctr" anchorCtr="0">
            <a:noAutofit/>
          </a:bodyPr>
          <a:lstStyle>
            <a:lvl1pPr marL="0" indent="0" algn="ctr">
              <a:buNone/>
              <a:defRPr sz="1100"/>
            </a:lvl1pPr>
          </a:lstStyle>
          <a:p>
            <a:pPr lvl="0"/>
            <a:r>
              <a:rPr lang="en-US" dirty="0"/>
              <a:t>Email</a:t>
            </a:r>
          </a:p>
        </p:txBody>
      </p:sp>
      <p:sp>
        <p:nvSpPr>
          <p:cNvPr id="61" name="Picture Placeholder 4">
            <a:extLst>
              <a:ext uri="{FF2B5EF4-FFF2-40B4-BE49-F238E27FC236}">
                <a16:creationId xmlns:a16="http://schemas.microsoft.com/office/drawing/2014/main" id="{6DA7A64F-4249-4339-9DFB-990A109EC9C7}"/>
              </a:ext>
            </a:extLst>
          </p:cNvPr>
          <p:cNvSpPr>
            <a:spLocks noGrp="1"/>
          </p:cNvSpPr>
          <p:nvPr>
            <p:ph type="pic" sz="quarter" idx="52" hasCustomPrompt="1"/>
          </p:nvPr>
        </p:nvSpPr>
        <p:spPr>
          <a:xfrm>
            <a:off x="7406353" y="3890452"/>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62" name="Text Placeholder 5">
            <a:extLst>
              <a:ext uri="{FF2B5EF4-FFF2-40B4-BE49-F238E27FC236}">
                <a16:creationId xmlns:a16="http://schemas.microsoft.com/office/drawing/2014/main" id="{50461454-2D9E-49B4-B25E-8529FAAF51D6}"/>
              </a:ext>
            </a:extLst>
          </p:cNvPr>
          <p:cNvSpPr>
            <a:spLocks noGrp="1"/>
          </p:cNvSpPr>
          <p:nvPr>
            <p:ph type="body" sz="quarter" idx="53" hasCustomPrompt="1"/>
          </p:nvPr>
        </p:nvSpPr>
        <p:spPr>
          <a:xfrm>
            <a:off x="7273588" y="5039777"/>
            <a:ext cx="1561710" cy="273790"/>
          </a:xfrm>
        </p:spPr>
        <p:txBody>
          <a:bodyPr lIns="0" tIns="0" rIns="0" bIns="0" anchor="ctr" anchorCtr="0">
            <a:normAutofit/>
          </a:bodyPr>
          <a:lstStyle>
            <a:lvl1pPr marL="0" indent="0" algn="ctr">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63" name="Text Placeholder 10">
            <a:extLst>
              <a:ext uri="{FF2B5EF4-FFF2-40B4-BE49-F238E27FC236}">
                <a16:creationId xmlns:a16="http://schemas.microsoft.com/office/drawing/2014/main" id="{FD8B8B5E-500F-4AB8-89F2-C5F49F3C5A76}"/>
              </a:ext>
            </a:extLst>
          </p:cNvPr>
          <p:cNvSpPr>
            <a:spLocks noGrp="1"/>
          </p:cNvSpPr>
          <p:nvPr>
            <p:ph type="body" sz="quarter" idx="54" hasCustomPrompt="1"/>
          </p:nvPr>
        </p:nvSpPr>
        <p:spPr>
          <a:xfrm>
            <a:off x="7273588" y="5316549"/>
            <a:ext cx="1561710" cy="175872"/>
          </a:xfrm>
        </p:spPr>
        <p:txBody>
          <a:bodyPr lIns="0" tIns="0" rIns="0" bIns="0" anchor="ctr" anchorCtr="0">
            <a:noAutofit/>
          </a:bodyPr>
          <a:lstStyle>
            <a:lvl1pPr marL="0" indent="0" algn="ctr">
              <a:buNone/>
              <a:defRPr sz="1100"/>
            </a:lvl1pPr>
          </a:lstStyle>
          <a:p>
            <a:pPr lvl="0"/>
            <a:r>
              <a:rPr lang="en-US" dirty="0"/>
              <a:t>Phone</a:t>
            </a:r>
          </a:p>
        </p:txBody>
      </p:sp>
      <p:sp>
        <p:nvSpPr>
          <p:cNvPr id="64" name="Text Placeholder 10">
            <a:extLst>
              <a:ext uri="{FF2B5EF4-FFF2-40B4-BE49-F238E27FC236}">
                <a16:creationId xmlns:a16="http://schemas.microsoft.com/office/drawing/2014/main" id="{66F48A13-D058-4E46-BB03-DCE0884529A4}"/>
              </a:ext>
            </a:extLst>
          </p:cNvPr>
          <p:cNvSpPr>
            <a:spLocks noGrp="1"/>
          </p:cNvSpPr>
          <p:nvPr>
            <p:ph type="body" sz="quarter" idx="55" hasCustomPrompt="1"/>
          </p:nvPr>
        </p:nvSpPr>
        <p:spPr>
          <a:xfrm>
            <a:off x="7273588" y="5492767"/>
            <a:ext cx="1561710" cy="175872"/>
          </a:xfrm>
        </p:spPr>
        <p:txBody>
          <a:bodyPr lIns="0" tIns="0" rIns="0" bIns="0" anchor="ctr" anchorCtr="0">
            <a:noAutofit/>
          </a:bodyPr>
          <a:lstStyle>
            <a:lvl1pPr marL="0" indent="0" algn="ctr">
              <a:buNone/>
              <a:defRPr sz="1100"/>
            </a:lvl1pPr>
          </a:lstStyle>
          <a:p>
            <a:pPr lvl="0"/>
            <a:r>
              <a:rPr lang="en-US" dirty="0"/>
              <a:t>Email</a:t>
            </a:r>
          </a:p>
        </p:txBody>
      </p:sp>
    </p:spTree>
    <p:extLst>
      <p:ext uri="{BB962C8B-B14F-4D97-AF65-F5344CB8AC3E}">
        <p14:creationId xmlns:p14="http://schemas.microsoft.com/office/powerpoint/2010/main" val="215419851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Eighteen Attorney Contact - Gray">
    <p:spTree>
      <p:nvGrpSpPr>
        <p:cNvPr id="1" name=""/>
        <p:cNvGrpSpPr/>
        <p:nvPr/>
      </p:nvGrpSpPr>
      <p:grpSpPr>
        <a:xfrm>
          <a:off x="0" y="0"/>
          <a:ext cx="0" cy="0"/>
          <a:chOff x="0" y="0"/>
          <a:chExt cx="0" cy="0"/>
        </a:xfrm>
      </p:grpSpPr>
      <p:sp>
        <p:nvSpPr>
          <p:cNvPr id="7" name="Picture Placeholder 4"/>
          <p:cNvSpPr>
            <a:spLocks noGrp="1"/>
          </p:cNvSpPr>
          <p:nvPr>
            <p:ph type="pic" sz="quarter" idx="14" hasCustomPrompt="1"/>
          </p:nvPr>
        </p:nvSpPr>
        <p:spPr>
          <a:xfrm>
            <a:off x="483101" y="1447800"/>
            <a:ext cx="942700" cy="794253"/>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300"/>
            </a:lvl1pPr>
          </a:lstStyle>
          <a:p>
            <a:r>
              <a:rPr lang="en-US" dirty="0"/>
              <a:t>Click icon to insert photo</a:t>
            </a:r>
          </a:p>
        </p:txBody>
      </p:sp>
      <p:sp>
        <p:nvSpPr>
          <p:cNvPr id="2" name="Footer Placeholder 1">
            <a:extLst>
              <a:ext uri="{FF2B5EF4-FFF2-40B4-BE49-F238E27FC236}">
                <a16:creationId xmlns:a16="http://schemas.microsoft.com/office/drawing/2014/main" id="{148891A2-AE41-4931-AE97-3452CC4A7EB9}"/>
              </a:ext>
            </a:extLst>
          </p:cNvPr>
          <p:cNvSpPr>
            <a:spLocks noGrp="1"/>
          </p:cNvSpPr>
          <p:nvPr>
            <p:ph type="ftr" sz="quarter" idx="16"/>
          </p:nvPr>
        </p:nvSpPr>
        <p:spPr/>
        <p:txBody>
          <a:bodyPr/>
          <a:lstStyle/>
          <a:p>
            <a:endParaRPr lang="en-US" dirty="0"/>
          </a:p>
        </p:txBody>
      </p:sp>
      <p:sp>
        <p:nvSpPr>
          <p:cNvPr id="8" name="Slide Number Placeholder 5">
            <a:extLst>
              <a:ext uri="{FF2B5EF4-FFF2-40B4-BE49-F238E27FC236}">
                <a16:creationId xmlns:a16="http://schemas.microsoft.com/office/drawing/2014/main" id="{3A91736C-CCF5-426B-B57F-3185C127169E}"/>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6" name="Text Placeholder 5">
            <a:extLst>
              <a:ext uri="{FF2B5EF4-FFF2-40B4-BE49-F238E27FC236}">
                <a16:creationId xmlns:a16="http://schemas.microsoft.com/office/drawing/2014/main" id="{E421488F-8BC1-41EE-848B-CC88010405CD}"/>
              </a:ext>
            </a:extLst>
          </p:cNvPr>
          <p:cNvSpPr>
            <a:spLocks noGrp="1"/>
          </p:cNvSpPr>
          <p:nvPr>
            <p:ph type="body" sz="quarter" idx="17" hasCustomPrompt="1"/>
          </p:nvPr>
        </p:nvSpPr>
        <p:spPr>
          <a:xfrm>
            <a:off x="308702" y="2279854"/>
            <a:ext cx="1291498" cy="192024"/>
          </a:xfrm>
        </p:spPr>
        <p:txBody>
          <a:bodyPr lIns="0" tIns="0" rIns="0" bIns="0" anchor="ctr" anchorCtr="0">
            <a:normAutofit/>
          </a:bodyPr>
          <a:lstStyle>
            <a:lvl1pPr marL="0" indent="0" algn="ctr">
              <a:buNone/>
              <a:defRPr sz="11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1" name="Text Placeholder 10">
            <a:extLst>
              <a:ext uri="{FF2B5EF4-FFF2-40B4-BE49-F238E27FC236}">
                <a16:creationId xmlns:a16="http://schemas.microsoft.com/office/drawing/2014/main" id="{F5F00205-0E28-4C96-83D0-D7462AE51DD1}"/>
              </a:ext>
            </a:extLst>
          </p:cNvPr>
          <p:cNvSpPr>
            <a:spLocks noGrp="1"/>
          </p:cNvSpPr>
          <p:nvPr>
            <p:ph type="body" sz="quarter" idx="18" hasCustomPrompt="1"/>
          </p:nvPr>
        </p:nvSpPr>
        <p:spPr>
          <a:xfrm>
            <a:off x="308702" y="2474259"/>
            <a:ext cx="1291498" cy="152034"/>
          </a:xfrm>
        </p:spPr>
        <p:txBody>
          <a:bodyPr lIns="0" tIns="0" rIns="0" bIns="0" anchor="ctr" anchorCtr="0">
            <a:noAutofit/>
          </a:bodyPr>
          <a:lstStyle>
            <a:lvl1pPr marL="0" indent="0" algn="ctr">
              <a:buNone/>
              <a:defRPr sz="900"/>
            </a:lvl1pPr>
          </a:lstStyle>
          <a:p>
            <a:pPr lvl="0"/>
            <a:r>
              <a:rPr lang="en-US" dirty="0"/>
              <a:t>Phone</a:t>
            </a:r>
          </a:p>
        </p:txBody>
      </p:sp>
      <p:sp>
        <p:nvSpPr>
          <p:cNvPr id="13" name="Text Placeholder 10">
            <a:extLst>
              <a:ext uri="{FF2B5EF4-FFF2-40B4-BE49-F238E27FC236}">
                <a16:creationId xmlns:a16="http://schemas.microsoft.com/office/drawing/2014/main" id="{C7D66212-B910-4F8E-95EE-179211F0F1A7}"/>
              </a:ext>
            </a:extLst>
          </p:cNvPr>
          <p:cNvSpPr>
            <a:spLocks noGrp="1"/>
          </p:cNvSpPr>
          <p:nvPr>
            <p:ph type="body" sz="quarter" idx="19" hasCustomPrompt="1"/>
          </p:nvPr>
        </p:nvSpPr>
        <p:spPr>
          <a:xfrm>
            <a:off x="308702" y="2628422"/>
            <a:ext cx="1291498" cy="152034"/>
          </a:xfrm>
        </p:spPr>
        <p:txBody>
          <a:bodyPr lIns="0" tIns="0" rIns="0" bIns="0" anchor="ctr" anchorCtr="0">
            <a:noAutofit/>
          </a:bodyPr>
          <a:lstStyle>
            <a:lvl1pPr marL="0" indent="0" algn="ctr">
              <a:buNone/>
              <a:defRPr sz="900"/>
            </a:lvl1pPr>
          </a:lstStyle>
          <a:p>
            <a:pPr lvl="0"/>
            <a:r>
              <a:rPr lang="en-US" dirty="0"/>
              <a:t>Email</a:t>
            </a:r>
          </a:p>
        </p:txBody>
      </p:sp>
      <p:sp>
        <p:nvSpPr>
          <p:cNvPr id="28" name="Title 1">
            <a:extLst>
              <a:ext uri="{FF2B5EF4-FFF2-40B4-BE49-F238E27FC236}">
                <a16:creationId xmlns:a16="http://schemas.microsoft.com/office/drawing/2014/main" id="{10D2D5C8-E142-4A0A-A1C8-11790A840CD2}"/>
              </a:ext>
            </a:extLst>
          </p:cNvPr>
          <p:cNvSpPr>
            <a:spLocks noGrp="1"/>
          </p:cNvSpPr>
          <p:nvPr>
            <p:ph type="title" hasCustomPrompt="1"/>
          </p:nvPr>
        </p:nvSpPr>
        <p:spPr>
          <a:xfrm>
            <a:off x="228600" y="228600"/>
            <a:ext cx="8686800" cy="914400"/>
          </a:xfrm>
          <a:solidFill>
            <a:srgbClr val="464646"/>
          </a:solidFill>
        </p:spPr>
        <p:txBody>
          <a:bodyPr lIns="310896" tIns="91440" rIns="182880" bIns="91440"/>
          <a:lstStyle>
            <a:lvl1pPr>
              <a:defRPr>
                <a:solidFill>
                  <a:schemeClr val="bg1"/>
                </a:solidFill>
              </a:defRPr>
            </a:lvl1pPr>
          </a:lstStyle>
          <a:p>
            <a:r>
              <a:rPr lang="en-US" dirty="0"/>
              <a:t>Click to add title</a:t>
            </a:r>
          </a:p>
        </p:txBody>
      </p:sp>
      <p:sp>
        <p:nvSpPr>
          <p:cNvPr id="69" name="Picture Placeholder 4">
            <a:extLst>
              <a:ext uri="{FF2B5EF4-FFF2-40B4-BE49-F238E27FC236}">
                <a16:creationId xmlns:a16="http://schemas.microsoft.com/office/drawing/2014/main" id="{D5D4BC49-C48D-4D3D-940A-646F25369945}"/>
              </a:ext>
            </a:extLst>
          </p:cNvPr>
          <p:cNvSpPr>
            <a:spLocks noGrp="1"/>
          </p:cNvSpPr>
          <p:nvPr>
            <p:ph type="pic" sz="quarter" idx="20" hasCustomPrompt="1"/>
          </p:nvPr>
        </p:nvSpPr>
        <p:spPr>
          <a:xfrm>
            <a:off x="1930400" y="1447800"/>
            <a:ext cx="942700" cy="794253"/>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300"/>
            </a:lvl1pPr>
          </a:lstStyle>
          <a:p>
            <a:r>
              <a:rPr lang="en-US" dirty="0"/>
              <a:t>Click icon to insert photo</a:t>
            </a:r>
          </a:p>
        </p:txBody>
      </p:sp>
      <p:sp>
        <p:nvSpPr>
          <p:cNvPr id="70" name="Text Placeholder 5">
            <a:extLst>
              <a:ext uri="{FF2B5EF4-FFF2-40B4-BE49-F238E27FC236}">
                <a16:creationId xmlns:a16="http://schemas.microsoft.com/office/drawing/2014/main" id="{60C07E8E-B777-4086-8F9E-1F6096B271D6}"/>
              </a:ext>
            </a:extLst>
          </p:cNvPr>
          <p:cNvSpPr>
            <a:spLocks noGrp="1"/>
          </p:cNvSpPr>
          <p:nvPr>
            <p:ph type="body" sz="quarter" idx="21" hasCustomPrompt="1"/>
          </p:nvPr>
        </p:nvSpPr>
        <p:spPr>
          <a:xfrm>
            <a:off x="1756001" y="2279854"/>
            <a:ext cx="1291498" cy="192024"/>
          </a:xfrm>
        </p:spPr>
        <p:txBody>
          <a:bodyPr lIns="0" tIns="0" rIns="0" bIns="0" anchor="ctr" anchorCtr="0">
            <a:normAutofit/>
          </a:bodyPr>
          <a:lstStyle>
            <a:lvl1pPr marL="0" indent="0" algn="ctr">
              <a:buNone/>
              <a:defRPr sz="11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71" name="Text Placeholder 10">
            <a:extLst>
              <a:ext uri="{FF2B5EF4-FFF2-40B4-BE49-F238E27FC236}">
                <a16:creationId xmlns:a16="http://schemas.microsoft.com/office/drawing/2014/main" id="{D8B6222C-30BE-4EA1-A3BC-80617D738F6B}"/>
              </a:ext>
            </a:extLst>
          </p:cNvPr>
          <p:cNvSpPr>
            <a:spLocks noGrp="1"/>
          </p:cNvSpPr>
          <p:nvPr>
            <p:ph type="body" sz="quarter" idx="22" hasCustomPrompt="1"/>
          </p:nvPr>
        </p:nvSpPr>
        <p:spPr>
          <a:xfrm>
            <a:off x="1756001" y="2474259"/>
            <a:ext cx="1291498" cy="152034"/>
          </a:xfrm>
        </p:spPr>
        <p:txBody>
          <a:bodyPr lIns="0" tIns="0" rIns="0" bIns="0" anchor="ctr" anchorCtr="0">
            <a:noAutofit/>
          </a:bodyPr>
          <a:lstStyle>
            <a:lvl1pPr marL="0" indent="0" algn="ctr">
              <a:buNone/>
              <a:defRPr sz="900"/>
            </a:lvl1pPr>
          </a:lstStyle>
          <a:p>
            <a:pPr lvl="0"/>
            <a:r>
              <a:rPr lang="en-US" dirty="0"/>
              <a:t>Phone</a:t>
            </a:r>
          </a:p>
        </p:txBody>
      </p:sp>
      <p:sp>
        <p:nvSpPr>
          <p:cNvPr id="72" name="Text Placeholder 10">
            <a:extLst>
              <a:ext uri="{FF2B5EF4-FFF2-40B4-BE49-F238E27FC236}">
                <a16:creationId xmlns:a16="http://schemas.microsoft.com/office/drawing/2014/main" id="{3BB71033-3EC3-440C-B080-A6886E37754D}"/>
              </a:ext>
            </a:extLst>
          </p:cNvPr>
          <p:cNvSpPr>
            <a:spLocks noGrp="1"/>
          </p:cNvSpPr>
          <p:nvPr>
            <p:ph type="body" sz="quarter" idx="23" hasCustomPrompt="1"/>
          </p:nvPr>
        </p:nvSpPr>
        <p:spPr>
          <a:xfrm>
            <a:off x="1756001" y="2628422"/>
            <a:ext cx="1291498" cy="152034"/>
          </a:xfrm>
        </p:spPr>
        <p:txBody>
          <a:bodyPr lIns="0" tIns="0" rIns="0" bIns="0" anchor="ctr" anchorCtr="0">
            <a:noAutofit/>
          </a:bodyPr>
          <a:lstStyle>
            <a:lvl1pPr marL="0" indent="0" algn="ctr">
              <a:buNone/>
              <a:defRPr sz="900"/>
            </a:lvl1pPr>
          </a:lstStyle>
          <a:p>
            <a:pPr lvl="0"/>
            <a:r>
              <a:rPr lang="en-US" dirty="0"/>
              <a:t>Email</a:t>
            </a:r>
          </a:p>
        </p:txBody>
      </p:sp>
      <p:sp>
        <p:nvSpPr>
          <p:cNvPr id="73" name="Picture Placeholder 4">
            <a:extLst>
              <a:ext uri="{FF2B5EF4-FFF2-40B4-BE49-F238E27FC236}">
                <a16:creationId xmlns:a16="http://schemas.microsoft.com/office/drawing/2014/main" id="{8DFBDAAB-7E98-412A-956B-FCE7A1D35892}"/>
              </a:ext>
            </a:extLst>
          </p:cNvPr>
          <p:cNvSpPr>
            <a:spLocks noGrp="1"/>
          </p:cNvSpPr>
          <p:nvPr>
            <p:ph type="pic" sz="quarter" idx="24" hasCustomPrompt="1"/>
          </p:nvPr>
        </p:nvSpPr>
        <p:spPr>
          <a:xfrm>
            <a:off x="3377699" y="1447800"/>
            <a:ext cx="942700" cy="794253"/>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300"/>
            </a:lvl1pPr>
          </a:lstStyle>
          <a:p>
            <a:r>
              <a:rPr lang="en-US" dirty="0"/>
              <a:t>Click icon to insert photo</a:t>
            </a:r>
          </a:p>
        </p:txBody>
      </p:sp>
      <p:sp>
        <p:nvSpPr>
          <p:cNvPr id="74" name="Text Placeholder 5">
            <a:extLst>
              <a:ext uri="{FF2B5EF4-FFF2-40B4-BE49-F238E27FC236}">
                <a16:creationId xmlns:a16="http://schemas.microsoft.com/office/drawing/2014/main" id="{E0694915-D3AD-4C99-BE16-874E2690A9BE}"/>
              </a:ext>
            </a:extLst>
          </p:cNvPr>
          <p:cNvSpPr>
            <a:spLocks noGrp="1"/>
          </p:cNvSpPr>
          <p:nvPr>
            <p:ph type="body" sz="quarter" idx="25" hasCustomPrompt="1"/>
          </p:nvPr>
        </p:nvSpPr>
        <p:spPr>
          <a:xfrm>
            <a:off x="3203300" y="2279854"/>
            <a:ext cx="1291498" cy="192024"/>
          </a:xfrm>
        </p:spPr>
        <p:txBody>
          <a:bodyPr lIns="0" tIns="0" rIns="0" bIns="0" anchor="ctr" anchorCtr="0">
            <a:normAutofit/>
          </a:bodyPr>
          <a:lstStyle>
            <a:lvl1pPr marL="0" indent="0" algn="ctr">
              <a:buNone/>
              <a:defRPr sz="11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75" name="Text Placeholder 10">
            <a:extLst>
              <a:ext uri="{FF2B5EF4-FFF2-40B4-BE49-F238E27FC236}">
                <a16:creationId xmlns:a16="http://schemas.microsoft.com/office/drawing/2014/main" id="{47A39927-EB88-4A51-8458-B592FE6E4B8A}"/>
              </a:ext>
            </a:extLst>
          </p:cNvPr>
          <p:cNvSpPr>
            <a:spLocks noGrp="1"/>
          </p:cNvSpPr>
          <p:nvPr>
            <p:ph type="body" sz="quarter" idx="26" hasCustomPrompt="1"/>
          </p:nvPr>
        </p:nvSpPr>
        <p:spPr>
          <a:xfrm>
            <a:off x="3203300" y="2474259"/>
            <a:ext cx="1291498" cy="152034"/>
          </a:xfrm>
        </p:spPr>
        <p:txBody>
          <a:bodyPr lIns="0" tIns="0" rIns="0" bIns="0" anchor="ctr" anchorCtr="0">
            <a:noAutofit/>
          </a:bodyPr>
          <a:lstStyle>
            <a:lvl1pPr marL="0" indent="0" algn="ctr">
              <a:buNone/>
              <a:defRPr sz="900"/>
            </a:lvl1pPr>
          </a:lstStyle>
          <a:p>
            <a:pPr lvl="0"/>
            <a:r>
              <a:rPr lang="en-US" dirty="0"/>
              <a:t>Phone</a:t>
            </a:r>
          </a:p>
        </p:txBody>
      </p:sp>
      <p:sp>
        <p:nvSpPr>
          <p:cNvPr id="76" name="Text Placeholder 10">
            <a:extLst>
              <a:ext uri="{FF2B5EF4-FFF2-40B4-BE49-F238E27FC236}">
                <a16:creationId xmlns:a16="http://schemas.microsoft.com/office/drawing/2014/main" id="{0456F81E-0C6C-4097-8E86-D5496B38E0B0}"/>
              </a:ext>
            </a:extLst>
          </p:cNvPr>
          <p:cNvSpPr>
            <a:spLocks noGrp="1"/>
          </p:cNvSpPr>
          <p:nvPr>
            <p:ph type="body" sz="quarter" idx="27" hasCustomPrompt="1"/>
          </p:nvPr>
        </p:nvSpPr>
        <p:spPr>
          <a:xfrm>
            <a:off x="3203300" y="2628422"/>
            <a:ext cx="1291498" cy="152034"/>
          </a:xfrm>
        </p:spPr>
        <p:txBody>
          <a:bodyPr lIns="0" tIns="0" rIns="0" bIns="0" anchor="ctr" anchorCtr="0">
            <a:noAutofit/>
          </a:bodyPr>
          <a:lstStyle>
            <a:lvl1pPr marL="0" indent="0" algn="ctr">
              <a:buNone/>
              <a:defRPr sz="900"/>
            </a:lvl1pPr>
          </a:lstStyle>
          <a:p>
            <a:pPr lvl="0"/>
            <a:r>
              <a:rPr lang="en-US" dirty="0"/>
              <a:t>Email</a:t>
            </a:r>
          </a:p>
        </p:txBody>
      </p:sp>
      <p:sp>
        <p:nvSpPr>
          <p:cNvPr id="77" name="Picture Placeholder 4">
            <a:extLst>
              <a:ext uri="{FF2B5EF4-FFF2-40B4-BE49-F238E27FC236}">
                <a16:creationId xmlns:a16="http://schemas.microsoft.com/office/drawing/2014/main" id="{CCAEDDD3-523B-4F7D-B119-D0A847F47A20}"/>
              </a:ext>
            </a:extLst>
          </p:cNvPr>
          <p:cNvSpPr>
            <a:spLocks noGrp="1"/>
          </p:cNvSpPr>
          <p:nvPr>
            <p:ph type="pic" sz="quarter" idx="28" hasCustomPrompt="1"/>
          </p:nvPr>
        </p:nvSpPr>
        <p:spPr>
          <a:xfrm>
            <a:off x="4824998" y="1447800"/>
            <a:ext cx="942700" cy="794253"/>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300"/>
            </a:lvl1pPr>
          </a:lstStyle>
          <a:p>
            <a:r>
              <a:rPr lang="en-US" dirty="0"/>
              <a:t>Click icon to insert photo</a:t>
            </a:r>
          </a:p>
        </p:txBody>
      </p:sp>
      <p:sp>
        <p:nvSpPr>
          <p:cNvPr id="78" name="Text Placeholder 5">
            <a:extLst>
              <a:ext uri="{FF2B5EF4-FFF2-40B4-BE49-F238E27FC236}">
                <a16:creationId xmlns:a16="http://schemas.microsoft.com/office/drawing/2014/main" id="{04CED7C3-2829-4F6E-94A0-BC6DB5DB5F37}"/>
              </a:ext>
            </a:extLst>
          </p:cNvPr>
          <p:cNvSpPr>
            <a:spLocks noGrp="1"/>
          </p:cNvSpPr>
          <p:nvPr>
            <p:ph type="body" sz="quarter" idx="29" hasCustomPrompt="1"/>
          </p:nvPr>
        </p:nvSpPr>
        <p:spPr>
          <a:xfrm>
            <a:off x="4650599" y="2279854"/>
            <a:ext cx="1291498" cy="192024"/>
          </a:xfrm>
        </p:spPr>
        <p:txBody>
          <a:bodyPr lIns="0" tIns="0" rIns="0" bIns="0" anchor="ctr" anchorCtr="0">
            <a:normAutofit/>
          </a:bodyPr>
          <a:lstStyle>
            <a:lvl1pPr marL="0" indent="0" algn="ctr">
              <a:buNone/>
              <a:defRPr sz="11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79" name="Text Placeholder 10">
            <a:extLst>
              <a:ext uri="{FF2B5EF4-FFF2-40B4-BE49-F238E27FC236}">
                <a16:creationId xmlns:a16="http://schemas.microsoft.com/office/drawing/2014/main" id="{1E456870-CC6F-430C-A43F-066DD1BDC5D8}"/>
              </a:ext>
            </a:extLst>
          </p:cNvPr>
          <p:cNvSpPr>
            <a:spLocks noGrp="1"/>
          </p:cNvSpPr>
          <p:nvPr>
            <p:ph type="body" sz="quarter" idx="30" hasCustomPrompt="1"/>
          </p:nvPr>
        </p:nvSpPr>
        <p:spPr>
          <a:xfrm>
            <a:off x="4650599" y="2474259"/>
            <a:ext cx="1291498" cy="152034"/>
          </a:xfrm>
        </p:spPr>
        <p:txBody>
          <a:bodyPr lIns="0" tIns="0" rIns="0" bIns="0" anchor="ctr" anchorCtr="0">
            <a:noAutofit/>
          </a:bodyPr>
          <a:lstStyle>
            <a:lvl1pPr marL="0" indent="0" algn="ctr">
              <a:buNone/>
              <a:defRPr sz="900"/>
            </a:lvl1pPr>
          </a:lstStyle>
          <a:p>
            <a:pPr lvl="0"/>
            <a:r>
              <a:rPr lang="en-US" dirty="0"/>
              <a:t>Phone</a:t>
            </a:r>
          </a:p>
        </p:txBody>
      </p:sp>
      <p:sp>
        <p:nvSpPr>
          <p:cNvPr id="80" name="Text Placeholder 10">
            <a:extLst>
              <a:ext uri="{FF2B5EF4-FFF2-40B4-BE49-F238E27FC236}">
                <a16:creationId xmlns:a16="http://schemas.microsoft.com/office/drawing/2014/main" id="{D7ADBE44-B638-4343-A85E-88B76138A165}"/>
              </a:ext>
            </a:extLst>
          </p:cNvPr>
          <p:cNvSpPr>
            <a:spLocks noGrp="1"/>
          </p:cNvSpPr>
          <p:nvPr>
            <p:ph type="body" sz="quarter" idx="31" hasCustomPrompt="1"/>
          </p:nvPr>
        </p:nvSpPr>
        <p:spPr>
          <a:xfrm>
            <a:off x="4650599" y="2628422"/>
            <a:ext cx="1291498" cy="152034"/>
          </a:xfrm>
        </p:spPr>
        <p:txBody>
          <a:bodyPr lIns="0" tIns="0" rIns="0" bIns="0" anchor="ctr" anchorCtr="0">
            <a:noAutofit/>
          </a:bodyPr>
          <a:lstStyle>
            <a:lvl1pPr marL="0" indent="0" algn="ctr">
              <a:buNone/>
              <a:defRPr sz="900"/>
            </a:lvl1pPr>
          </a:lstStyle>
          <a:p>
            <a:pPr lvl="0"/>
            <a:r>
              <a:rPr lang="en-US" dirty="0"/>
              <a:t>Email</a:t>
            </a:r>
          </a:p>
        </p:txBody>
      </p:sp>
      <p:sp>
        <p:nvSpPr>
          <p:cNvPr id="81" name="Picture Placeholder 4">
            <a:extLst>
              <a:ext uri="{FF2B5EF4-FFF2-40B4-BE49-F238E27FC236}">
                <a16:creationId xmlns:a16="http://schemas.microsoft.com/office/drawing/2014/main" id="{76AFBDD3-1B43-4046-ABC1-47B438443810}"/>
              </a:ext>
            </a:extLst>
          </p:cNvPr>
          <p:cNvSpPr>
            <a:spLocks noGrp="1"/>
          </p:cNvSpPr>
          <p:nvPr>
            <p:ph type="pic" sz="quarter" idx="32" hasCustomPrompt="1"/>
          </p:nvPr>
        </p:nvSpPr>
        <p:spPr>
          <a:xfrm>
            <a:off x="6272297" y="1447800"/>
            <a:ext cx="942700" cy="794253"/>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300"/>
            </a:lvl1pPr>
          </a:lstStyle>
          <a:p>
            <a:r>
              <a:rPr lang="en-US" dirty="0"/>
              <a:t>Click icon to insert photo</a:t>
            </a:r>
          </a:p>
        </p:txBody>
      </p:sp>
      <p:sp>
        <p:nvSpPr>
          <p:cNvPr id="82" name="Text Placeholder 5">
            <a:extLst>
              <a:ext uri="{FF2B5EF4-FFF2-40B4-BE49-F238E27FC236}">
                <a16:creationId xmlns:a16="http://schemas.microsoft.com/office/drawing/2014/main" id="{C64FE6FA-C0CB-46E8-A75A-E0732344EA45}"/>
              </a:ext>
            </a:extLst>
          </p:cNvPr>
          <p:cNvSpPr>
            <a:spLocks noGrp="1"/>
          </p:cNvSpPr>
          <p:nvPr>
            <p:ph type="body" sz="quarter" idx="33" hasCustomPrompt="1"/>
          </p:nvPr>
        </p:nvSpPr>
        <p:spPr>
          <a:xfrm>
            <a:off x="6097898" y="2279854"/>
            <a:ext cx="1291498" cy="192024"/>
          </a:xfrm>
        </p:spPr>
        <p:txBody>
          <a:bodyPr lIns="0" tIns="0" rIns="0" bIns="0" anchor="ctr" anchorCtr="0">
            <a:normAutofit/>
          </a:bodyPr>
          <a:lstStyle>
            <a:lvl1pPr marL="0" indent="0" algn="ctr">
              <a:buNone/>
              <a:defRPr sz="11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83" name="Text Placeholder 10">
            <a:extLst>
              <a:ext uri="{FF2B5EF4-FFF2-40B4-BE49-F238E27FC236}">
                <a16:creationId xmlns:a16="http://schemas.microsoft.com/office/drawing/2014/main" id="{A83EBD60-7FB8-4186-8022-0720A3266F4E}"/>
              </a:ext>
            </a:extLst>
          </p:cNvPr>
          <p:cNvSpPr>
            <a:spLocks noGrp="1"/>
          </p:cNvSpPr>
          <p:nvPr>
            <p:ph type="body" sz="quarter" idx="34" hasCustomPrompt="1"/>
          </p:nvPr>
        </p:nvSpPr>
        <p:spPr>
          <a:xfrm>
            <a:off x="6097898" y="2474259"/>
            <a:ext cx="1291498" cy="152034"/>
          </a:xfrm>
        </p:spPr>
        <p:txBody>
          <a:bodyPr lIns="0" tIns="0" rIns="0" bIns="0" anchor="ctr" anchorCtr="0">
            <a:noAutofit/>
          </a:bodyPr>
          <a:lstStyle>
            <a:lvl1pPr marL="0" indent="0" algn="ctr">
              <a:buNone/>
              <a:defRPr sz="900"/>
            </a:lvl1pPr>
          </a:lstStyle>
          <a:p>
            <a:pPr lvl="0"/>
            <a:r>
              <a:rPr lang="en-US" dirty="0"/>
              <a:t>Phone</a:t>
            </a:r>
          </a:p>
        </p:txBody>
      </p:sp>
      <p:sp>
        <p:nvSpPr>
          <p:cNvPr id="84" name="Text Placeholder 10">
            <a:extLst>
              <a:ext uri="{FF2B5EF4-FFF2-40B4-BE49-F238E27FC236}">
                <a16:creationId xmlns:a16="http://schemas.microsoft.com/office/drawing/2014/main" id="{593B55C7-52EE-4928-8B6F-9DF12E360891}"/>
              </a:ext>
            </a:extLst>
          </p:cNvPr>
          <p:cNvSpPr>
            <a:spLocks noGrp="1"/>
          </p:cNvSpPr>
          <p:nvPr>
            <p:ph type="body" sz="quarter" idx="35" hasCustomPrompt="1"/>
          </p:nvPr>
        </p:nvSpPr>
        <p:spPr>
          <a:xfrm>
            <a:off x="6097898" y="2628422"/>
            <a:ext cx="1291498" cy="152034"/>
          </a:xfrm>
        </p:spPr>
        <p:txBody>
          <a:bodyPr lIns="0" tIns="0" rIns="0" bIns="0" anchor="ctr" anchorCtr="0">
            <a:noAutofit/>
          </a:bodyPr>
          <a:lstStyle>
            <a:lvl1pPr marL="0" indent="0" algn="ctr">
              <a:buNone/>
              <a:defRPr sz="900"/>
            </a:lvl1pPr>
          </a:lstStyle>
          <a:p>
            <a:pPr lvl="0"/>
            <a:r>
              <a:rPr lang="en-US" dirty="0"/>
              <a:t>Email</a:t>
            </a:r>
          </a:p>
        </p:txBody>
      </p:sp>
      <p:sp>
        <p:nvSpPr>
          <p:cNvPr id="85" name="Picture Placeholder 4">
            <a:extLst>
              <a:ext uri="{FF2B5EF4-FFF2-40B4-BE49-F238E27FC236}">
                <a16:creationId xmlns:a16="http://schemas.microsoft.com/office/drawing/2014/main" id="{07D25B48-D05F-4728-9EB6-3BFE3B1B6E7B}"/>
              </a:ext>
            </a:extLst>
          </p:cNvPr>
          <p:cNvSpPr>
            <a:spLocks noGrp="1"/>
          </p:cNvSpPr>
          <p:nvPr>
            <p:ph type="pic" sz="quarter" idx="36" hasCustomPrompt="1"/>
          </p:nvPr>
        </p:nvSpPr>
        <p:spPr>
          <a:xfrm>
            <a:off x="7719596" y="1447800"/>
            <a:ext cx="942700" cy="794253"/>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300"/>
            </a:lvl1pPr>
          </a:lstStyle>
          <a:p>
            <a:r>
              <a:rPr lang="en-US" dirty="0"/>
              <a:t>Click icon to insert photo</a:t>
            </a:r>
          </a:p>
        </p:txBody>
      </p:sp>
      <p:sp>
        <p:nvSpPr>
          <p:cNvPr id="86" name="Text Placeholder 5">
            <a:extLst>
              <a:ext uri="{FF2B5EF4-FFF2-40B4-BE49-F238E27FC236}">
                <a16:creationId xmlns:a16="http://schemas.microsoft.com/office/drawing/2014/main" id="{1DD590FE-D210-4554-9D0A-70F624FC74F5}"/>
              </a:ext>
            </a:extLst>
          </p:cNvPr>
          <p:cNvSpPr>
            <a:spLocks noGrp="1"/>
          </p:cNvSpPr>
          <p:nvPr>
            <p:ph type="body" sz="quarter" idx="37" hasCustomPrompt="1"/>
          </p:nvPr>
        </p:nvSpPr>
        <p:spPr>
          <a:xfrm>
            <a:off x="7545197" y="2279854"/>
            <a:ext cx="1291498" cy="192024"/>
          </a:xfrm>
        </p:spPr>
        <p:txBody>
          <a:bodyPr lIns="0" tIns="0" rIns="0" bIns="0" anchor="ctr" anchorCtr="0">
            <a:normAutofit/>
          </a:bodyPr>
          <a:lstStyle>
            <a:lvl1pPr marL="0" indent="0" algn="ctr">
              <a:buNone/>
              <a:defRPr sz="11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87" name="Text Placeholder 10">
            <a:extLst>
              <a:ext uri="{FF2B5EF4-FFF2-40B4-BE49-F238E27FC236}">
                <a16:creationId xmlns:a16="http://schemas.microsoft.com/office/drawing/2014/main" id="{49FE835A-D1FE-4C4A-ADFE-79B369E3338B}"/>
              </a:ext>
            </a:extLst>
          </p:cNvPr>
          <p:cNvSpPr>
            <a:spLocks noGrp="1"/>
          </p:cNvSpPr>
          <p:nvPr>
            <p:ph type="body" sz="quarter" idx="38" hasCustomPrompt="1"/>
          </p:nvPr>
        </p:nvSpPr>
        <p:spPr>
          <a:xfrm>
            <a:off x="7545197" y="2474259"/>
            <a:ext cx="1291498" cy="152034"/>
          </a:xfrm>
        </p:spPr>
        <p:txBody>
          <a:bodyPr lIns="0" tIns="0" rIns="0" bIns="0" anchor="ctr" anchorCtr="0">
            <a:noAutofit/>
          </a:bodyPr>
          <a:lstStyle>
            <a:lvl1pPr marL="0" indent="0" algn="ctr">
              <a:buNone/>
              <a:defRPr sz="900"/>
            </a:lvl1pPr>
          </a:lstStyle>
          <a:p>
            <a:pPr lvl="0"/>
            <a:r>
              <a:rPr lang="en-US" dirty="0"/>
              <a:t>Phone</a:t>
            </a:r>
          </a:p>
        </p:txBody>
      </p:sp>
      <p:sp>
        <p:nvSpPr>
          <p:cNvPr id="88" name="Text Placeholder 10">
            <a:extLst>
              <a:ext uri="{FF2B5EF4-FFF2-40B4-BE49-F238E27FC236}">
                <a16:creationId xmlns:a16="http://schemas.microsoft.com/office/drawing/2014/main" id="{31DF8FB7-CC29-4304-B4EB-5B5521CD047A}"/>
              </a:ext>
            </a:extLst>
          </p:cNvPr>
          <p:cNvSpPr>
            <a:spLocks noGrp="1"/>
          </p:cNvSpPr>
          <p:nvPr>
            <p:ph type="body" sz="quarter" idx="39" hasCustomPrompt="1"/>
          </p:nvPr>
        </p:nvSpPr>
        <p:spPr>
          <a:xfrm>
            <a:off x="7545197" y="2628422"/>
            <a:ext cx="1291498" cy="152034"/>
          </a:xfrm>
        </p:spPr>
        <p:txBody>
          <a:bodyPr lIns="0" tIns="0" rIns="0" bIns="0" anchor="ctr" anchorCtr="0">
            <a:noAutofit/>
          </a:bodyPr>
          <a:lstStyle>
            <a:lvl1pPr marL="0" indent="0" algn="ctr">
              <a:buNone/>
              <a:defRPr sz="900"/>
            </a:lvl1pPr>
          </a:lstStyle>
          <a:p>
            <a:pPr lvl="0"/>
            <a:r>
              <a:rPr lang="en-US" dirty="0"/>
              <a:t>Email</a:t>
            </a:r>
          </a:p>
        </p:txBody>
      </p:sp>
      <p:sp>
        <p:nvSpPr>
          <p:cNvPr id="89" name="Picture Placeholder 4">
            <a:extLst>
              <a:ext uri="{FF2B5EF4-FFF2-40B4-BE49-F238E27FC236}">
                <a16:creationId xmlns:a16="http://schemas.microsoft.com/office/drawing/2014/main" id="{8ED74B14-9B3D-4FE0-8C8F-E802B4CEE88B}"/>
              </a:ext>
            </a:extLst>
          </p:cNvPr>
          <p:cNvSpPr>
            <a:spLocks noGrp="1"/>
          </p:cNvSpPr>
          <p:nvPr>
            <p:ph type="pic" sz="quarter" idx="40" hasCustomPrompt="1"/>
          </p:nvPr>
        </p:nvSpPr>
        <p:spPr>
          <a:xfrm>
            <a:off x="483101" y="2976405"/>
            <a:ext cx="942700" cy="794253"/>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300"/>
            </a:lvl1pPr>
          </a:lstStyle>
          <a:p>
            <a:r>
              <a:rPr lang="en-US" dirty="0"/>
              <a:t>Click icon to insert photo</a:t>
            </a:r>
          </a:p>
        </p:txBody>
      </p:sp>
      <p:sp>
        <p:nvSpPr>
          <p:cNvPr id="90" name="Text Placeholder 5">
            <a:extLst>
              <a:ext uri="{FF2B5EF4-FFF2-40B4-BE49-F238E27FC236}">
                <a16:creationId xmlns:a16="http://schemas.microsoft.com/office/drawing/2014/main" id="{55ABFC69-BFEC-45D1-A4F4-0D535E94D9FA}"/>
              </a:ext>
            </a:extLst>
          </p:cNvPr>
          <p:cNvSpPr>
            <a:spLocks noGrp="1"/>
          </p:cNvSpPr>
          <p:nvPr>
            <p:ph type="body" sz="quarter" idx="41" hasCustomPrompt="1"/>
          </p:nvPr>
        </p:nvSpPr>
        <p:spPr>
          <a:xfrm>
            <a:off x="308702" y="3808459"/>
            <a:ext cx="1291498" cy="192024"/>
          </a:xfrm>
        </p:spPr>
        <p:txBody>
          <a:bodyPr lIns="0" tIns="0" rIns="0" bIns="0" anchor="ctr" anchorCtr="0">
            <a:normAutofit/>
          </a:bodyPr>
          <a:lstStyle>
            <a:lvl1pPr marL="0" indent="0" algn="ctr">
              <a:buNone/>
              <a:defRPr sz="11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91" name="Text Placeholder 10">
            <a:extLst>
              <a:ext uri="{FF2B5EF4-FFF2-40B4-BE49-F238E27FC236}">
                <a16:creationId xmlns:a16="http://schemas.microsoft.com/office/drawing/2014/main" id="{BCF0D6E6-9B25-45E0-AF3D-301128ECCC06}"/>
              </a:ext>
            </a:extLst>
          </p:cNvPr>
          <p:cNvSpPr>
            <a:spLocks noGrp="1"/>
          </p:cNvSpPr>
          <p:nvPr>
            <p:ph type="body" sz="quarter" idx="42" hasCustomPrompt="1"/>
          </p:nvPr>
        </p:nvSpPr>
        <p:spPr>
          <a:xfrm>
            <a:off x="308702" y="4002864"/>
            <a:ext cx="1291498" cy="152034"/>
          </a:xfrm>
        </p:spPr>
        <p:txBody>
          <a:bodyPr lIns="0" tIns="0" rIns="0" bIns="0" anchor="ctr" anchorCtr="0">
            <a:noAutofit/>
          </a:bodyPr>
          <a:lstStyle>
            <a:lvl1pPr marL="0" indent="0" algn="ctr">
              <a:buNone/>
              <a:defRPr sz="900"/>
            </a:lvl1pPr>
          </a:lstStyle>
          <a:p>
            <a:pPr lvl="0"/>
            <a:r>
              <a:rPr lang="en-US" dirty="0"/>
              <a:t>Phone</a:t>
            </a:r>
          </a:p>
        </p:txBody>
      </p:sp>
      <p:sp>
        <p:nvSpPr>
          <p:cNvPr id="92" name="Text Placeholder 10">
            <a:extLst>
              <a:ext uri="{FF2B5EF4-FFF2-40B4-BE49-F238E27FC236}">
                <a16:creationId xmlns:a16="http://schemas.microsoft.com/office/drawing/2014/main" id="{C296C390-CE35-4EDB-8D62-E1742EF2445C}"/>
              </a:ext>
            </a:extLst>
          </p:cNvPr>
          <p:cNvSpPr>
            <a:spLocks noGrp="1"/>
          </p:cNvSpPr>
          <p:nvPr>
            <p:ph type="body" sz="quarter" idx="43" hasCustomPrompt="1"/>
          </p:nvPr>
        </p:nvSpPr>
        <p:spPr>
          <a:xfrm>
            <a:off x="308702" y="4157027"/>
            <a:ext cx="1291498" cy="152034"/>
          </a:xfrm>
        </p:spPr>
        <p:txBody>
          <a:bodyPr lIns="0" tIns="0" rIns="0" bIns="0" anchor="ctr" anchorCtr="0">
            <a:noAutofit/>
          </a:bodyPr>
          <a:lstStyle>
            <a:lvl1pPr marL="0" indent="0" algn="ctr">
              <a:buNone/>
              <a:defRPr sz="900"/>
            </a:lvl1pPr>
          </a:lstStyle>
          <a:p>
            <a:pPr lvl="0"/>
            <a:r>
              <a:rPr lang="en-US" dirty="0"/>
              <a:t>Email</a:t>
            </a:r>
          </a:p>
        </p:txBody>
      </p:sp>
      <p:sp>
        <p:nvSpPr>
          <p:cNvPr id="93" name="Picture Placeholder 4">
            <a:extLst>
              <a:ext uri="{FF2B5EF4-FFF2-40B4-BE49-F238E27FC236}">
                <a16:creationId xmlns:a16="http://schemas.microsoft.com/office/drawing/2014/main" id="{B21DD3DD-F48D-47F8-90A5-F0F5A634AD0B}"/>
              </a:ext>
            </a:extLst>
          </p:cNvPr>
          <p:cNvSpPr>
            <a:spLocks noGrp="1"/>
          </p:cNvSpPr>
          <p:nvPr>
            <p:ph type="pic" sz="quarter" idx="44" hasCustomPrompt="1"/>
          </p:nvPr>
        </p:nvSpPr>
        <p:spPr>
          <a:xfrm>
            <a:off x="1930400" y="2976405"/>
            <a:ext cx="942700" cy="794253"/>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300"/>
            </a:lvl1pPr>
          </a:lstStyle>
          <a:p>
            <a:r>
              <a:rPr lang="en-US" dirty="0"/>
              <a:t>Click icon to insert photo</a:t>
            </a:r>
          </a:p>
        </p:txBody>
      </p:sp>
      <p:sp>
        <p:nvSpPr>
          <p:cNvPr id="94" name="Text Placeholder 5">
            <a:extLst>
              <a:ext uri="{FF2B5EF4-FFF2-40B4-BE49-F238E27FC236}">
                <a16:creationId xmlns:a16="http://schemas.microsoft.com/office/drawing/2014/main" id="{8253B8DA-72D5-45CC-ABB6-61CD0E34FB99}"/>
              </a:ext>
            </a:extLst>
          </p:cNvPr>
          <p:cNvSpPr>
            <a:spLocks noGrp="1"/>
          </p:cNvSpPr>
          <p:nvPr>
            <p:ph type="body" sz="quarter" idx="45" hasCustomPrompt="1"/>
          </p:nvPr>
        </p:nvSpPr>
        <p:spPr>
          <a:xfrm>
            <a:off x="1756001" y="3808459"/>
            <a:ext cx="1291498" cy="192024"/>
          </a:xfrm>
        </p:spPr>
        <p:txBody>
          <a:bodyPr lIns="0" tIns="0" rIns="0" bIns="0" anchor="ctr" anchorCtr="0">
            <a:normAutofit/>
          </a:bodyPr>
          <a:lstStyle>
            <a:lvl1pPr marL="0" indent="0" algn="ctr">
              <a:buNone/>
              <a:defRPr sz="11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95" name="Text Placeholder 10">
            <a:extLst>
              <a:ext uri="{FF2B5EF4-FFF2-40B4-BE49-F238E27FC236}">
                <a16:creationId xmlns:a16="http://schemas.microsoft.com/office/drawing/2014/main" id="{CCD43BB0-8DC5-480F-A545-D965C69536AD}"/>
              </a:ext>
            </a:extLst>
          </p:cNvPr>
          <p:cNvSpPr>
            <a:spLocks noGrp="1"/>
          </p:cNvSpPr>
          <p:nvPr>
            <p:ph type="body" sz="quarter" idx="46" hasCustomPrompt="1"/>
          </p:nvPr>
        </p:nvSpPr>
        <p:spPr>
          <a:xfrm>
            <a:off x="1756001" y="4002864"/>
            <a:ext cx="1291498" cy="152034"/>
          </a:xfrm>
        </p:spPr>
        <p:txBody>
          <a:bodyPr lIns="0" tIns="0" rIns="0" bIns="0" anchor="ctr" anchorCtr="0">
            <a:noAutofit/>
          </a:bodyPr>
          <a:lstStyle>
            <a:lvl1pPr marL="0" indent="0" algn="ctr">
              <a:buNone/>
              <a:defRPr sz="900"/>
            </a:lvl1pPr>
          </a:lstStyle>
          <a:p>
            <a:pPr lvl="0"/>
            <a:r>
              <a:rPr lang="en-US" dirty="0"/>
              <a:t>Phone</a:t>
            </a:r>
          </a:p>
        </p:txBody>
      </p:sp>
      <p:sp>
        <p:nvSpPr>
          <p:cNvPr id="96" name="Text Placeholder 10">
            <a:extLst>
              <a:ext uri="{FF2B5EF4-FFF2-40B4-BE49-F238E27FC236}">
                <a16:creationId xmlns:a16="http://schemas.microsoft.com/office/drawing/2014/main" id="{449AF0C1-0F08-4692-86EF-1D08D9634658}"/>
              </a:ext>
            </a:extLst>
          </p:cNvPr>
          <p:cNvSpPr>
            <a:spLocks noGrp="1"/>
          </p:cNvSpPr>
          <p:nvPr>
            <p:ph type="body" sz="quarter" idx="47" hasCustomPrompt="1"/>
          </p:nvPr>
        </p:nvSpPr>
        <p:spPr>
          <a:xfrm>
            <a:off x="1756001" y="4157027"/>
            <a:ext cx="1291498" cy="152034"/>
          </a:xfrm>
        </p:spPr>
        <p:txBody>
          <a:bodyPr lIns="0" tIns="0" rIns="0" bIns="0" anchor="ctr" anchorCtr="0">
            <a:noAutofit/>
          </a:bodyPr>
          <a:lstStyle>
            <a:lvl1pPr marL="0" indent="0" algn="ctr">
              <a:buNone/>
              <a:defRPr sz="900"/>
            </a:lvl1pPr>
          </a:lstStyle>
          <a:p>
            <a:pPr lvl="0"/>
            <a:r>
              <a:rPr lang="en-US" dirty="0"/>
              <a:t>Email</a:t>
            </a:r>
          </a:p>
        </p:txBody>
      </p:sp>
      <p:sp>
        <p:nvSpPr>
          <p:cNvPr id="97" name="Picture Placeholder 4">
            <a:extLst>
              <a:ext uri="{FF2B5EF4-FFF2-40B4-BE49-F238E27FC236}">
                <a16:creationId xmlns:a16="http://schemas.microsoft.com/office/drawing/2014/main" id="{974A54FC-C1A4-4991-B795-036586189648}"/>
              </a:ext>
            </a:extLst>
          </p:cNvPr>
          <p:cNvSpPr>
            <a:spLocks noGrp="1"/>
          </p:cNvSpPr>
          <p:nvPr>
            <p:ph type="pic" sz="quarter" idx="48" hasCustomPrompt="1"/>
          </p:nvPr>
        </p:nvSpPr>
        <p:spPr>
          <a:xfrm>
            <a:off x="3377699" y="2976405"/>
            <a:ext cx="942700" cy="794253"/>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300"/>
            </a:lvl1pPr>
          </a:lstStyle>
          <a:p>
            <a:r>
              <a:rPr lang="en-US" dirty="0"/>
              <a:t>Click icon to insert photo</a:t>
            </a:r>
          </a:p>
        </p:txBody>
      </p:sp>
      <p:sp>
        <p:nvSpPr>
          <p:cNvPr id="98" name="Text Placeholder 5">
            <a:extLst>
              <a:ext uri="{FF2B5EF4-FFF2-40B4-BE49-F238E27FC236}">
                <a16:creationId xmlns:a16="http://schemas.microsoft.com/office/drawing/2014/main" id="{D600C52C-31D6-4C6B-91C8-D6E630897ED3}"/>
              </a:ext>
            </a:extLst>
          </p:cNvPr>
          <p:cNvSpPr>
            <a:spLocks noGrp="1"/>
          </p:cNvSpPr>
          <p:nvPr>
            <p:ph type="body" sz="quarter" idx="49" hasCustomPrompt="1"/>
          </p:nvPr>
        </p:nvSpPr>
        <p:spPr>
          <a:xfrm>
            <a:off x="3203300" y="3808459"/>
            <a:ext cx="1291498" cy="192024"/>
          </a:xfrm>
        </p:spPr>
        <p:txBody>
          <a:bodyPr lIns="0" tIns="0" rIns="0" bIns="0" anchor="ctr" anchorCtr="0">
            <a:normAutofit/>
          </a:bodyPr>
          <a:lstStyle>
            <a:lvl1pPr marL="0" indent="0" algn="ctr">
              <a:buNone/>
              <a:defRPr sz="11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99" name="Text Placeholder 10">
            <a:extLst>
              <a:ext uri="{FF2B5EF4-FFF2-40B4-BE49-F238E27FC236}">
                <a16:creationId xmlns:a16="http://schemas.microsoft.com/office/drawing/2014/main" id="{01A1E166-5234-4B8D-BFAC-B16660D90F82}"/>
              </a:ext>
            </a:extLst>
          </p:cNvPr>
          <p:cNvSpPr>
            <a:spLocks noGrp="1"/>
          </p:cNvSpPr>
          <p:nvPr>
            <p:ph type="body" sz="quarter" idx="50" hasCustomPrompt="1"/>
          </p:nvPr>
        </p:nvSpPr>
        <p:spPr>
          <a:xfrm>
            <a:off x="3203300" y="4002864"/>
            <a:ext cx="1291498" cy="152034"/>
          </a:xfrm>
        </p:spPr>
        <p:txBody>
          <a:bodyPr lIns="0" tIns="0" rIns="0" bIns="0" anchor="ctr" anchorCtr="0">
            <a:noAutofit/>
          </a:bodyPr>
          <a:lstStyle>
            <a:lvl1pPr marL="0" indent="0" algn="ctr">
              <a:buNone/>
              <a:defRPr sz="900"/>
            </a:lvl1pPr>
          </a:lstStyle>
          <a:p>
            <a:pPr lvl="0"/>
            <a:r>
              <a:rPr lang="en-US" dirty="0"/>
              <a:t>Phone</a:t>
            </a:r>
          </a:p>
        </p:txBody>
      </p:sp>
      <p:sp>
        <p:nvSpPr>
          <p:cNvPr id="100" name="Text Placeholder 10">
            <a:extLst>
              <a:ext uri="{FF2B5EF4-FFF2-40B4-BE49-F238E27FC236}">
                <a16:creationId xmlns:a16="http://schemas.microsoft.com/office/drawing/2014/main" id="{369E84CA-290E-4AF8-8CDC-637E590D6212}"/>
              </a:ext>
            </a:extLst>
          </p:cNvPr>
          <p:cNvSpPr>
            <a:spLocks noGrp="1"/>
          </p:cNvSpPr>
          <p:nvPr>
            <p:ph type="body" sz="quarter" idx="51" hasCustomPrompt="1"/>
          </p:nvPr>
        </p:nvSpPr>
        <p:spPr>
          <a:xfrm>
            <a:off x="3203300" y="4157027"/>
            <a:ext cx="1291498" cy="152034"/>
          </a:xfrm>
        </p:spPr>
        <p:txBody>
          <a:bodyPr lIns="0" tIns="0" rIns="0" bIns="0" anchor="ctr" anchorCtr="0">
            <a:noAutofit/>
          </a:bodyPr>
          <a:lstStyle>
            <a:lvl1pPr marL="0" indent="0" algn="ctr">
              <a:buNone/>
              <a:defRPr sz="900"/>
            </a:lvl1pPr>
          </a:lstStyle>
          <a:p>
            <a:pPr lvl="0"/>
            <a:r>
              <a:rPr lang="en-US" dirty="0"/>
              <a:t>Email</a:t>
            </a:r>
          </a:p>
        </p:txBody>
      </p:sp>
      <p:sp>
        <p:nvSpPr>
          <p:cNvPr id="101" name="Picture Placeholder 4">
            <a:extLst>
              <a:ext uri="{FF2B5EF4-FFF2-40B4-BE49-F238E27FC236}">
                <a16:creationId xmlns:a16="http://schemas.microsoft.com/office/drawing/2014/main" id="{831E335F-7E7E-4602-B8C8-0EB1657732B4}"/>
              </a:ext>
            </a:extLst>
          </p:cNvPr>
          <p:cNvSpPr>
            <a:spLocks noGrp="1"/>
          </p:cNvSpPr>
          <p:nvPr>
            <p:ph type="pic" sz="quarter" idx="52" hasCustomPrompt="1"/>
          </p:nvPr>
        </p:nvSpPr>
        <p:spPr>
          <a:xfrm>
            <a:off x="4824998" y="2976405"/>
            <a:ext cx="942700" cy="794253"/>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300"/>
            </a:lvl1pPr>
          </a:lstStyle>
          <a:p>
            <a:r>
              <a:rPr lang="en-US" dirty="0"/>
              <a:t>Click icon to insert photo</a:t>
            </a:r>
          </a:p>
        </p:txBody>
      </p:sp>
      <p:sp>
        <p:nvSpPr>
          <p:cNvPr id="102" name="Text Placeholder 5">
            <a:extLst>
              <a:ext uri="{FF2B5EF4-FFF2-40B4-BE49-F238E27FC236}">
                <a16:creationId xmlns:a16="http://schemas.microsoft.com/office/drawing/2014/main" id="{380AF5F4-C822-4F8B-9098-9A72671057C5}"/>
              </a:ext>
            </a:extLst>
          </p:cNvPr>
          <p:cNvSpPr>
            <a:spLocks noGrp="1"/>
          </p:cNvSpPr>
          <p:nvPr>
            <p:ph type="body" sz="quarter" idx="53" hasCustomPrompt="1"/>
          </p:nvPr>
        </p:nvSpPr>
        <p:spPr>
          <a:xfrm>
            <a:off x="4650599" y="3808459"/>
            <a:ext cx="1291498" cy="192024"/>
          </a:xfrm>
        </p:spPr>
        <p:txBody>
          <a:bodyPr lIns="0" tIns="0" rIns="0" bIns="0" anchor="ctr" anchorCtr="0">
            <a:normAutofit/>
          </a:bodyPr>
          <a:lstStyle>
            <a:lvl1pPr marL="0" indent="0" algn="ctr">
              <a:buNone/>
              <a:defRPr sz="11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03" name="Text Placeholder 10">
            <a:extLst>
              <a:ext uri="{FF2B5EF4-FFF2-40B4-BE49-F238E27FC236}">
                <a16:creationId xmlns:a16="http://schemas.microsoft.com/office/drawing/2014/main" id="{17CA2CC6-2719-4CB5-BC0B-AEF18851A2DF}"/>
              </a:ext>
            </a:extLst>
          </p:cNvPr>
          <p:cNvSpPr>
            <a:spLocks noGrp="1"/>
          </p:cNvSpPr>
          <p:nvPr>
            <p:ph type="body" sz="quarter" idx="54" hasCustomPrompt="1"/>
          </p:nvPr>
        </p:nvSpPr>
        <p:spPr>
          <a:xfrm>
            <a:off x="4650599" y="4002864"/>
            <a:ext cx="1291498" cy="152034"/>
          </a:xfrm>
        </p:spPr>
        <p:txBody>
          <a:bodyPr lIns="0" tIns="0" rIns="0" bIns="0" anchor="ctr" anchorCtr="0">
            <a:noAutofit/>
          </a:bodyPr>
          <a:lstStyle>
            <a:lvl1pPr marL="0" indent="0" algn="ctr">
              <a:buNone/>
              <a:defRPr sz="900"/>
            </a:lvl1pPr>
          </a:lstStyle>
          <a:p>
            <a:pPr lvl="0"/>
            <a:r>
              <a:rPr lang="en-US" dirty="0"/>
              <a:t>Phone</a:t>
            </a:r>
          </a:p>
        </p:txBody>
      </p:sp>
      <p:sp>
        <p:nvSpPr>
          <p:cNvPr id="104" name="Text Placeholder 10">
            <a:extLst>
              <a:ext uri="{FF2B5EF4-FFF2-40B4-BE49-F238E27FC236}">
                <a16:creationId xmlns:a16="http://schemas.microsoft.com/office/drawing/2014/main" id="{783A4D2A-DC6A-44F0-BC41-D315D2FE72DD}"/>
              </a:ext>
            </a:extLst>
          </p:cNvPr>
          <p:cNvSpPr>
            <a:spLocks noGrp="1"/>
          </p:cNvSpPr>
          <p:nvPr>
            <p:ph type="body" sz="quarter" idx="55" hasCustomPrompt="1"/>
          </p:nvPr>
        </p:nvSpPr>
        <p:spPr>
          <a:xfrm>
            <a:off x="4650599" y="4157027"/>
            <a:ext cx="1291498" cy="152034"/>
          </a:xfrm>
        </p:spPr>
        <p:txBody>
          <a:bodyPr lIns="0" tIns="0" rIns="0" bIns="0" anchor="ctr" anchorCtr="0">
            <a:noAutofit/>
          </a:bodyPr>
          <a:lstStyle>
            <a:lvl1pPr marL="0" indent="0" algn="ctr">
              <a:buNone/>
              <a:defRPr sz="900"/>
            </a:lvl1pPr>
          </a:lstStyle>
          <a:p>
            <a:pPr lvl="0"/>
            <a:r>
              <a:rPr lang="en-US" dirty="0"/>
              <a:t>Email</a:t>
            </a:r>
          </a:p>
        </p:txBody>
      </p:sp>
      <p:sp>
        <p:nvSpPr>
          <p:cNvPr id="105" name="Picture Placeholder 4">
            <a:extLst>
              <a:ext uri="{FF2B5EF4-FFF2-40B4-BE49-F238E27FC236}">
                <a16:creationId xmlns:a16="http://schemas.microsoft.com/office/drawing/2014/main" id="{B5A548E6-D817-4FDA-84FE-24E0ED1B76A6}"/>
              </a:ext>
            </a:extLst>
          </p:cNvPr>
          <p:cNvSpPr>
            <a:spLocks noGrp="1"/>
          </p:cNvSpPr>
          <p:nvPr>
            <p:ph type="pic" sz="quarter" idx="56" hasCustomPrompt="1"/>
          </p:nvPr>
        </p:nvSpPr>
        <p:spPr>
          <a:xfrm>
            <a:off x="6272297" y="2976405"/>
            <a:ext cx="942700" cy="794253"/>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300"/>
            </a:lvl1pPr>
          </a:lstStyle>
          <a:p>
            <a:r>
              <a:rPr lang="en-US" dirty="0"/>
              <a:t>Click icon to insert photo</a:t>
            </a:r>
          </a:p>
        </p:txBody>
      </p:sp>
      <p:sp>
        <p:nvSpPr>
          <p:cNvPr id="106" name="Text Placeholder 5">
            <a:extLst>
              <a:ext uri="{FF2B5EF4-FFF2-40B4-BE49-F238E27FC236}">
                <a16:creationId xmlns:a16="http://schemas.microsoft.com/office/drawing/2014/main" id="{BDCD5F08-C26D-40D6-8FB7-332C2BA23A5B}"/>
              </a:ext>
            </a:extLst>
          </p:cNvPr>
          <p:cNvSpPr>
            <a:spLocks noGrp="1"/>
          </p:cNvSpPr>
          <p:nvPr>
            <p:ph type="body" sz="quarter" idx="57" hasCustomPrompt="1"/>
          </p:nvPr>
        </p:nvSpPr>
        <p:spPr>
          <a:xfrm>
            <a:off x="6097898" y="3808459"/>
            <a:ext cx="1291498" cy="192024"/>
          </a:xfrm>
        </p:spPr>
        <p:txBody>
          <a:bodyPr lIns="0" tIns="0" rIns="0" bIns="0" anchor="ctr" anchorCtr="0">
            <a:normAutofit/>
          </a:bodyPr>
          <a:lstStyle>
            <a:lvl1pPr marL="0" indent="0" algn="ctr">
              <a:buNone/>
              <a:defRPr sz="11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07" name="Text Placeholder 10">
            <a:extLst>
              <a:ext uri="{FF2B5EF4-FFF2-40B4-BE49-F238E27FC236}">
                <a16:creationId xmlns:a16="http://schemas.microsoft.com/office/drawing/2014/main" id="{50AA8CF2-0DCD-49B3-A9D3-B12D819DC45A}"/>
              </a:ext>
            </a:extLst>
          </p:cNvPr>
          <p:cNvSpPr>
            <a:spLocks noGrp="1"/>
          </p:cNvSpPr>
          <p:nvPr>
            <p:ph type="body" sz="quarter" idx="58" hasCustomPrompt="1"/>
          </p:nvPr>
        </p:nvSpPr>
        <p:spPr>
          <a:xfrm>
            <a:off x="6097898" y="4002864"/>
            <a:ext cx="1291498" cy="152034"/>
          </a:xfrm>
        </p:spPr>
        <p:txBody>
          <a:bodyPr lIns="0" tIns="0" rIns="0" bIns="0" anchor="ctr" anchorCtr="0">
            <a:noAutofit/>
          </a:bodyPr>
          <a:lstStyle>
            <a:lvl1pPr marL="0" indent="0" algn="ctr">
              <a:buNone/>
              <a:defRPr sz="900"/>
            </a:lvl1pPr>
          </a:lstStyle>
          <a:p>
            <a:pPr lvl="0"/>
            <a:r>
              <a:rPr lang="en-US" dirty="0"/>
              <a:t>Phone</a:t>
            </a:r>
          </a:p>
        </p:txBody>
      </p:sp>
      <p:sp>
        <p:nvSpPr>
          <p:cNvPr id="108" name="Text Placeholder 10">
            <a:extLst>
              <a:ext uri="{FF2B5EF4-FFF2-40B4-BE49-F238E27FC236}">
                <a16:creationId xmlns:a16="http://schemas.microsoft.com/office/drawing/2014/main" id="{F0A975C2-9288-402C-8796-448681464436}"/>
              </a:ext>
            </a:extLst>
          </p:cNvPr>
          <p:cNvSpPr>
            <a:spLocks noGrp="1"/>
          </p:cNvSpPr>
          <p:nvPr>
            <p:ph type="body" sz="quarter" idx="59" hasCustomPrompt="1"/>
          </p:nvPr>
        </p:nvSpPr>
        <p:spPr>
          <a:xfrm>
            <a:off x="6097898" y="4157027"/>
            <a:ext cx="1291498" cy="152034"/>
          </a:xfrm>
        </p:spPr>
        <p:txBody>
          <a:bodyPr lIns="0" tIns="0" rIns="0" bIns="0" anchor="ctr" anchorCtr="0">
            <a:noAutofit/>
          </a:bodyPr>
          <a:lstStyle>
            <a:lvl1pPr marL="0" indent="0" algn="ctr">
              <a:buNone/>
              <a:defRPr sz="900"/>
            </a:lvl1pPr>
          </a:lstStyle>
          <a:p>
            <a:pPr lvl="0"/>
            <a:r>
              <a:rPr lang="en-US" dirty="0"/>
              <a:t>Email</a:t>
            </a:r>
          </a:p>
        </p:txBody>
      </p:sp>
      <p:sp>
        <p:nvSpPr>
          <p:cNvPr id="109" name="Picture Placeholder 4">
            <a:extLst>
              <a:ext uri="{FF2B5EF4-FFF2-40B4-BE49-F238E27FC236}">
                <a16:creationId xmlns:a16="http://schemas.microsoft.com/office/drawing/2014/main" id="{EB57D433-472B-4A5E-B69D-E2492F72AC4A}"/>
              </a:ext>
            </a:extLst>
          </p:cNvPr>
          <p:cNvSpPr>
            <a:spLocks noGrp="1"/>
          </p:cNvSpPr>
          <p:nvPr>
            <p:ph type="pic" sz="quarter" idx="60" hasCustomPrompt="1"/>
          </p:nvPr>
        </p:nvSpPr>
        <p:spPr>
          <a:xfrm>
            <a:off x="7719596" y="2976405"/>
            <a:ext cx="942700" cy="794253"/>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300"/>
            </a:lvl1pPr>
          </a:lstStyle>
          <a:p>
            <a:r>
              <a:rPr lang="en-US" dirty="0"/>
              <a:t>Click icon to insert photo</a:t>
            </a:r>
          </a:p>
        </p:txBody>
      </p:sp>
      <p:sp>
        <p:nvSpPr>
          <p:cNvPr id="110" name="Text Placeholder 5">
            <a:extLst>
              <a:ext uri="{FF2B5EF4-FFF2-40B4-BE49-F238E27FC236}">
                <a16:creationId xmlns:a16="http://schemas.microsoft.com/office/drawing/2014/main" id="{1637E80F-B582-4C0A-926A-1D0B91EE3FE6}"/>
              </a:ext>
            </a:extLst>
          </p:cNvPr>
          <p:cNvSpPr>
            <a:spLocks noGrp="1"/>
          </p:cNvSpPr>
          <p:nvPr>
            <p:ph type="body" sz="quarter" idx="61" hasCustomPrompt="1"/>
          </p:nvPr>
        </p:nvSpPr>
        <p:spPr>
          <a:xfrm>
            <a:off x="7545197" y="3808459"/>
            <a:ext cx="1291498" cy="192024"/>
          </a:xfrm>
        </p:spPr>
        <p:txBody>
          <a:bodyPr lIns="0" tIns="0" rIns="0" bIns="0" anchor="ctr" anchorCtr="0">
            <a:normAutofit/>
          </a:bodyPr>
          <a:lstStyle>
            <a:lvl1pPr marL="0" indent="0" algn="ctr">
              <a:buNone/>
              <a:defRPr sz="11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11" name="Text Placeholder 10">
            <a:extLst>
              <a:ext uri="{FF2B5EF4-FFF2-40B4-BE49-F238E27FC236}">
                <a16:creationId xmlns:a16="http://schemas.microsoft.com/office/drawing/2014/main" id="{88015821-556B-40DD-BA88-1E77DCE43C73}"/>
              </a:ext>
            </a:extLst>
          </p:cNvPr>
          <p:cNvSpPr>
            <a:spLocks noGrp="1"/>
          </p:cNvSpPr>
          <p:nvPr>
            <p:ph type="body" sz="quarter" idx="62" hasCustomPrompt="1"/>
          </p:nvPr>
        </p:nvSpPr>
        <p:spPr>
          <a:xfrm>
            <a:off x="7545197" y="4002864"/>
            <a:ext cx="1291498" cy="152034"/>
          </a:xfrm>
        </p:spPr>
        <p:txBody>
          <a:bodyPr lIns="0" tIns="0" rIns="0" bIns="0" anchor="ctr" anchorCtr="0">
            <a:noAutofit/>
          </a:bodyPr>
          <a:lstStyle>
            <a:lvl1pPr marL="0" indent="0" algn="ctr">
              <a:buNone/>
              <a:defRPr sz="900"/>
            </a:lvl1pPr>
          </a:lstStyle>
          <a:p>
            <a:pPr lvl="0"/>
            <a:r>
              <a:rPr lang="en-US" dirty="0"/>
              <a:t>Phone</a:t>
            </a:r>
          </a:p>
        </p:txBody>
      </p:sp>
      <p:sp>
        <p:nvSpPr>
          <p:cNvPr id="112" name="Text Placeholder 10">
            <a:extLst>
              <a:ext uri="{FF2B5EF4-FFF2-40B4-BE49-F238E27FC236}">
                <a16:creationId xmlns:a16="http://schemas.microsoft.com/office/drawing/2014/main" id="{9F4AF20F-4458-407A-AE5B-5960CF70AD0F}"/>
              </a:ext>
            </a:extLst>
          </p:cNvPr>
          <p:cNvSpPr>
            <a:spLocks noGrp="1"/>
          </p:cNvSpPr>
          <p:nvPr>
            <p:ph type="body" sz="quarter" idx="63" hasCustomPrompt="1"/>
          </p:nvPr>
        </p:nvSpPr>
        <p:spPr>
          <a:xfrm>
            <a:off x="7545197" y="4157027"/>
            <a:ext cx="1291498" cy="152034"/>
          </a:xfrm>
        </p:spPr>
        <p:txBody>
          <a:bodyPr lIns="0" tIns="0" rIns="0" bIns="0" anchor="ctr" anchorCtr="0">
            <a:noAutofit/>
          </a:bodyPr>
          <a:lstStyle>
            <a:lvl1pPr marL="0" indent="0" algn="ctr">
              <a:buNone/>
              <a:defRPr sz="900"/>
            </a:lvl1pPr>
          </a:lstStyle>
          <a:p>
            <a:pPr lvl="0"/>
            <a:r>
              <a:rPr lang="en-US" dirty="0"/>
              <a:t>Email</a:t>
            </a:r>
          </a:p>
        </p:txBody>
      </p:sp>
      <p:sp>
        <p:nvSpPr>
          <p:cNvPr id="113" name="Picture Placeholder 4">
            <a:extLst>
              <a:ext uri="{FF2B5EF4-FFF2-40B4-BE49-F238E27FC236}">
                <a16:creationId xmlns:a16="http://schemas.microsoft.com/office/drawing/2014/main" id="{2F844083-30E0-4E4B-9C50-AE06B41EBF51}"/>
              </a:ext>
            </a:extLst>
          </p:cNvPr>
          <p:cNvSpPr>
            <a:spLocks noGrp="1"/>
          </p:cNvSpPr>
          <p:nvPr>
            <p:ph type="pic" sz="quarter" idx="64" hasCustomPrompt="1"/>
          </p:nvPr>
        </p:nvSpPr>
        <p:spPr>
          <a:xfrm>
            <a:off x="483101" y="4510244"/>
            <a:ext cx="942700" cy="794253"/>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300"/>
            </a:lvl1pPr>
          </a:lstStyle>
          <a:p>
            <a:r>
              <a:rPr lang="en-US" dirty="0"/>
              <a:t>Click icon to insert photo</a:t>
            </a:r>
          </a:p>
        </p:txBody>
      </p:sp>
      <p:sp>
        <p:nvSpPr>
          <p:cNvPr id="114" name="Text Placeholder 5">
            <a:extLst>
              <a:ext uri="{FF2B5EF4-FFF2-40B4-BE49-F238E27FC236}">
                <a16:creationId xmlns:a16="http://schemas.microsoft.com/office/drawing/2014/main" id="{28CD97D5-CE5A-4EFD-9C0F-37C1D41AE6D0}"/>
              </a:ext>
            </a:extLst>
          </p:cNvPr>
          <p:cNvSpPr>
            <a:spLocks noGrp="1"/>
          </p:cNvSpPr>
          <p:nvPr>
            <p:ph type="body" sz="quarter" idx="65" hasCustomPrompt="1"/>
          </p:nvPr>
        </p:nvSpPr>
        <p:spPr>
          <a:xfrm>
            <a:off x="308702" y="5342298"/>
            <a:ext cx="1291498" cy="192024"/>
          </a:xfrm>
        </p:spPr>
        <p:txBody>
          <a:bodyPr lIns="0" tIns="0" rIns="0" bIns="0" anchor="ctr" anchorCtr="0">
            <a:normAutofit/>
          </a:bodyPr>
          <a:lstStyle>
            <a:lvl1pPr marL="0" indent="0" algn="ctr">
              <a:buNone/>
              <a:defRPr sz="11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15" name="Text Placeholder 10">
            <a:extLst>
              <a:ext uri="{FF2B5EF4-FFF2-40B4-BE49-F238E27FC236}">
                <a16:creationId xmlns:a16="http://schemas.microsoft.com/office/drawing/2014/main" id="{80CF3AFC-8778-4CF8-B8AF-F2E002DD97C7}"/>
              </a:ext>
            </a:extLst>
          </p:cNvPr>
          <p:cNvSpPr>
            <a:spLocks noGrp="1"/>
          </p:cNvSpPr>
          <p:nvPr>
            <p:ph type="body" sz="quarter" idx="66" hasCustomPrompt="1"/>
          </p:nvPr>
        </p:nvSpPr>
        <p:spPr>
          <a:xfrm>
            <a:off x="308702" y="5536703"/>
            <a:ext cx="1291498" cy="152034"/>
          </a:xfrm>
        </p:spPr>
        <p:txBody>
          <a:bodyPr lIns="0" tIns="0" rIns="0" bIns="0" anchor="ctr" anchorCtr="0">
            <a:noAutofit/>
          </a:bodyPr>
          <a:lstStyle>
            <a:lvl1pPr marL="0" indent="0" algn="ctr">
              <a:buNone/>
              <a:defRPr sz="900"/>
            </a:lvl1pPr>
          </a:lstStyle>
          <a:p>
            <a:pPr lvl="0"/>
            <a:r>
              <a:rPr lang="en-US" dirty="0"/>
              <a:t>Phone</a:t>
            </a:r>
          </a:p>
        </p:txBody>
      </p:sp>
      <p:sp>
        <p:nvSpPr>
          <p:cNvPr id="116" name="Text Placeholder 10">
            <a:extLst>
              <a:ext uri="{FF2B5EF4-FFF2-40B4-BE49-F238E27FC236}">
                <a16:creationId xmlns:a16="http://schemas.microsoft.com/office/drawing/2014/main" id="{CF6F86AE-2488-46E8-B1D8-A7D848FE362E}"/>
              </a:ext>
            </a:extLst>
          </p:cNvPr>
          <p:cNvSpPr>
            <a:spLocks noGrp="1"/>
          </p:cNvSpPr>
          <p:nvPr>
            <p:ph type="body" sz="quarter" idx="67" hasCustomPrompt="1"/>
          </p:nvPr>
        </p:nvSpPr>
        <p:spPr>
          <a:xfrm>
            <a:off x="308702" y="5690866"/>
            <a:ext cx="1291498" cy="152034"/>
          </a:xfrm>
        </p:spPr>
        <p:txBody>
          <a:bodyPr lIns="0" tIns="0" rIns="0" bIns="0" anchor="ctr" anchorCtr="0">
            <a:noAutofit/>
          </a:bodyPr>
          <a:lstStyle>
            <a:lvl1pPr marL="0" indent="0" algn="ctr">
              <a:buNone/>
              <a:defRPr sz="900"/>
            </a:lvl1pPr>
          </a:lstStyle>
          <a:p>
            <a:pPr lvl="0"/>
            <a:r>
              <a:rPr lang="en-US" dirty="0"/>
              <a:t>Email</a:t>
            </a:r>
          </a:p>
        </p:txBody>
      </p:sp>
      <p:sp>
        <p:nvSpPr>
          <p:cNvPr id="117" name="Picture Placeholder 4">
            <a:extLst>
              <a:ext uri="{FF2B5EF4-FFF2-40B4-BE49-F238E27FC236}">
                <a16:creationId xmlns:a16="http://schemas.microsoft.com/office/drawing/2014/main" id="{40374E03-6283-4E44-95C2-BAF3DDB33ED4}"/>
              </a:ext>
            </a:extLst>
          </p:cNvPr>
          <p:cNvSpPr>
            <a:spLocks noGrp="1"/>
          </p:cNvSpPr>
          <p:nvPr>
            <p:ph type="pic" sz="quarter" idx="68" hasCustomPrompt="1"/>
          </p:nvPr>
        </p:nvSpPr>
        <p:spPr>
          <a:xfrm>
            <a:off x="1930400" y="4510244"/>
            <a:ext cx="942700" cy="794253"/>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300"/>
            </a:lvl1pPr>
          </a:lstStyle>
          <a:p>
            <a:r>
              <a:rPr lang="en-US" dirty="0"/>
              <a:t>Click icon to insert photo</a:t>
            </a:r>
          </a:p>
        </p:txBody>
      </p:sp>
      <p:sp>
        <p:nvSpPr>
          <p:cNvPr id="118" name="Text Placeholder 5">
            <a:extLst>
              <a:ext uri="{FF2B5EF4-FFF2-40B4-BE49-F238E27FC236}">
                <a16:creationId xmlns:a16="http://schemas.microsoft.com/office/drawing/2014/main" id="{CC8F6513-9CC5-418F-B68A-F8BC115D04E0}"/>
              </a:ext>
            </a:extLst>
          </p:cNvPr>
          <p:cNvSpPr>
            <a:spLocks noGrp="1"/>
          </p:cNvSpPr>
          <p:nvPr>
            <p:ph type="body" sz="quarter" idx="69" hasCustomPrompt="1"/>
          </p:nvPr>
        </p:nvSpPr>
        <p:spPr>
          <a:xfrm>
            <a:off x="1756001" y="5342298"/>
            <a:ext cx="1291498" cy="192024"/>
          </a:xfrm>
        </p:spPr>
        <p:txBody>
          <a:bodyPr lIns="0" tIns="0" rIns="0" bIns="0" anchor="ctr" anchorCtr="0">
            <a:normAutofit/>
          </a:bodyPr>
          <a:lstStyle>
            <a:lvl1pPr marL="0" indent="0" algn="ctr">
              <a:buNone/>
              <a:defRPr sz="11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19" name="Text Placeholder 10">
            <a:extLst>
              <a:ext uri="{FF2B5EF4-FFF2-40B4-BE49-F238E27FC236}">
                <a16:creationId xmlns:a16="http://schemas.microsoft.com/office/drawing/2014/main" id="{66E90B5A-82FE-4472-A0A7-9B9622C9810E}"/>
              </a:ext>
            </a:extLst>
          </p:cNvPr>
          <p:cNvSpPr>
            <a:spLocks noGrp="1"/>
          </p:cNvSpPr>
          <p:nvPr>
            <p:ph type="body" sz="quarter" idx="70" hasCustomPrompt="1"/>
          </p:nvPr>
        </p:nvSpPr>
        <p:spPr>
          <a:xfrm>
            <a:off x="1756001" y="5536703"/>
            <a:ext cx="1291498" cy="152034"/>
          </a:xfrm>
        </p:spPr>
        <p:txBody>
          <a:bodyPr lIns="0" tIns="0" rIns="0" bIns="0" anchor="ctr" anchorCtr="0">
            <a:noAutofit/>
          </a:bodyPr>
          <a:lstStyle>
            <a:lvl1pPr marL="0" indent="0" algn="ctr">
              <a:buNone/>
              <a:defRPr sz="900"/>
            </a:lvl1pPr>
          </a:lstStyle>
          <a:p>
            <a:pPr lvl="0"/>
            <a:r>
              <a:rPr lang="en-US" dirty="0"/>
              <a:t>Phone</a:t>
            </a:r>
          </a:p>
        </p:txBody>
      </p:sp>
      <p:sp>
        <p:nvSpPr>
          <p:cNvPr id="120" name="Text Placeholder 10">
            <a:extLst>
              <a:ext uri="{FF2B5EF4-FFF2-40B4-BE49-F238E27FC236}">
                <a16:creationId xmlns:a16="http://schemas.microsoft.com/office/drawing/2014/main" id="{FA6F6D13-5176-4A50-AB07-437673224745}"/>
              </a:ext>
            </a:extLst>
          </p:cNvPr>
          <p:cNvSpPr>
            <a:spLocks noGrp="1"/>
          </p:cNvSpPr>
          <p:nvPr>
            <p:ph type="body" sz="quarter" idx="71" hasCustomPrompt="1"/>
          </p:nvPr>
        </p:nvSpPr>
        <p:spPr>
          <a:xfrm>
            <a:off x="1756001" y="5690866"/>
            <a:ext cx="1291498" cy="152034"/>
          </a:xfrm>
        </p:spPr>
        <p:txBody>
          <a:bodyPr lIns="0" tIns="0" rIns="0" bIns="0" anchor="ctr" anchorCtr="0">
            <a:noAutofit/>
          </a:bodyPr>
          <a:lstStyle>
            <a:lvl1pPr marL="0" indent="0" algn="ctr">
              <a:buNone/>
              <a:defRPr sz="900"/>
            </a:lvl1pPr>
          </a:lstStyle>
          <a:p>
            <a:pPr lvl="0"/>
            <a:r>
              <a:rPr lang="en-US" dirty="0"/>
              <a:t>Email</a:t>
            </a:r>
          </a:p>
        </p:txBody>
      </p:sp>
      <p:sp>
        <p:nvSpPr>
          <p:cNvPr id="121" name="Picture Placeholder 4">
            <a:extLst>
              <a:ext uri="{FF2B5EF4-FFF2-40B4-BE49-F238E27FC236}">
                <a16:creationId xmlns:a16="http://schemas.microsoft.com/office/drawing/2014/main" id="{4328CF99-B18B-4885-BAF6-590AC38E4B01}"/>
              </a:ext>
            </a:extLst>
          </p:cNvPr>
          <p:cNvSpPr>
            <a:spLocks noGrp="1"/>
          </p:cNvSpPr>
          <p:nvPr>
            <p:ph type="pic" sz="quarter" idx="72" hasCustomPrompt="1"/>
          </p:nvPr>
        </p:nvSpPr>
        <p:spPr>
          <a:xfrm>
            <a:off x="3377699" y="4510244"/>
            <a:ext cx="942700" cy="794253"/>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300"/>
            </a:lvl1pPr>
          </a:lstStyle>
          <a:p>
            <a:r>
              <a:rPr lang="en-US" dirty="0"/>
              <a:t>Click icon to insert photo</a:t>
            </a:r>
          </a:p>
        </p:txBody>
      </p:sp>
      <p:sp>
        <p:nvSpPr>
          <p:cNvPr id="122" name="Text Placeholder 5">
            <a:extLst>
              <a:ext uri="{FF2B5EF4-FFF2-40B4-BE49-F238E27FC236}">
                <a16:creationId xmlns:a16="http://schemas.microsoft.com/office/drawing/2014/main" id="{E3FE8612-9045-4A36-9AA2-F8EE40A70A87}"/>
              </a:ext>
            </a:extLst>
          </p:cNvPr>
          <p:cNvSpPr>
            <a:spLocks noGrp="1"/>
          </p:cNvSpPr>
          <p:nvPr>
            <p:ph type="body" sz="quarter" idx="73" hasCustomPrompt="1"/>
          </p:nvPr>
        </p:nvSpPr>
        <p:spPr>
          <a:xfrm>
            <a:off x="3203300" y="5342298"/>
            <a:ext cx="1291498" cy="192024"/>
          </a:xfrm>
        </p:spPr>
        <p:txBody>
          <a:bodyPr lIns="0" tIns="0" rIns="0" bIns="0" anchor="ctr" anchorCtr="0">
            <a:normAutofit/>
          </a:bodyPr>
          <a:lstStyle>
            <a:lvl1pPr marL="0" indent="0" algn="ctr">
              <a:buNone/>
              <a:defRPr sz="11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23" name="Text Placeholder 10">
            <a:extLst>
              <a:ext uri="{FF2B5EF4-FFF2-40B4-BE49-F238E27FC236}">
                <a16:creationId xmlns:a16="http://schemas.microsoft.com/office/drawing/2014/main" id="{35B38D60-A445-4D12-82E7-A24CC560D8A0}"/>
              </a:ext>
            </a:extLst>
          </p:cNvPr>
          <p:cNvSpPr>
            <a:spLocks noGrp="1"/>
          </p:cNvSpPr>
          <p:nvPr>
            <p:ph type="body" sz="quarter" idx="74" hasCustomPrompt="1"/>
          </p:nvPr>
        </p:nvSpPr>
        <p:spPr>
          <a:xfrm>
            <a:off x="3203300" y="5536703"/>
            <a:ext cx="1291498" cy="152034"/>
          </a:xfrm>
        </p:spPr>
        <p:txBody>
          <a:bodyPr lIns="0" tIns="0" rIns="0" bIns="0" anchor="ctr" anchorCtr="0">
            <a:noAutofit/>
          </a:bodyPr>
          <a:lstStyle>
            <a:lvl1pPr marL="0" indent="0" algn="ctr">
              <a:buNone/>
              <a:defRPr sz="900"/>
            </a:lvl1pPr>
          </a:lstStyle>
          <a:p>
            <a:pPr lvl="0"/>
            <a:r>
              <a:rPr lang="en-US" dirty="0"/>
              <a:t>Phone</a:t>
            </a:r>
          </a:p>
        </p:txBody>
      </p:sp>
      <p:sp>
        <p:nvSpPr>
          <p:cNvPr id="124" name="Text Placeholder 10">
            <a:extLst>
              <a:ext uri="{FF2B5EF4-FFF2-40B4-BE49-F238E27FC236}">
                <a16:creationId xmlns:a16="http://schemas.microsoft.com/office/drawing/2014/main" id="{51D990E9-62BB-47AA-A758-E93F77C22B2D}"/>
              </a:ext>
            </a:extLst>
          </p:cNvPr>
          <p:cNvSpPr>
            <a:spLocks noGrp="1"/>
          </p:cNvSpPr>
          <p:nvPr>
            <p:ph type="body" sz="quarter" idx="75" hasCustomPrompt="1"/>
          </p:nvPr>
        </p:nvSpPr>
        <p:spPr>
          <a:xfrm>
            <a:off x="3203300" y="5690866"/>
            <a:ext cx="1291498" cy="152034"/>
          </a:xfrm>
        </p:spPr>
        <p:txBody>
          <a:bodyPr lIns="0" tIns="0" rIns="0" bIns="0" anchor="ctr" anchorCtr="0">
            <a:noAutofit/>
          </a:bodyPr>
          <a:lstStyle>
            <a:lvl1pPr marL="0" indent="0" algn="ctr">
              <a:buNone/>
              <a:defRPr sz="900"/>
            </a:lvl1pPr>
          </a:lstStyle>
          <a:p>
            <a:pPr lvl="0"/>
            <a:r>
              <a:rPr lang="en-US" dirty="0"/>
              <a:t>Email</a:t>
            </a:r>
          </a:p>
        </p:txBody>
      </p:sp>
      <p:sp>
        <p:nvSpPr>
          <p:cNvPr id="125" name="Picture Placeholder 4">
            <a:extLst>
              <a:ext uri="{FF2B5EF4-FFF2-40B4-BE49-F238E27FC236}">
                <a16:creationId xmlns:a16="http://schemas.microsoft.com/office/drawing/2014/main" id="{B8DEC7D8-EB43-496C-A007-3EADFABD78FC}"/>
              </a:ext>
            </a:extLst>
          </p:cNvPr>
          <p:cNvSpPr>
            <a:spLocks noGrp="1"/>
          </p:cNvSpPr>
          <p:nvPr>
            <p:ph type="pic" sz="quarter" idx="76" hasCustomPrompt="1"/>
          </p:nvPr>
        </p:nvSpPr>
        <p:spPr>
          <a:xfrm>
            <a:off x="4824998" y="4510244"/>
            <a:ext cx="942700" cy="794253"/>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300"/>
            </a:lvl1pPr>
          </a:lstStyle>
          <a:p>
            <a:r>
              <a:rPr lang="en-US" dirty="0"/>
              <a:t>Click icon to insert photo</a:t>
            </a:r>
          </a:p>
        </p:txBody>
      </p:sp>
      <p:sp>
        <p:nvSpPr>
          <p:cNvPr id="126" name="Text Placeholder 5">
            <a:extLst>
              <a:ext uri="{FF2B5EF4-FFF2-40B4-BE49-F238E27FC236}">
                <a16:creationId xmlns:a16="http://schemas.microsoft.com/office/drawing/2014/main" id="{44EE9DC0-4B0B-4BBA-9B4F-DE29D27B171A}"/>
              </a:ext>
            </a:extLst>
          </p:cNvPr>
          <p:cNvSpPr>
            <a:spLocks noGrp="1"/>
          </p:cNvSpPr>
          <p:nvPr>
            <p:ph type="body" sz="quarter" idx="77" hasCustomPrompt="1"/>
          </p:nvPr>
        </p:nvSpPr>
        <p:spPr>
          <a:xfrm>
            <a:off x="4650599" y="5342298"/>
            <a:ext cx="1291498" cy="192024"/>
          </a:xfrm>
        </p:spPr>
        <p:txBody>
          <a:bodyPr lIns="0" tIns="0" rIns="0" bIns="0" anchor="ctr" anchorCtr="0">
            <a:normAutofit/>
          </a:bodyPr>
          <a:lstStyle>
            <a:lvl1pPr marL="0" indent="0" algn="ctr">
              <a:buNone/>
              <a:defRPr sz="11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27" name="Text Placeholder 10">
            <a:extLst>
              <a:ext uri="{FF2B5EF4-FFF2-40B4-BE49-F238E27FC236}">
                <a16:creationId xmlns:a16="http://schemas.microsoft.com/office/drawing/2014/main" id="{4D114227-2CEE-421C-A970-FC43CB0BAB06}"/>
              </a:ext>
            </a:extLst>
          </p:cNvPr>
          <p:cNvSpPr>
            <a:spLocks noGrp="1"/>
          </p:cNvSpPr>
          <p:nvPr>
            <p:ph type="body" sz="quarter" idx="78" hasCustomPrompt="1"/>
          </p:nvPr>
        </p:nvSpPr>
        <p:spPr>
          <a:xfrm>
            <a:off x="4650599" y="5536703"/>
            <a:ext cx="1291498" cy="152034"/>
          </a:xfrm>
        </p:spPr>
        <p:txBody>
          <a:bodyPr lIns="0" tIns="0" rIns="0" bIns="0" anchor="ctr" anchorCtr="0">
            <a:noAutofit/>
          </a:bodyPr>
          <a:lstStyle>
            <a:lvl1pPr marL="0" indent="0" algn="ctr">
              <a:buNone/>
              <a:defRPr sz="900"/>
            </a:lvl1pPr>
          </a:lstStyle>
          <a:p>
            <a:pPr lvl="0"/>
            <a:r>
              <a:rPr lang="en-US" dirty="0"/>
              <a:t>Phone</a:t>
            </a:r>
          </a:p>
        </p:txBody>
      </p:sp>
      <p:sp>
        <p:nvSpPr>
          <p:cNvPr id="128" name="Text Placeholder 10">
            <a:extLst>
              <a:ext uri="{FF2B5EF4-FFF2-40B4-BE49-F238E27FC236}">
                <a16:creationId xmlns:a16="http://schemas.microsoft.com/office/drawing/2014/main" id="{5FCEE83E-4DD7-445A-9E40-1BEE4BC8B3A1}"/>
              </a:ext>
            </a:extLst>
          </p:cNvPr>
          <p:cNvSpPr>
            <a:spLocks noGrp="1"/>
          </p:cNvSpPr>
          <p:nvPr>
            <p:ph type="body" sz="quarter" idx="79" hasCustomPrompt="1"/>
          </p:nvPr>
        </p:nvSpPr>
        <p:spPr>
          <a:xfrm>
            <a:off x="4650599" y="5690866"/>
            <a:ext cx="1291498" cy="152034"/>
          </a:xfrm>
        </p:spPr>
        <p:txBody>
          <a:bodyPr lIns="0" tIns="0" rIns="0" bIns="0" anchor="ctr" anchorCtr="0">
            <a:noAutofit/>
          </a:bodyPr>
          <a:lstStyle>
            <a:lvl1pPr marL="0" indent="0" algn="ctr">
              <a:buNone/>
              <a:defRPr sz="900"/>
            </a:lvl1pPr>
          </a:lstStyle>
          <a:p>
            <a:pPr lvl="0"/>
            <a:r>
              <a:rPr lang="en-US" dirty="0"/>
              <a:t>Email</a:t>
            </a:r>
          </a:p>
        </p:txBody>
      </p:sp>
      <p:sp>
        <p:nvSpPr>
          <p:cNvPr id="129" name="Picture Placeholder 4">
            <a:extLst>
              <a:ext uri="{FF2B5EF4-FFF2-40B4-BE49-F238E27FC236}">
                <a16:creationId xmlns:a16="http://schemas.microsoft.com/office/drawing/2014/main" id="{D3A82C4E-24D6-49E7-A17A-3E928D62807B}"/>
              </a:ext>
            </a:extLst>
          </p:cNvPr>
          <p:cNvSpPr>
            <a:spLocks noGrp="1"/>
          </p:cNvSpPr>
          <p:nvPr>
            <p:ph type="pic" sz="quarter" idx="80" hasCustomPrompt="1"/>
          </p:nvPr>
        </p:nvSpPr>
        <p:spPr>
          <a:xfrm>
            <a:off x="6272297" y="4510244"/>
            <a:ext cx="942700" cy="794253"/>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300"/>
            </a:lvl1pPr>
          </a:lstStyle>
          <a:p>
            <a:r>
              <a:rPr lang="en-US" dirty="0"/>
              <a:t>Click icon to insert photo</a:t>
            </a:r>
          </a:p>
        </p:txBody>
      </p:sp>
      <p:sp>
        <p:nvSpPr>
          <p:cNvPr id="130" name="Text Placeholder 5">
            <a:extLst>
              <a:ext uri="{FF2B5EF4-FFF2-40B4-BE49-F238E27FC236}">
                <a16:creationId xmlns:a16="http://schemas.microsoft.com/office/drawing/2014/main" id="{A3021C7A-0853-4976-A0DF-C3EC98421E3D}"/>
              </a:ext>
            </a:extLst>
          </p:cNvPr>
          <p:cNvSpPr>
            <a:spLocks noGrp="1"/>
          </p:cNvSpPr>
          <p:nvPr>
            <p:ph type="body" sz="quarter" idx="81" hasCustomPrompt="1"/>
          </p:nvPr>
        </p:nvSpPr>
        <p:spPr>
          <a:xfrm>
            <a:off x="6097898" y="5342298"/>
            <a:ext cx="1291498" cy="192024"/>
          </a:xfrm>
        </p:spPr>
        <p:txBody>
          <a:bodyPr lIns="0" tIns="0" rIns="0" bIns="0" anchor="ctr" anchorCtr="0">
            <a:normAutofit/>
          </a:bodyPr>
          <a:lstStyle>
            <a:lvl1pPr marL="0" indent="0" algn="ctr">
              <a:buNone/>
              <a:defRPr sz="11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31" name="Text Placeholder 10">
            <a:extLst>
              <a:ext uri="{FF2B5EF4-FFF2-40B4-BE49-F238E27FC236}">
                <a16:creationId xmlns:a16="http://schemas.microsoft.com/office/drawing/2014/main" id="{6DE529D3-0520-44E1-9B87-8C94283BF60D}"/>
              </a:ext>
            </a:extLst>
          </p:cNvPr>
          <p:cNvSpPr>
            <a:spLocks noGrp="1"/>
          </p:cNvSpPr>
          <p:nvPr>
            <p:ph type="body" sz="quarter" idx="82" hasCustomPrompt="1"/>
          </p:nvPr>
        </p:nvSpPr>
        <p:spPr>
          <a:xfrm>
            <a:off x="6097898" y="5536703"/>
            <a:ext cx="1291498" cy="152034"/>
          </a:xfrm>
        </p:spPr>
        <p:txBody>
          <a:bodyPr lIns="0" tIns="0" rIns="0" bIns="0" anchor="ctr" anchorCtr="0">
            <a:noAutofit/>
          </a:bodyPr>
          <a:lstStyle>
            <a:lvl1pPr marL="0" indent="0" algn="ctr">
              <a:buNone/>
              <a:defRPr sz="900"/>
            </a:lvl1pPr>
          </a:lstStyle>
          <a:p>
            <a:pPr lvl="0"/>
            <a:r>
              <a:rPr lang="en-US" dirty="0"/>
              <a:t>Phone</a:t>
            </a:r>
          </a:p>
        </p:txBody>
      </p:sp>
      <p:sp>
        <p:nvSpPr>
          <p:cNvPr id="132" name="Text Placeholder 10">
            <a:extLst>
              <a:ext uri="{FF2B5EF4-FFF2-40B4-BE49-F238E27FC236}">
                <a16:creationId xmlns:a16="http://schemas.microsoft.com/office/drawing/2014/main" id="{80925448-ECAA-4938-92C6-610EECE76D75}"/>
              </a:ext>
            </a:extLst>
          </p:cNvPr>
          <p:cNvSpPr>
            <a:spLocks noGrp="1"/>
          </p:cNvSpPr>
          <p:nvPr>
            <p:ph type="body" sz="quarter" idx="83" hasCustomPrompt="1"/>
          </p:nvPr>
        </p:nvSpPr>
        <p:spPr>
          <a:xfrm>
            <a:off x="6097898" y="5690866"/>
            <a:ext cx="1291498" cy="152034"/>
          </a:xfrm>
        </p:spPr>
        <p:txBody>
          <a:bodyPr lIns="0" tIns="0" rIns="0" bIns="0" anchor="ctr" anchorCtr="0">
            <a:noAutofit/>
          </a:bodyPr>
          <a:lstStyle>
            <a:lvl1pPr marL="0" indent="0" algn="ctr">
              <a:buNone/>
              <a:defRPr sz="900"/>
            </a:lvl1pPr>
          </a:lstStyle>
          <a:p>
            <a:pPr lvl="0"/>
            <a:r>
              <a:rPr lang="en-US" dirty="0"/>
              <a:t>Email</a:t>
            </a:r>
          </a:p>
        </p:txBody>
      </p:sp>
      <p:sp>
        <p:nvSpPr>
          <p:cNvPr id="133" name="Picture Placeholder 4">
            <a:extLst>
              <a:ext uri="{FF2B5EF4-FFF2-40B4-BE49-F238E27FC236}">
                <a16:creationId xmlns:a16="http://schemas.microsoft.com/office/drawing/2014/main" id="{C1FD14D4-56AA-41F6-96C2-3FF511E2EB09}"/>
              </a:ext>
            </a:extLst>
          </p:cNvPr>
          <p:cNvSpPr>
            <a:spLocks noGrp="1"/>
          </p:cNvSpPr>
          <p:nvPr>
            <p:ph type="pic" sz="quarter" idx="84" hasCustomPrompt="1"/>
          </p:nvPr>
        </p:nvSpPr>
        <p:spPr>
          <a:xfrm>
            <a:off x="7719596" y="4510244"/>
            <a:ext cx="942700" cy="794253"/>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300"/>
            </a:lvl1pPr>
          </a:lstStyle>
          <a:p>
            <a:r>
              <a:rPr lang="en-US" dirty="0"/>
              <a:t>Click icon to insert photo</a:t>
            </a:r>
          </a:p>
        </p:txBody>
      </p:sp>
      <p:sp>
        <p:nvSpPr>
          <p:cNvPr id="134" name="Text Placeholder 5">
            <a:extLst>
              <a:ext uri="{FF2B5EF4-FFF2-40B4-BE49-F238E27FC236}">
                <a16:creationId xmlns:a16="http://schemas.microsoft.com/office/drawing/2014/main" id="{5A156461-DE53-4C1B-BF8D-DB1AD847361C}"/>
              </a:ext>
            </a:extLst>
          </p:cNvPr>
          <p:cNvSpPr>
            <a:spLocks noGrp="1"/>
          </p:cNvSpPr>
          <p:nvPr>
            <p:ph type="body" sz="quarter" idx="85" hasCustomPrompt="1"/>
          </p:nvPr>
        </p:nvSpPr>
        <p:spPr>
          <a:xfrm>
            <a:off x="7545197" y="5342298"/>
            <a:ext cx="1291498" cy="192024"/>
          </a:xfrm>
        </p:spPr>
        <p:txBody>
          <a:bodyPr lIns="0" tIns="0" rIns="0" bIns="0" anchor="ctr" anchorCtr="0">
            <a:normAutofit/>
          </a:bodyPr>
          <a:lstStyle>
            <a:lvl1pPr marL="0" indent="0" algn="ctr">
              <a:buNone/>
              <a:defRPr sz="11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35" name="Text Placeholder 10">
            <a:extLst>
              <a:ext uri="{FF2B5EF4-FFF2-40B4-BE49-F238E27FC236}">
                <a16:creationId xmlns:a16="http://schemas.microsoft.com/office/drawing/2014/main" id="{8F651281-D9CD-474D-82E6-A800DA5F3804}"/>
              </a:ext>
            </a:extLst>
          </p:cNvPr>
          <p:cNvSpPr>
            <a:spLocks noGrp="1"/>
          </p:cNvSpPr>
          <p:nvPr>
            <p:ph type="body" sz="quarter" idx="86" hasCustomPrompt="1"/>
          </p:nvPr>
        </p:nvSpPr>
        <p:spPr>
          <a:xfrm>
            <a:off x="7545197" y="5536703"/>
            <a:ext cx="1291498" cy="152034"/>
          </a:xfrm>
        </p:spPr>
        <p:txBody>
          <a:bodyPr lIns="0" tIns="0" rIns="0" bIns="0" anchor="ctr" anchorCtr="0">
            <a:noAutofit/>
          </a:bodyPr>
          <a:lstStyle>
            <a:lvl1pPr marL="0" indent="0" algn="ctr">
              <a:buNone/>
              <a:defRPr sz="900"/>
            </a:lvl1pPr>
          </a:lstStyle>
          <a:p>
            <a:pPr lvl="0"/>
            <a:r>
              <a:rPr lang="en-US" dirty="0"/>
              <a:t>Phone</a:t>
            </a:r>
          </a:p>
        </p:txBody>
      </p:sp>
      <p:sp>
        <p:nvSpPr>
          <p:cNvPr id="136" name="Text Placeholder 10">
            <a:extLst>
              <a:ext uri="{FF2B5EF4-FFF2-40B4-BE49-F238E27FC236}">
                <a16:creationId xmlns:a16="http://schemas.microsoft.com/office/drawing/2014/main" id="{9F7AECEA-2B41-4095-A2B1-9C01644F3D70}"/>
              </a:ext>
            </a:extLst>
          </p:cNvPr>
          <p:cNvSpPr>
            <a:spLocks noGrp="1"/>
          </p:cNvSpPr>
          <p:nvPr>
            <p:ph type="body" sz="quarter" idx="87" hasCustomPrompt="1"/>
          </p:nvPr>
        </p:nvSpPr>
        <p:spPr>
          <a:xfrm>
            <a:off x="7545197" y="5690866"/>
            <a:ext cx="1291498" cy="152034"/>
          </a:xfrm>
        </p:spPr>
        <p:txBody>
          <a:bodyPr lIns="0" tIns="0" rIns="0" bIns="0" anchor="ctr" anchorCtr="0">
            <a:noAutofit/>
          </a:bodyPr>
          <a:lstStyle>
            <a:lvl1pPr marL="0" indent="0" algn="ctr">
              <a:buNone/>
              <a:defRPr sz="900"/>
            </a:lvl1pPr>
          </a:lstStyle>
          <a:p>
            <a:pPr lvl="0"/>
            <a:r>
              <a:rPr lang="en-US" dirty="0"/>
              <a:t>Email</a:t>
            </a:r>
          </a:p>
        </p:txBody>
      </p:sp>
    </p:spTree>
    <p:extLst>
      <p:ext uri="{BB962C8B-B14F-4D97-AF65-F5344CB8AC3E}">
        <p14:creationId xmlns:p14="http://schemas.microsoft.com/office/powerpoint/2010/main" val="357947297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Two Attorney Contact - Light Gray">
    <p:spTree>
      <p:nvGrpSpPr>
        <p:cNvPr id="1" name=""/>
        <p:cNvGrpSpPr/>
        <p:nvPr/>
      </p:nvGrpSpPr>
      <p:grpSpPr>
        <a:xfrm>
          <a:off x="0" y="0"/>
          <a:ext cx="0" cy="0"/>
          <a:chOff x="0" y="0"/>
          <a:chExt cx="0" cy="0"/>
        </a:xfrm>
      </p:grpSpPr>
      <p:sp>
        <p:nvSpPr>
          <p:cNvPr id="7" name="Picture Placeholder 4"/>
          <p:cNvSpPr>
            <a:spLocks noGrp="1"/>
          </p:cNvSpPr>
          <p:nvPr>
            <p:ph type="pic" sz="quarter" idx="14" hasCustomPrompt="1"/>
          </p:nvPr>
        </p:nvSpPr>
        <p:spPr>
          <a:xfrm>
            <a:off x="1615977" y="2209800"/>
            <a:ext cx="2381446" cy="200644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2" name="Footer Placeholder 1">
            <a:extLst>
              <a:ext uri="{FF2B5EF4-FFF2-40B4-BE49-F238E27FC236}">
                <a16:creationId xmlns:a16="http://schemas.microsoft.com/office/drawing/2014/main" id="{148891A2-AE41-4931-AE97-3452CC4A7EB9}"/>
              </a:ext>
            </a:extLst>
          </p:cNvPr>
          <p:cNvSpPr>
            <a:spLocks noGrp="1"/>
          </p:cNvSpPr>
          <p:nvPr>
            <p:ph type="ftr" sz="quarter" idx="16"/>
          </p:nvPr>
        </p:nvSpPr>
        <p:spPr/>
        <p:txBody>
          <a:bodyPr/>
          <a:lstStyle/>
          <a:p>
            <a:endParaRPr lang="en-US" dirty="0"/>
          </a:p>
        </p:txBody>
      </p:sp>
      <p:sp>
        <p:nvSpPr>
          <p:cNvPr id="8" name="Slide Number Placeholder 5">
            <a:extLst>
              <a:ext uri="{FF2B5EF4-FFF2-40B4-BE49-F238E27FC236}">
                <a16:creationId xmlns:a16="http://schemas.microsoft.com/office/drawing/2014/main" id="{3A91736C-CCF5-426B-B57F-3185C127169E}"/>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6" name="Text Placeholder 5">
            <a:extLst>
              <a:ext uri="{FF2B5EF4-FFF2-40B4-BE49-F238E27FC236}">
                <a16:creationId xmlns:a16="http://schemas.microsoft.com/office/drawing/2014/main" id="{E421488F-8BC1-41EE-848B-CC88010405CD}"/>
              </a:ext>
            </a:extLst>
          </p:cNvPr>
          <p:cNvSpPr>
            <a:spLocks noGrp="1"/>
          </p:cNvSpPr>
          <p:nvPr>
            <p:ph type="body" sz="quarter" idx="17" hasCustomPrompt="1"/>
          </p:nvPr>
        </p:nvSpPr>
        <p:spPr>
          <a:xfrm>
            <a:off x="1473200" y="4310956"/>
            <a:ext cx="2667000" cy="334386"/>
          </a:xfrm>
        </p:spPr>
        <p:txBody>
          <a:bodyPr lIns="0" tIns="0" rIns="0" bIns="0" anchor="ctr" anchorCtr="0">
            <a:noAutofit/>
          </a:bodyPr>
          <a:lstStyle>
            <a:lvl1pPr marL="0" indent="0" algn="ctr">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1" name="Text Placeholder 10">
            <a:extLst>
              <a:ext uri="{FF2B5EF4-FFF2-40B4-BE49-F238E27FC236}">
                <a16:creationId xmlns:a16="http://schemas.microsoft.com/office/drawing/2014/main" id="{F5F00205-0E28-4C96-83D0-D7462AE51DD1}"/>
              </a:ext>
            </a:extLst>
          </p:cNvPr>
          <p:cNvSpPr>
            <a:spLocks noGrp="1"/>
          </p:cNvSpPr>
          <p:nvPr>
            <p:ph type="body" sz="quarter" idx="18" hasCustomPrompt="1"/>
          </p:nvPr>
        </p:nvSpPr>
        <p:spPr>
          <a:xfrm>
            <a:off x="1473200" y="4648322"/>
            <a:ext cx="2667000" cy="246888"/>
          </a:xfrm>
        </p:spPr>
        <p:txBody>
          <a:bodyPr lIns="0" tIns="0" rIns="0" bIns="0" anchor="ctr" anchorCtr="0">
            <a:noAutofit/>
          </a:bodyPr>
          <a:lstStyle>
            <a:lvl1pPr marL="0" indent="0" algn="ctr">
              <a:buNone/>
              <a:defRPr sz="1400"/>
            </a:lvl1pPr>
          </a:lstStyle>
          <a:p>
            <a:pPr lvl="0"/>
            <a:r>
              <a:rPr lang="en-US" dirty="0"/>
              <a:t>Phone</a:t>
            </a:r>
          </a:p>
        </p:txBody>
      </p:sp>
      <p:sp>
        <p:nvSpPr>
          <p:cNvPr id="13" name="Text Placeholder 10">
            <a:extLst>
              <a:ext uri="{FF2B5EF4-FFF2-40B4-BE49-F238E27FC236}">
                <a16:creationId xmlns:a16="http://schemas.microsoft.com/office/drawing/2014/main" id="{C7D66212-B910-4F8E-95EE-179211F0F1A7}"/>
              </a:ext>
            </a:extLst>
          </p:cNvPr>
          <p:cNvSpPr>
            <a:spLocks noGrp="1"/>
          </p:cNvSpPr>
          <p:nvPr>
            <p:ph type="body" sz="quarter" idx="19" hasCustomPrompt="1"/>
          </p:nvPr>
        </p:nvSpPr>
        <p:spPr>
          <a:xfrm>
            <a:off x="1473200" y="4899071"/>
            <a:ext cx="2667000" cy="246888"/>
          </a:xfrm>
        </p:spPr>
        <p:txBody>
          <a:bodyPr lIns="0" tIns="0" rIns="0" bIns="0" anchor="ctr" anchorCtr="0">
            <a:noAutofit/>
          </a:bodyPr>
          <a:lstStyle>
            <a:lvl1pPr marL="0" indent="0" algn="ctr">
              <a:buNone/>
              <a:defRPr sz="1400"/>
            </a:lvl1pPr>
          </a:lstStyle>
          <a:p>
            <a:pPr lvl="0"/>
            <a:r>
              <a:rPr lang="en-US" dirty="0"/>
              <a:t>Email</a:t>
            </a:r>
          </a:p>
        </p:txBody>
      </p:sp>
      <p:sp>
        <p:nvSpPr>
          <p:cNvPr id="35" name="Picture Placeholder 4">
            <a:extLst>
              <a:ext uri="{FF2B5EF4-FFF2-40B4-BE49-F238E27FC236}">
                <a16:creationId xmlns:a16="http://schemas.microsoft.com/office/drawing/2014/main" id="{2FCE1B7A-9C23-490D-A007-A7D9CC2E98A4}"/>
              </a:ext>
            </a:extLst>
          </p:cNvPr>
          <p:cNvSpPr>
            <a:spLocks noGrp="1"/>
          </p:cNvSpPr>
          <p:nvPr>
            <p:ph type="pic" sz="quarter" idx="20" hasCustomPrompt="1"/>
          </p:nvPr>
        </p:nvSpPr>
        <p:spPr>
          <a:xfrm>
            <a:off x="5178329" y="2209800"/>
            <a:ext cx="2381446" cy="200644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36" name="Text Placeholder 5">
            <a:extLst>
              <a:ext uri="{FF2B5EF4-FFF2-40B4-BE49-F238E27FC236}">
                <a16:creationId xmlns:a16="http://schemas.microsoft.com/office/drawing/2014/main" id="{79940A23-8486-422E-944B-51F2120D44D2}"/>
              </a:ext>
            </a:extLst>
          </p:cNvPr>
          <p:cNvSpPr>
            <a:spLocks noGrp="1"/>
          </p:cNvSpPr>
          <p:nvPr>
            <p:ph type="body" sz="quarter" idx="21" hasCustomPrompt="1"/>
          </p:nvPr>
        </p:nvSpPr>
        <p:spPr>
          <a:xfrm>
            <a:off x="5035552" y="4310956"/>
            <a:ext cx="2667000" cy="334386"/>
          </a:xfrm>
        </p:spPr>
        <p:txBody>
          <a:bodyPr lIns="0" tIns="0" rIns="0" bIns="0" anchor="ctr" anchorCtr="0">
            <a:noAutofit/>
          </a:bodyPr>
          <a:lstStyle>
            <a:lvl1pPr marL="0" indent="0" algn="ctr">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37" name="Text Placeholder 10">
            <a:extLst>
              <a:ext uri="{FF2B5EF4-FFF2-40B4-BE49-F238E27FC236}">
                <a16:creationId xmlns:a16="http://schemas.microsoft.com/office/drawing/2014/main" id="{F0355177-8554-45C4-AC3A-0D1A7E1FF77F}"/>
              </a:ext>
            </a:extLst>
          </p:cNvPr>
          <p:cNvSpPr>
            <a:spLocks noGrp="1"/>
          </p:cNvSpPr>
          <p:nvPr>
            <p:ph type="body" sz="quarter" idx="22" hasCustomPrompt="1"/>
          </p:nvPr>
        </p:nvSpPr>
        <p:spPr>
          <a:xfrm>
            <a:off x="5035552" y="4648323"/>
            <a:ext cx="2667000" cy="246888"/>
          </a:xfrm>
        </p:spPr>
        <p:txBody>
          <a:bodyPr lIns="0" tIns="0" rIns="0" bIns="0" anchor="ctr" anchorCtr="0">
            <a:noAutofit/>
          </a:bodyPr>
          <a:lstStyle>
            <a:lvl1pPr marL="0" indent="0" algn="ctr">
              <a:buNone/>
              <a:defRPr sz="1400"/>
            </a:lvl1pPr>
          </a:lstStyle>
          <a:p>
            <a:pPr lvl="0"/>
            <a:r>
              <a:rPr lang="en-US" dirty="0"/>
              <a:t>Phone</a:t>
            </a:r>
          </a:p>
        </p:txBody>
      </p:sp>
      <p:sp>
        <p:nvSpPr>
          <p:cNvPr id="38" name="Text Placeholder 10">
            <a:extLst>
              <a:ext uri="{FF2B5EF4-FFF2-40B4-BE49-F238E27FC236}">
                <a16:creationId xmlns:a16="http://schemas.microsoft.com/office/drawing/2014/main" id="{DC67F7D2-2DC2-4864-91FE-8F03529DF6E6}"/>
              </a:ext>
            </a:extLst>
          </p:cNvPr>
          <p:cNvSpPr>
            <a:spLocks noGrp="1"/>
          </p:cNvSpPr>
          <p:nvPr>
            <p:ph type="body" sz="quarter" idx="23" hasCustomPrompt="1"/>
          </p:nvPr>
        </p:nvSpPr>
        <p:spPr>
          <a:xfrm>
            <a:off x="5035552" y="4899071"/>
            <a:ext cx="2667000" cy="246888"/>
          </a:xfrm>
        </p:spPr>
        <p:txBody>
          <a:bodyPr lIns="0" tIns="0" rIns="0" bIns="0" anchor="ctr" anchorCtr="0">
            <a:noAutofit/>
          </a:bodyPr>
          <a:lstStyle>
            <a:lvl1pPr marL="0" indent="0" algn="ctr">
              <a:buNone/>
              <a:defRPr sz="1400"/>
            </a:lvl1pPr>
          </a:lstStyle>
          <a:p>
            <a:pPr lvl="0"/>
            <a:r>
              <a:rPr lang="en-US" dirty="0"/>
              <a:t>Email</a:t>
            </a:r>
          </a:p>
        </p:txBody>
      </p:sp>
      <p:sp>
        <p:nvSpPr>
          <p:cNvPr id="28" name="Title 1">
            <a:extLst>
              <a:ext uri="{FF2B5EF4-FFF2-40B4-BE49-F238E27FC236}">
                <a16:creationId xmlns:a16="http://schemas.microsoft.com/office/drawing/2014/main" id="{10D2D5C8-E142-4A0A-A1C8-11790A840CD2}"/>
              </a:ext>
            </a:extLst>
          </p:cNvPr>
          <p:cNvSpPr>
            <a:spLocks noGrp="1"/>
          </p:cNvSpPr>
          <p:nvPr>
            <p:ph type="title" hasCustomPrompt="1"/>
          </p:nvPr>
        </p:nvSpPr>
        <p:spPr>
          <a:xfrm>
            <a:off x="228600" y="228600"/>
            <a:ext cx="8686800" cy="1371600"/>
          </a:xfrm>
          <a:solidFill>
            <a:schemeClr val="bg1">
              <a:lumMod val="95000"/>
            </a:schemeClr>
          </a:solidFill>
        </p:spPr>
        <p:txBody>
          <a:bodyPr lIns="310896" tIns="91440" rIns="182880" bIns="91440"/>
          <a:lstStyle>
            <a:lvl1pPr>
              <a:defRPr>
                <a:solidFill>
                  <a:schemeClr val="tx2"/>
                </a:solidFill>
              </a:defRPr>
            </a:lvl1pPr>
          </a:lstStyle>
          <a:p>
            <a:r>
              <a:rPr lang="en-US" dirty="0"/>
              <a:t>Click to add title</a:t>
            </a:r>
          </a:p>
        </p:txBody>
      </p:sp>
    </p:spTree>
    <p:extLst>
      <p:ext uri="{BB962C8B-B14F-4D97-AF65-F5344CB8AC3E}">
        <p14:creationId xmlns:p14="http://schemas.microsoft.com/office/powerpoint/2010/main" val="215343349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Three Attorney Contact - Light Gray">
    <p:spTree>
      <p:nvGrpSpPr>
        <p:cNvPr id="1" name=""/>
        <p:cNvGrpSpPr/>
        <p:nvPr/>
      </p:nvGrpSpPr>
      <p:grpSpPr>
        <a:xfrm>
          <a:off x="0" y="0"/>
          <a:ext cx="0" cy="0"/>
          <a:chOff x="0" y="0"/>
          <a:chExt cx="0" cy="0"/>
        </a:xfrm>
      </p:grpSpPr>
      <p:sp>
        <p:nvSpPr>
          <p:cNvPr id="7" name="Picture Placeholder 4"/>
          <p:cNvSpPr>
            <a:spLocks noGrp="1"/>
          </p:cNvSpPr>
          <p:nvPr>
            <p:ph type="pic" sz="quarter" idx="14" hasCustomPrompt="1"/>
          </p:nvPr>
        </p:nvSpPr>
        <p:spPr>
          <a:xfrm>
            <a:off x="972134" y="2426033"/>
            <a:ext cx="1714892" cy="1444849"/>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2" name="Footer Placeholder 1">
            <a:extLst>
              <a:ext uri="{FF2B5EF4-FFF2-40B4-BE49-F238E27FC236}">
                <a16:creationId xmlns:a16="http://schemas.microsoft.com/office/drawing/2014/main" id="{148891A2-AE41-4931-AE97-3452CC4A7EB9}"/>
              </a:ext>
            </a:extLst>
          </p:cNvPr>
          <p:cNvSpPr>
            <a:spLocks noGrp="1"/>
          </p:cNvSpPr>
          <p:nvPr>
            <p:ph type="ftr" sz="quarter" idx="16"/>
          </p:nvPr>
        </p:nvSpPr>
        <p:spPr/>
        <p:txBody>
          <a:bodyPr/>
          <a:lstStyle/>
          <a:p>
            <a:endParaRPr lang="en-US" dirty="0"/>
          </a:p>
        </p:txBody>
      </p:sp>
      <p:sp>
        <p:nvSpPr>
          <p:cNvPr id="8" name="Slide Number Placeholder 5">
            <a:extLst>
              <a:ext uri="{FF2B5EF4-FFF2-40B4-BE49-F238E27FC236}">
                <a16:creationId xmlns:a16="http://schemas.microsoft.com/office/drawing/2014/main" id="{3A91736C-CCF5-426B-B57F-3185C127169E}"/>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6" name="Text Placeholder 5">
            <a:extLst>
              <a:ext uri="{FF2B5EF4-FFF2-40B4-BE49-F238E27FC236}">
                <a16:creationId xmlns:a16="http://schemas.microsoft.com/office/drawing/2014/main" id="{E421488F-8BC1-41EE-848B-CC88010405CD}"/>
              </a:ext>
            </a:extLst>
          </p:cNvPr>
          <p:cNvSpPr>
            <a:spLocks noGrp="1"/>
          </p:cNvSpPr>
          <p:nvPr>
            <p:ph type="body" sz="quarter" idx="17" hasCustomPrompt="1"/>
          </p:nvPr>
        </p:nvSpPr>
        <p:spPr>
          <a:xfrm>
            <a:off x="724680" y="3946796"/>
            <a:ext cx="2209800" cy="273790"/>
          </a:xfrm>
        </p:spPr>
        <p:txBody>
          <a:bodyPr lIns="0" tIns="0" rIns="0" bIns="0" anchor="ctr" anchorCtr="0">
            <a:normAutofit/>
          </a:bodyPr>
          <a:lstStyle>
            <a:lvl1pPr marL="0" indent="0" algn="ctr">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1" name="Text Placeholder 10">
            <a:extLst>
              <a:ext uri="{FF2B5EF4-FFF2-40B4-BE49-F238E27FC236}">
                <a16:creationId xmlns:a16="http://schemas.microsoft.com/office/drawing/2014/main" id="{F5F00205-0E28-4C96-83D0-D7462AE51DD1}"/>
              </a:ext>
            </a:extLst>
          </p:cNvPr>
          <p:cNvSpPr>
            <a:spLocks noGrp="1"/>
          </p:cNvSpPr>
          <p:nvPr>
            <p:ph type="body" sz="quarter" idx="18" hasCustomPrompt="1"/>
          </p:nvPr>
        </p:nvSpPr>
        <p:spPr>
          <a:xfrm>
            <a:off x="724680" y="4223567"/>
            <a:ext cx="2209800" cy="210312"/>
          </a:xfrm>
        </p:spPr>
        <p:txBody>
          <a:bodyPr lIns="0" tIns="0" rIns="0" bIns="0" anchor="ctr" anchorCtr="0">
            <a:noAutofit/>
          </a:bodyPr>
          <a:lstStyle>
            <a:lvl1pPr marL="0" indent="0" algn="ctr">
              <a:buNone/>
              <a:defRPr sz="1200"/>
            </a:lvl1pPr>
          </a:lstStyle>
          <a:p>
            <a:pPr lvl="0"/>
            <a:r>
              <a:rPr lang="en-US" dirty="0"/>
              <a:t>Phone</a:t>
            </a:r>
          </a:p>
        </p:txBody>
      </p:sp>
      <p:sp>
        <p:nvSpPr>
          <p:cNvPr id="13" name="Text Placeholder 10">
            <a:extLst>
              <a:ext uri="{FF2B5EF4-FFF2-40B4-BE49-F238E27FC236}">
                <a16:creationId xmlns:a16="http://schemas.microsoft.com/office/drawing/2014/main" id="{C7D66212-B910-4F8E-95EE-179211F0F1A7}"/>
              </a:ext>
            </a:extLst>
          </p:cNvPr>
          <p:cNvSpPr>
            <a:spLocks noGrp="1"/>
          </p:cNvSpPr>
          <p:nvPr>
            <p:ph type="body" sz="quarter" idx="19" hasCustomPrompt="1"/>
          </p:nvPr>
        </p:nvSpPr>
        <p:spPr>
          <a:xfrm>
            <a:off x="724680" y="4437888"/>
            <a:ext cx="2209800" cy="210312"/>
          </a:xfrm>
        </p:spPr>
        <p:txBody>
          <a:bodyPr lIns="0" tIns="0" rIns="0" bIns="0" anchor="ctr" anchorCtr="0">
            <a:noAutofit/>
          </a:bodyPr>
          <a:lstStyle>
            <a:lvl1pPr marL="0" indent="0" algn="ctr">
              <a:buNone/>
              <a:defRPr sz="1200"/>
            </a:lvl1pPr>
          </a:lstStyle>
          <a:p>
            <a:pPr lvl="0"/>
            <a:r>
              <a:rPr lang="en-US" dirty="0"/>
              <a:t>Email</a:t>
            </a:r>
          </a:p>
        </p:txBody>
      </p:sp>
      <p:sp>
        <p:nvSpPr>
          <p:cNvPr id="35" name="Picture Placeholder 4">
            <a:extLst>
              <a:ext uri="{FF2B5EF4-FFF2-40B4-BE49-F238E27FC236}">
                <a16:creationId xmlns:a16="http://schemas.microsoft.com/office/drawing/2014/main" id="{2FCE1B7A-9C23-490D-A007-A7D9CC2E98A4}"/>
              </a:ext>
            </a:extLst>
          </p:cNvPr>
          <p:cNvSpPr>
            <a:spLocks noGrp="1"/>
          </p:cNvSpPr>
          <p:nvPr>
            <p:ph type="pic" sz="quarter" idx="20" hasCustomPrompt="1"/>
          </p:nvPr>
        </p:nvSpPr>
        <p:spPr>
          <a:xfrm>
            <a:off x="3714554" y="2426033"/>
            <a:ext cx="1714892" cy="1444849"/>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36" name="Text Placeholder 5">
            <a:extLst>
              <a:ext uri="{FF2B5EF4-FFF2-40B4-BE49-F238E27FC236}">
                <a16:creationId xmlns:a16="http://schemas.microsoft.com/office/drawing/2014/main" id="{79940A23-8486-422E-944B-51F2120D44D2}"/>
              </a:ext>
            </a:extLst>
          </p:cNvPr>
          <p:cNvSpPr>
            <a:spLocks noGrp="1"/>
          </p:cNvSpPr>
          <p:nvPr>
            <p:ph type="body" sz="quarter" idx="21" hasCustomPrompt="1"/>
          </p:nvPr>
        </p:nvSpPr>
        <p:spPr>
          <a:xfrm>
            <a:off x="3467490" y="3946796"/>
            <a:ext cx="2209800" cy="273790"/>
          </a:xfrm>
        </p:spPr>
        <p:txBody>
          <a:bodyPr lIns="0" tIns="0" rIns="0" bIns="0" anchor="ctr" anchorCtr="0">
            <a:normAutofit/>
          </a:bodyPr>
          <a:lstStyle>
            <a:lvl1pPr marL="0" indent="0" algn="ctr">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37" name="Text Placeholder 10">
            <a:extLst>
              <a:ext uri="{FF2B5EF4-FFF2-40B4-BE49-F238E27FC236}">
                <a16:creationId xmlns:a16="http://schemas.microsoft.com/office/drawing/2014/main" id="{F0355177-8554-45C4-AC3A-0D1A7E1FF77F}"/>
              </a:ext>
            </a:extLst>
          </p:cNvPr>
          <p:cNvSpPr>
            <a:spLocks noGrp="1"/>
          </p:cNvSpPr>
          <p:nvPr>
            <p:ph type="body" sz="quarter" idx="22" hasCustomPrompt="1"/>
          </p:nvPr>
        </p:nvSpPr>
        <p:spPr>
          <a:xfrm>
            <a:off x="3467490" y="4223567"/>
            <a:ext cx="2209800" cy="210312"/>
          </a:xfrm>
        </p:spPr>
        <p:txBody>
          <a:bodyPr lIns="0" tIns="0" rIns="0" bIns="0" anchor="ctr" anchorCtr="0">
            <a:noAutofit/>
          </a:bodyPr>
          <a:lstStyle>
            <a:lvl1pPr marL="0" indent="0" algn="ctr">
              <a:buNone/>
              <a:defRPr sz="1200"/>
            </a:lvl1pPr>
          </a:lstStyle>
          <a:p>
            <a:pPr lvl="0"/>
            <a:r>
              <a:rPr lang="en-US" dirty="0"/>
              <a:t>Phone</a:t>
            </a:r>
          </a:p>
        </p:txBody>
      </p:sp>
      <p:sp>
        <p:nvSpPr>
          <p:cNvPr id="38" name="Text Placeholder 10">
            <a:extLst>
              <a:ext uri="{FF2B5EF4-FFF2-40B4-BE49-F238E27FC236}">
                <a16:creationId xmlns:a16="http://schemas.microsoft.com/office/drawing/2014/main" id="{DC67F7D2-2DC2-4864-91FE-8F03529DF6E6}"/>
              </a:ext>
            </a:extLst>
          </p:cNvPr>
          <p:cNvSpPr>
            <a:spLocks noGrp="1"/>
          </p:cNvSpPr>
          <p:nvPr>
            <p:ph type="body" sz="quarter" idx="23" hasCustomPrompt="1"/>
          </p:nvPr>
        </p:nvSpPr>
        <p:spPr>
          <a:xfrm>
            <a:off x="3467490" y="4437888"/>
            <a:ext cx="2209800" cy="210312"/>
          </a:xfrm>
        </p:spPr>
        <p:txBody>
          <a:bodyPr lIns="0" tIns="0" rIns="0" bIns="0" anchor="ctr" anchorCtr="0">
            <a:noAutofit/>
          </a:bodyPr>
          <a:lstStyle>
            <a:lvl1pPr marL="0" indent="0" algn="ctr">
              <a:buNone/>
              <a:defRPr sz="1200"/>
            </a:lvl1pPr>
          </a:lstStyle>
          <a:p>
            <a:pPr lvl="0"/>
            <a:r>
              <a:rPr lang="en-US" dirty="0"/>
              <a:t>Email</a:t>
            </a:r>
          </a:p>
        </p:txBody>
      </p:sp>
      <p:sp>
        <p:nvSpPr>
          <p:cNvPr id="39" name="Picture Placeholder 4">
            <a:extLst>
              <a:ext uri="{FF2B5EF4-FFF2-40B4-BE49-F238E27FC236}">
                <a16:creationId xmlns:a16="http://schemas.microsoft.com/office/drawing/2014/main" id="{B6F28AE1-0546-4422-8809-3C931D5B06A0}"/>
              </a:ext>
            </a:extLst>
          </p:cNvPr>
          <p:cNvSpPr>
            <a:spLocks noGrp="1"/>
          </p:cNvSpPr>
          <p:nvPr>
            <p:ph type="pic" sz="quarter" idx="24" hasCustomPrompt="1"/>
          </p:nvPr>
        </p:nvSpPr>
        <p:spPr>
          <a:xfrm>
            <a:off x="6406954" y="2426033"/>
            <a:ext cx="1714892" cy="1444849"/>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40" name="Text Placeholder 5">
            <a:extLst>
              <a:ext uri="{FF2B5EF4-FFF2-40B4-BE49-F238E27FC236}">
                <a16:creationId xmlns:a16="http://schemas.microsoft.com/office/drawing/2014/main" id="{2DDDF03D-4AFC-4667-A85A-178BBF00FB09}"/>
              </a:ext>
            </a:extLst>
          </p:cNvPr>
          <p:cNvSpPr>
            <a:spLocks noGrp="1"/>
          </p:cNvSpPr>
          <p:nvPr>
            <p:ph type="body" sz="quarter" idx="25" hasCustomPrompt="1"/>
          </p:nvPr>
        </p:nvSpPr>
        <p:spPr>
          <a:xfrm>
            <a:off x="6210298" y="3946796"/>
            <a:ext cx="2209800" cy="273790"/>
          </a:xfrm>
        </p:spPr>
        <p:txBody>
          <a:bodyPr lIns="0" tIns="0" rIns="0" bIns="0" anchor="ctr" anchorCtr="0">
            <a:normAutofit/>
          </a:bodyPr>
          <a:lstStyle>
            <a:lvl1pPr marL="0" indent="0" algn="ctr">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41" name="Text Placeholder 10">
            <a:extLst>
              <a:ext uri="{FF2B5EF4-FFF2-40B4-BE49-F238E27FC236}">
                <a16:creationId xmlns:a16="http://schemas.microsoft.com/office/drawing/2014/main" id="{8E812B1D-FB9E-46A4-9104-4174782FDE4D}"/>
              </a:ext>
            </a:extLst>
          </p:cNvPr>
          <p:cNvSpPr>
            <a:spLocks noGrp="1"/>
          </p:cNvSpPr>
          <p:nvPr>
            <p:ph type="body" sz="quarter" idx="26" hasCustomPrompt="1"/>
          </p:nvPr>
        </p:nvSpPr>
        <p:spPr>
          <a:xfrm>
            <a:off x="6210298" y="4223567"/>
            <a:ext cx="2209800" cy="210312"/>
          </a:xfrm>
        </p:spPr>
        <p:txBody>
          <a:bodyPr lIns="0" tIns="0" rIns="0" bIns="0" anchor="ctr" anchorCtr="0">
            <a:noAutofit/>
          </a:bodyPr>
          <a:lstStyle>
            <a:lvl1pPr marL="0" indent="0" algn="ctr">
              <a:buNone/>
              <a:defRPr sz="1200"/>
            </a:lvl1pPr>
          </a:lstStyle>
          <a:p>
            <a:pPr lvl="0"/>
            <a:r>
              <a:rPr lang="en-US" dirty="0"/>
              <a:t>Phone</a:t>
            </a:r>
          </a:p>
        </p:txBody>
      </p:sp>
      <p:sp>
        <p:nvSpPr>
          <p:cNvPr id="42" name="Text Placeholder 10">
            <a:extLst>
              <a:ext uri="{FF2B5EF4-FFF2-40B4-BE49-F238E27FC236}">
                <a16:creationId xmlns:a16="http://schemas.microsoft.com/office/drawing/2014/main" id="{60576C41-F0D9-4D90-A32E-24B580D53943}"/>
              </a:ext>
            </a:extLst>
          </p:cNvPr>
          <p:cNvSpPr>
            <a:spLocks noGrp="1"/>
          </p:cNvSpPr>
          <p:nvPr>
            <p:ph type="body" sz="quarter" idx="27" hasCustomPrompt="1"/>
          </p:nvPr>
        </p:nvSpPr>
        <p:spPr>
          <a:xfrm>
            <a:off x="6210298" y="4437888"/>
            <a:ext cx="2209800" cy="210312"/>
          </a:xfrm>
        </p:spPr>
        <p:txBody>
          <a:bodyPr lIns="0" tIns="0" rIns="0" bIns="0" anchor="ctr" anchorCtr="0">
            <a:noAutofit/>
          </a:bodyPr>
          <a:lstStyle>
            <a:lvl1pPr marL="0" indent="0" algn="ctr">
              <a:buNone/>
              <a:defRPr sz="1200"/>
            </a:lvl1pPr>
          </a:lstStyle>
          <a:p>
            <a:pPr lvl="0"/>
            <a:r>
              <a:rPr lang="en-US" dirty="0"/>
              <a:t>Email</a:t>
            </a:r>
          </a:p>
        </p:txBody>
      </p:sp>
      <p:sp>
        <p:nvSpPr>
          <p:cNvPr id="28" name="Title 1">
            <a:extLst>
              <a:ext uri="{FF2B5EF4-FFF2-40B4-BE49-F238E27FC236}">
                <a16:creationId xmlns:a16="http://schemas.microsoft.com/office/drawing/2014/main" id="{10D2D5C8-E142-4A0A-A1C8-11790A840CD2}"/>
              </a:ext>
            </a:extLst>
          </p:cNvPr>
          <p:cNvSpPr>
            <a:spLocks noGrp="1"/>
          </p:cNvSpPr>
          <p:nvPr>
            <p:ph type="title" hasCustomPrompt="1"/>
          </p:nvPr>
        </p:nvSpPr>
        <p:spPr>
          <a:xfrm>
            <a:off x="228600" y="228600"/>
            <a:ext cx="8686800" cy="1371600"/>
          </a:xfrm>
          <a:solidFill>
            <a:schemeClr val="bg1">
              <a:lumMod val="95000"/>
            </a:schemeClr>
          </a:solidFill>
        </p:spPr>
        <p:txBody>
          <a:bodyPr lIns="310896" tIns="91440" rIns="182880" bIns="91440"/>
          <a:lstStyle>
            <a:lvl1pPr>
              <a:defRPr>
                <a:solidFill>
                  <a:schemeClr val="tx2"/>
                </a:solidFill>
              </a:defRPr>
            </a:lvl1pPr>
          </a:lstStyle>
          <a:p>
            <a:r>
              <a:rPr lang="en-US" dirty="0"/>
              <a:t>Click to add title</a:t>
            </a:r>
          </a:p>
        </p:txBody>
      </p:sp>
    </p:spTree>
    <p:extLst>
      <p:ext uri="{BB962C8B-B14F-4D97-AF65-F5344CB8AC3E}">
        <p14:creationId xmlns:p14="http://schemas.microsoft.com/office/powerpoint/2010/main" val="4073783954"/>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Four Attorney Contact - Light Gray">
    <p:spTree>
      <p:nvGrpSpPr>
        <p:cNvPr id="1" name=""/>
        <p:cNvGrpSpPr/>
        <p:nvPr/>
      </p:nvGrpSpPr>
      <p:grpSpPr>
        <a:xfrm>
          <a:off x="0" y="0"/>
          <a:ext cx="0" cy="0"/>
          <a:chOff x="0" y="0"/>
          <a:chExt cx="0" cy="0"/>
        </a:xfrm>
      </p:grpSpPr>
      <p:sp>
        <p:nvSpPr>
          <p:cNvPr id="7" name="Picture Placeholder 4"/>
          <p:cNvSpPr>
            <a:spLocks noGrp="1"/>
          </p:cNvSpPr>
          <p:nvPr>
            <p:ph type="pic" sz="quarter" idx="14" hasCustomPrompt="1"/>
          </p:nvPr>
        </p:nvSpPr>
        <p:spPr>
          <a:xfrm>
            <a:off x="2324100" y="1881170"/>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2" name="Footer Placeholder 1">
            <a:extLst>
              <a:ext uri="{FF2B5EF4-FFF2-40B4-BE49-F238E27FC236}">
                <a16:creationId xmlns:a16="http://schemas.microsoft.com/office/drawing/2014/main" id="{148891A2-AE41-4931-AE97-3452CC4A7EB9}"/>
              </a:ext>
            </a:extLst>
          </p:cNvPr>
          <p:cNvSpPr>
            <a:spLocks noGrp="1"/>
          </p:cNvSpPr>
          <p:nvPr>
            <p:ph type="ftr" sz="quarter" idx="16"/>
          </p:nvPr>
        </p:nvSpPr>
        <p:spPr/>
        <p:txBody>
          <a:bodyPr/>
          <a:lstStyle/>
          <a:p>
            <a:endParaRPr lang="en-US" dirty="0"/>
          </a:p>
        </p:txBody>
      </p:sp>
      <p:sp>
        <p:nvSpPr>
          <p:cNvPr id="8" name="Slide Number Placeholder 5">
            <a:extLst>
              <a:ext uri="{FF2B5EF4-FFF2-40B4-BE49-F238E27FC236}">
                <a16:creationId xmlns:a16="http://schemas.microsoft.com/office/drawing/2014/main" id="{3A91736C-CCF5-426B-B57F-3185C127169E}"/>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6" name="Text Placeholder 5">
            <a:extLst>
              <a:ext uri="{FF2B5EF4-FFF2-40B4-BE49-F238E27FC236}">
                <a16:creationId xmlns:a16="http://schemas.microsoft.com/office/drawing/2014/main" id="{E421488F-8BC1-41EE-848B-CC88010405CD}"/>
              </a:ext>
            </a:extLst>
          </p:cNvPr>
          <p:cNvSpPr>
            <a:spLocks noGrp="1"/>
          </p:cNvSpPr>
          <p:nvPr>
            <p:ph type="body" sz="quarter" idx="17" hasCustomPrompt="1"/>
          </p:nvPr>
        </p:nvSpPr>
        <p:spPr>
          <a:xfrm>
            <a:off x="1867290" y="3030495"/>
            <a:ext cx="2209800" cy="273790"/>
          </a:xfrm>
        </p:spPr>
        <p:txBody>
          <a:bodyPr lIns="0" tIns="0" rIns="0" bIns="0" anchor="ctr" anchorCtr="0">
            <a:normAutofit/>
          </a:bodyPr>
          <a:lstStyle>
            <a:lvl1pPr marL="0" indent="0" algn="ctr">
              <a:buNone/>
              <a:defRPr sz="15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1" name="Text Placeholder 10">
            <a:extLst>
              <a:ext uri="{FF2B5EF4-FFF2-40B4-BE49-F238E27FC236}">
                <a16:creationId xmlns:a16="http://schemas.microsoft.com/office/drawing/2014/main" id="{F5F00205-0E28-4C96-83D0-D7462AE51DD1}"/>
              </a:ext>
            </a:extLst>
          </p:cNvPr>
          <p:cNvSpPr>
            <a:spLocks noGrp="1"/>
          </p:cNvSpPr>
          <p:nvPr>
            <p:ph type="body" sz="quarter" idx="18" hasCustomPrompt="1"/>
          </p:nvPr>
        </p:nvSpPr>
        <p:spPr>
          <a:xfrm>
            <a:off x="1867290" y="3307267"/>
            <a:ext cx="2209800" cy="175872"/>
          </a:xfrm>
        </p:spPr>
        <p:txBody>
          <a:bodyPr lIns="0" tIns="0" rIns="0" bIns="0" anchor="ctr" anchorCtr="0">
            <a:noAutofit/>
          </a:bodyPr>
          <a:lstStyle>
            <a:lvl1pPr marL="0" indent="0" algn="ctr">
              <a:buNone/>
              <a:defRPr sz="1200"/>
            </a:lvl1pPr>
          </a:lstStyle>
          <a:p>
            <a:pPr lvl="0"/>
            <a:r>
              <a:rPr lang="en-US" dirty="0"/>
              <a:t>Phone</a:t>
            </a:r>
          </a:p>
        </p:txBody>
      </p:sp>
      <p:sp>
        <p:nvSpPr>
          <p:cNvPr id="13" name="Text Placeholder 10">
            <a:extLst>
              <a:ext uri="{FF2B5EF4-FFF2-40B4-BE49-F238E27FC236}">
                <a16:creationId xmlns:a16="http://schemas.microsoft.com/office/drawing/2014/main" id="{C7D66212-B910-4F8E-95EE-179211F0F1A7}"/>
              </a:ext>
            </a:extLst>
          </p:cNvPr>
          <p:cNvSpPr>
            <a:spLocks noGrp="1"/>
          </p:cNvSpPr>
          <p:nvPr>
            <p:ph type="body" sz="quarter" idx="19" hasCustomPrompt="1"/>
          </p:nvPr>
        </p:nvSpPr>
        <p:spPr>
          <a:xfrm>
            <a:off x="1867290" y="3483485"/>
            <a:ext cx="2209800" cy="175872"/>
          </a:xfrm>
        </p:spPr>
        <p:txBody>
          <a:bodyPr lIns="0" tIns="0" rIns="0" bIns="0" anchor="ctr" anchorCtr="0">
            <a:noAutofit/>
          </a:bodyPr>
          <a:lstStyle>
            <a:lvl1pPr marL="0" indent="0" algn="ctr">
              <a:buNone/>
              <a:defRPr sz="1200"/>
            </a:lvl1pPr>
          </a:lstStyle>
          <a:p>
            <a:pPr lvl="0"/>
            <a:r>
              <a:rPr lang="en-US" dirty="0"/>
              <a:t>Email</a:t>
            </a:r>
          </a:p>
        </p:txBody>
      </p:sp>
      <p:sp>
        <p:nvSpPr>
          <p:cNvPr id="35" name="Picture Placeholder 4">
            <a:extLst>
              <a:ext uri="{FF2B5EF4-FFF2-40B4-BE49-F238E27FC236}">
                <a16:creationId xmlns:a16="http://schemas.microsoft.com/office/drawing/2014/main" id="{2FCE1B7A-9C23-490D-A007-A7D9CC2E98A4}"/>
              </a:ext>
            </a:extLst>
          </p:cNvPr>
          <p:cNvSpPr>
            <a:spLocks noGrp="1"/>
          </p:cNvSpPr>
          <p:nvPr>
            <p:ph type="pic" sz="quarter" idx="20" hasCustomPrompt="1"/>
          </p:nvPr>
        </p:nvSpPr>
        <p:spPr>
          <a:xfrm>
            <a:off x="5486010" y="1881170"/>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36" name="Text Placeholder 5">
            <a:extLst>
              <a:ext uri="{FF2B5EF4-FFF2-40B4-BE49-F238E27FC236}">
                <a16:creationId xmlns:a16="http://schemas.microsoft.com/office/drawing/2014/main" id="{79940A23-8486-422E-944B-51F2120D44D2}"/>
              </a:ext>
            </a:extLst>
          </p:cNvPr>
          <p:cNvSpPr>
            <a:spLocks noGrp="1"/>
          </p:cNvSpPr>
          <p:nvPr>
            <p:ph type="body" sz="quarter" idx="21" hasCustomPrompt="1"/>
          </p:nvPr>
        </p:nvSpPr>
        <p:spPr>
          <a:xfrm>
            <a:off x="5029200" y="3030495"/>
            <a:ext cx="2209800" cy="273790"/>
          </a:xfrm>
        </p:spPr>
        <p:txBody>
          <a:bodyPr lIns="0" tIns="0" rIns="0" bIns="0" anchor="ctr" anchorCtr="0">
            <a:normAutofit/>
          </a:bodyPr>
          <a:lstStyle>
            <a:lvl1pPr marL="0" indent="0" algn="ctr">
              <a:buNone/>
              <a:defRPr sz="15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37" name="Text Placeholder 10">
            <a:extLst>
              <a:ext uri="{FF2B5EF4-FFF2-40B4-BE49-F238E27FC236}">
                <a16:creationId xmlns:a16="http://schemas.microsoft.com/office/drawing/2014/main" id="{F0355177-8554-45C4-AC3A-0D1A7E1FF77F}"/>
              </a:ext>
            </a:extLst>
          </p:cNvPr>
          <p:cNvSpPr>
            <a:spLocks noGrp="1"/>
          </p:cNvSpPr>
          <p:nvPr>
            <p:ph type="body" sz="quarter" idx="22" hasCustomPrompt="1"/>
          </p:nvPr>
        </p:nvSpPr>
        <p:spPr>
          <a:xfrm>
            <a:off x="5029200" y="3307267"/>
            <a:ext cx="2209800" cy="175872"/>
          </a:xfrm>
        </p:spPr>
        <p:txBody>
          <a:bodyPr lIns="0" tIns="0" rIns="0" bIns="0" anchor="ctr" anchorCtr="0">
            <a:noAutofit/>
          </a:bodyPr>
          <a:lstStyle>
            <a:lvl1pPr marL="0" indent="0" algn="ctr">
              <a:buNone/>
              <a:defRPr sz="1200"/>
            </a:lvl1pPr>
          </a:lstStyle>
          <a:p>
            <a:pPr lvl="0"/>
            <a:r>
              <a:rPr lang="en-US" dirty="0"/>
              <a:t>Phone</a:t>
            </a:r>
          </a:p>
        </p:txBody>
      </p:sp>
      <p:sp>
        <p:nvSpPr>
          <p:cNvPr id="38" name="Text Placeholder 10">
            <a:extLst>
              <a:ext uri="{FF2B5EF4-FFF2-40B4-BE49-F238E27FC236}">
                <a16:creationId xmlns:a16="http://schemas.microsoft.com/office/drawing/2014/main" id="{DC67F7D2-2DC2-4864-91FE-8F03529DF6E6}"/>
              </a:ext>
            </a:extLst>
          </p:cNvPr>
          <p:cNvSpPr>
            <a:spLocks noGrp="1"/>
          </p:cNvSpPr>
          <p:nvPr>
            <p:ph type="body" sz="quarter" idx="23" hasCustomPrompt="1"/>
          </p:nvPr>
        </p:nvSpPr>
        <p:spPr>
          <a:xfrm>
            <a:off x="5029200" y="3483485"/>
            <a:ext cx="2209800" cy="175872"/>
          </a:xfrm>
        </p:spPr>
        <p:txBody>
          <a:bodyPr lIns="0" tIns="0" rIns="0" bIns="0" anchor="ctr" anchorCtr="0">
            <a:noAutofit/>
          </a:bodyPr>
          <a:lstStyle>
            <a:lvl1pPr marL="0" indent="0" algn="ctr">
              <a:buNone/>
              <a:defRPr sz="1200"/>
            </a:lvl1pPr>
          </a:lstStyle>
          <a:p>
            <a:pPr lvl="0"/>
            <a:r>
              <a:rPr lang="en-US" dirty="0"/>
              <a:t>Email</a:t>
            </a:r>
          </a:p>
        </p:txBody>
      </p:sp>
      <p:sp>
        <p:nvSpPr>
          <p:cNvPr id="28" name="Title 1">
            <a:extLst>
              <a:ext uri="{FF2B5EF4-FFF2-40B4-BE49-F238E27FC236}">
                <a16:creationId xmlns:a16="http://schemas.microsoft.com/office/drawing/2014/main" id="{10D2D5C8-E142-4A0A-A1C8-11790A840CD2}"/>
              </a:ext>
            </a:extLst>
          </p:cNvPr>
          <p:cNvSpPr>
            <a:spLocks noGrp="1"/>
          </p:cNvSpPr>
          <p:nvPr>
            <p:ph type="title" hasCustomPrompt="1"/>
          </p:nvPr>
        </p:nvSpPr>
        <p:spPr>
          <a:xfrm>
            <a:off x="228600" y="228600"/>
            <a:ext cx="8686800" cy="1371600"/>
          </a:xfrm>
          <a:solidFill>
            <a:schemeClr val="bg1">
              <a:lumMod val="95000"/>
            </a:schemeClr>
          </a:solidFill>
        </p:spPr>
        <p:txBody>
          <a:bodyPr lIns="310896" tIns="91440" rIns="182880" bIns="91440"/>
          <a:lstStyle>
            <a:lvl1pPr>
              <a:defRPr>
                <a:solidFill>
                  <a:schemeClr val="tx2"/>
                </a:solidFill>
              </a:defRPr>
            </a:lvl1pPr>
          </a:lstStyle>
          <a:p>
            <a:r>
              <a:rPr lang="en-US" dirty="0"/>
              <a:t>Click to add title</a:t>
            </a:r>
          </a:p>
        </p:txBody>
      </p:sp>
      <p:sp>
        <p:nvSpPr>
          <p:cNvPr id="25" name="Picture Placeholder 4">
            <a:extLst>
              <a:ext uri="{FF2B5EF4-FFF2-40B4-BE49-F238E27FC236}">
                <a16:creationId xmlns:a16="http://schemas.microsoft.com/office/drawing/2014/main" id="{AEEEC122-9199-4E48-B479-C597F50FA95A}"/>
              </a:ext>
            </a:extLst>
          </p:cNvPr>
          <p:cNvSpPr>
            <a:spLocks noGrp="1"/>
          </p:cNvSpPr>
          <p:nvPr>
            <p:ph type="pic" sz="quarter" idx="24" hasCustomPrompt="1"/>
          </p:nvPr>
        </p:nvSpPr>
        <p:spPr>
          <a:xfrm>
            <a:off x="2324100" y="3953096"/>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26" name="Text Placeholder 5">
            <a:extLst>
              <a:ext uri="{FF2B5EF4-FFF2-40B4-BE49-F238E27FC236}">
                <a16:creationId xmlns:a16="http://schemas.microsoft.com/office/drawing/2014/main" id="{8DAB5AD0-4B01-4B89-A9BF-F7B43CFDF99F}"/>
              </a:ext>
            </a:extLst>
          </p:cNvPr>
          <p:cNvSpPr>
            <a:spLocks noGrp="1"/>
          </p:cNvSpPr>
          <p:nvPr>
            <p:ph type="body" sz="quarter" idx="25" hasCustomPrompt="1"/>
          </p:nvPr>
        </p:nvSpPr>
        <p:spPr>
          <a:xfrm>
            <a:off x="1867290" y="5102421"/>
            <a:ext cx="2209800" cy="273790"/>
          </a:xfrm>
        </p:spPr>
        <p:txBody>
          <a:bodyPr lIns="0" tIns="0" rIns="0" bIns="0" anchor="ctr" anchorCtr="0">
            <a:normAutofit/>
          </a:bodyPr>
          <a:lstStyle>
            <a:lvl1pPr marL="0" indent="0" algn="ctr">
              <a:buNone/>
              <a:defRPr sz="15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27" name="Text Placeholder 10">
            <a:extLst>
              <a:ext uri="{FF2B5EF4-FFF2-40B4-BE49-F238E27FC236}">
                <a16:creationId xmlns:a16="http://schemas.microsoft.com/office/drawing/2014/main" id="{6B3AD07D-2679-4255-B40F-3B22BCDE8489}"/>
              </a:ext>
            </a:extLst>
          </p:cNvPr>
          <p:cNvSpPr>
            <a:spLocks noGrp="1"/>
          </p:cNvSpPr>
          <p:nvPr>
            <p:ph type="body" sz="quarter" idx="26" hasCustomPrompt="1"/>
          </p:nvPr>
        </p:nvSpPr>
        <p:spPr>
          <a:xfrm>
            <a:off x="1867290" y="5379193"/>
            <a:ext cx="2209800" cy="175872"/>
          </a:xfrm>
        </p:spPr>
        <p:txBody>
          <a:bodyPr lIns="0" tIns="0" rIns="0" bIns="0" anchor="ctr" anchorCtr="0">
            <a:noAutofit/>
          </a:bodyPr>
          <a:lstStyle>
            <a:lvl1pPr marL="0" indent="0" algn="ctr">
              <a:buNone/>
              <a:defRPr sz="1200"/>
            </a:lvl1pPr>
          </a:lstStyle>
          <a:p>
            <a:pPr lvl="0"/>
            <a:r>
              <a:rPr lang="en-US" dirty="0"/>
              <a:t>Phone</a:t>
            </a:r>
          </a:p>
        </p:txBody>
      </p:sp>
      <p:sp>
        <p:nvSpPr>
          <p:cNvPr id="29" name="Text Placeholder 10">
            <a:extLst>
              <a:ext uri="{FF2B5EF4-FFF2-40B4-BE49-F238E27FC236}">
                <a16:creationId xmlns:a16="http://schemas.microsoft.com/office/drawing/2014/main" id="{9C1BDC38-8D73-414F-BE6B-72FC7234F3CA}"/>
              </a:ext>
            </a:extLst>
          </p:cNvPr>
          <p:cNvSpPr>
            <a:spLocks noGrp="1"/>
          </p:cNvSpPr>
          <p:nvPr>
            <p:ph type="body" sz="quarter" idx="27" hasCustomPrompt="1"/>
          </p:nvPr>
        </p:nvSpPr>
        <p:spPr>
          <a:xfrm>
            <a:off x="1867290" y="5555411"/>
            <a:ext cx="2209800" cy="175872"/>
          </a:xfrm>
        </p:spPr>
        <p:txBody>
          <a:bodyPr lIns="0" tIns="0" rIns="0" bIns="0" anchor="ctr" anchorCtr="0">
            <a:noAutofit/>
          </a:bodyPr>
          <a:lstStyle>
            <a:lvl1pPr marL="0" indent="0" algn="ctr">
              <a:buNone/>
              <a:defRPr sz="1200"/>
            </a:lvl1pPr>
          </a:lstStyle>
          <a:p>
            <a:pPr lvl="0"/>
            <a:r>
              <a:rPr lang="en-US" dirty="0"/>
              <a:t>Email</a:t>
            </a:r>
          </a:p>
        </p:txBody>
      </p:sp>
      <p:sp>
        <p:nvSpPr>
          <p:cNvPr id="30" name="Picture Placeholder 4">
            <a:extLst>
              <a:ext uri="{FF2B5EF4-FFF2-40B4-BE49-F238E27FC236}">
                <a16:creationId xmlns:a16="http://schemas.microsoft.com/office/drawing/2014/main" id="{3CA4E5DB-B91C-4507-8ADD-FCE572BE7A98}"/>
              </a:ext>
            </a:extLst>
          </p:cNvPr>
          <p:cNvSpPr>
            <a:spLocks noGrp="1"/>
          </p:cNvSpPr>
          <p:nvPr>
            <p:ph type="pic" sz="quarter" idx="28" hasCustomPrompt="1"/>
          </p:nvPr>
        </p:nvSpPr>
        <p:spPr>
          <a:xfrm>
            <a:off x="5486010" y="3953096"/>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31" name="Text Placeholder 5">
            <a:extLst>
              <a:ext uri="{FF2B5EF4-FFF2-40B4-BE49-F238E27FC236}">
                <a16:creationId xmlns:a16="http://schemas.microsoft.com/office/drawing/2014/main" id="{5A31CE31-04B3-42B7-8C00-4471E61C17AE}"/>
              </a:ext>
            </a:extLst>
          </p:cNvPr>
          <p:cNvSpPr>
            <a:spLocks noGrp="1"/>
          </p:cNvSpPr>
          <p:nvPr>
            <p:ph type="body" sz="quarter" idx="29" hasCustomPrompt="1"/>
          </p:nvPr>
        </p:nvSpPr>
        <p:spPr>
          <a:xfrm>
            <a:off x="5029200" y="5102421"/>
            <a:ext cx="2209800" cy="273790"/>
          </a:xfrm>
        </p:spPr>
        <p:txBody>
          <a:bodyPr lIns="0" tIns="0" rIns="0" bIns="0" anchor="ctr" anchorCtr="0">
            <a:normAutofit/>
          </a:bodyPr>
          <a:lstStyle>
            <a:lvl1pPr marL="0" indent="0" algn="ctr">
              <a:buNone/>
              <a:defRPr sz="15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32" name="Text Placeholder 10">
            <a:extLst>
              <a:ext uri="{FF2B5EF4-FFF2-40B4-BE49-F238E27FC236}">
                <a16:creationId xmlns:a16="http://schemas.microsoft.com/office/drawing/2014/main" id="{9E30508F-89A1-40FE-8D2A-23BA3E9FB91C}"/>
              </a:ext>
            </a:extLst>
          </p:cNvPr>
          <p:cNvSpPr>
            <a:spLocks noGrp="1"/>
          </p:cNvSpPr>
          <p:nvPr>
            <p:ph type="body" sz="quarter" idx="30" hasCustomPrompt="1"/>
          </p:nvPr>
        </p:nvSpPr>
        <p:spPr>
          <a:xfrm>
            <a:off x="5029200" y="5379193"/>
            <a:ext cx="2209800" cy="175872"/>
          </a:xfrm>
        </p:spPr>
        <p:txBody>
          <a:bodyPr lIns="0" tIns="0" rIns="0" bIns="0" anchor="ctr" anchorCtr="0">
            <a:noAutofit/>
          </a:bodyPr>
          <a:lstStyle>
            <a:lvl1pPr marL="0" indent="0" algn="ctr">
              <a:buNone/>
              <a:defRPr sz="1200"/>
            </a:lvl1pPr>
          </a:lstStyle>
          <a:p>
            <a:pPr lvl="0"/>
            <a:r>
              <a:rPr lang="en-US" dirty="0"/>
              <a:t>Phone</a:t>
            </a:r>
          </a:p>
        </p:txBody>
      </p:sp>
      <p:sp>
        <p:nvSpPr>
          <p:cNvPr id="33" name="Text Placeholder 10">
            <a:extLst>
              <a:ext uri="{FF2B5EF4-FFF2-40B4-BE49-F238E27FC236}">
                <a16:creationId xmlns:a16="http://schemas.microsoft.com/office/drawing/2014/main" id="{0EC4C845-E65E-400C-A06C-1311D3AED243}"/>
              </a:ext>
            </a:extLst>
          </p:cNvPr>
          <p:cNvSpPr>
            <a:spLocks noGrp="1"/>
          </p:cNvSpPr>
          <p:nvPr>
            <p:ph type="body" sz="quarter" idx="31" hasCustomPrompt="1"/>
          </p:nvPr>
        </p:nvSpPr>
        <p:spPr>
          <a:xfrm>
            <a:off x="5029200" y="5555411"/>
            <a:ext cx="2209800" cy="175872"/>
          </a:xfrm>
        </p:spPr>
        <p:txBody>
          <a:bodyPr lIns="0" tIns="0" rIns="0" bIns="0" anchor="ctr" anchorCtr="0">
            <a:noAutofit/>
          </a:bodyPr>
          <a:lstStyle>
            <a:lvl1pPr marL="0" indent="0" algn="ctr">
              <a:buNone/>
              <a:defRPr sz="1200"/>
            </a:lvl1pPr>
          </a:lstStyle>
          <a:p>
            <a:pPr lvl="0"/>
            <a:r>
              <a:rPr lang="en-US" dirty="0"/>
              <a:t>Email</a:t>
            </a:r>
          </a:p>
        </p:txBody>
      </p:sp>
    </p:spTree>
    <p:extLst>
      <p:ext uri="{BB962C8B-B14F-4D97-AF65-F5344CB8AC3E}">
        <p14:creationId xmlns:p14="http://schemas.microsoft.com/office/powerpoint/2010/main" val="189509839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Five Attorney Contact - Light Gray">
    <p:spTree>
      <p:nvGrpSpPr>
        <p:cNvPr id="1" name=""/>
        <p:cNvGrpSpPr/>
        <p:nvPr/>
      </p:nvGrpSpPr>
      <p:grpSpPr>
        <a:xfrm>
          <a:off x="0" y="0"/>
          <a:ext cx="0" cy="0"/>
          <a:chOff x="0" y="0"/>
          <a:chExt cx="0" cy="0"/>
        </a:xfrm>
      </p:grpSpPr>
      <p:sp>
        <p:nvSpPr>
          <p:cNvPr id="7" name="Picture Placeholder 4"/>
          <p:cNvSpPr>
            <a:spLocks noGrp="1"/>
          </p:cNvSpPr>
          <p:nvPr>
            <p:ph type="pic" sz="quarter" idx="14" hasCustomPrompt="1"/>
          </p:nvPr>
        </p:nvSpPr>
        <p:spPr>
          <a:xfrm>
            <a:off x="1181490" y="1881170"/>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2" name="Footer Placeholder 1">
            <a:extLst>
              <a:ext uri="{FF2B5EF4-FFF2-40B4-BE49-F238E27FC236}">
                <a16:creationId xmlns:a16="http://schemas.microsoft.com/office/drawing/2014/main" id="{148891A2-AE41-4931-AE97-3452CC4A7EB9}"/>
              </a:ext>
            </a:extLst>
          </p:cNvPr>
          <p:cNvSpPr>
            <a:spLocks noGrp="1"/>
          </p:cNvSpPr>
          <p:nvPr>
            <p:ph type="ftr" sz="quarter" idx="16"/>
          </p:nvPr>
        </p:nvSpPr>
        <p:spPr/>
        <p:txBody>
          <a:bodyPr/>
          <a:lstStyle/>
          <a:p>
            <a:endParaRPr lang="en-US" dirty="0"/>
          </a:p>
        </p:txBody>
      </p:sp>
      <p:sp>
        <p:nvSpPr>
          <p:cNvPr id="8" name="Slide Number Placeholder 5">
            <a:extLst>
              <a:ext uri="{FF2B5EF4-FFF2-40B4-BE49-F238E27FC236}">
                <a16:creationId xmlns:a16="http://schemas.microsoft.com/office/drawing/2014/main" id="{3A91736C-CCF5-426B-B57F-3185C127169E}"/>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6" name="Text Placeholder 5">
            <a:extLst>
              <a:ext uri="{FF2B5EF4-FFF2-40B4-BE49-F238E27FC236}">
                <a16:creationId xmlns:a16="http://schemas.microsoft.com/office/drawing/2014/main" id="{E421488F-8BC1-41EE-848B-CC88010405CD}"/>
              </a:ext>
            </a:extLst>
          </p:cNvPr>
          <p:cNvSpPr>
            <a:spLocks noGrp="1"/>
          </p:cNvSpPr>
          <p:nvPr>
            <p:ph type="body" sz="quarter" idx="17" hasCustomPrompt="1"/>
          </p:nvPr>
        </p:nvSpPr>
        <p:spPr>
          <a:xfrm>
            <a:off x="724680" y="3030495"/>
            <a:ext cx="2209800" cy="273790"/>
          </a:xfrm>
        </p:spPr>
        <p:txBody>
          <a:bodyPr lIns="0" tIns="0" rIns="0" bIns="0" anchor="ctr" anchorCtr="0">
            <a:normAutofit/>
          </a:bodyPr>
          <a:lstStyle>
            <a:lvl1pPr marL="0" indent="0" algn="ctr">
              <a:buNone/>
              <a:defRPr sz="15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1" name="Text Placeholder 10">
            <a:extLst>
              <a:ext uri="{FF2B5EF4-FFF2-40B4-BE49-F238E27FC236}">
                <a16:creationId xmlns:a16="http://schemas.microsoft.com/office/drawing/2014/main" id="{F5F00205-0E28-4C96-83D0-D7462AE51DD1}"/>
              </a:ext>
            </a:extLst>
          </p:cNvPr>
          <p:cNvSpPr>
            <a:spLocks noGrp="1"/>
          </p:cNvSpPr>
          <p:nvPr>
            <p:ph type="body" sz="quarter" idx="18" hasCustomPrompt="1"/>
          </p:nvPr>
        </p:nvSpPr>
        <p:spPr>
          <a:xfrm>
            <a:off x="724680" y="3307267"/>
            <a:ext cx="2209800" cy="175872"/>
          </a:xfrm>
        </p:spPr>
        <p:txBody>
          <a:bodyPr lIns="0" tIns="0" rIns="0" bIns="0" anchor="ctr" anchorCtr="0">
            <a:noAutofit/>
          </a:bodyPr>
          <a:lstStyle>
            <a:lvl1pPr marL="0" indent="0" algn="ctr">
              <a:buNone/>
              <a:defRPr sz="1200"/>
            </a:lvl1pPr>
          </a:lstStyle>
          <a:p>
            <a:pPr lvl="0"/>
            <a:r>
              <a:rPr lang="en-US" dirty="0"/>
              <a:t>Phone</a:t>
            </a:r>
          </a:p>
        </p:txBody>
      </p:sp>
      <p:sp>
        <p:nvSpPr>
          <p:cNvPr id="13" name="Text Placeholder 10">
            <a:extLst>
              <a:ext uri="{FF2B5EF4-FFF2-40B4-BE49-F238E27FC236}">
                <a16:creationId xmlns:a16="http://schemas.microsoft.com/office/drawing/2014/main" id="{C7D66212-B910-4F8E-95EE-179211F0F1A7}"/>
              </a:ext>
            </a:extLst>
          </p:cNvPr>
          <p:cNvSpPr>
            <a:spLocks noGrp="1"/>
          </p:cNvSpPr>
          <p:nvPr>
            <p:ph type="body" sz="quarter" idx="19" hasCustomPrompt="1"/>
          </p:nvPr>
        </p:nvSpPr>
        <p:spPr>
          <a:xfrm>
            <a:off x="724680" y="3483485"/>
            <a:ext cx="2209800" cy="175872"/>
          </a:xfrm>
        </p:spPr>
        <p:txBody>
          <a:bodyPr lIns="0" tIns="0" rIns="0" bIns="0" anchor="ctr" anchorCtr="0">
            <a:noAutofit/>
          </a:bodyPr>
          <a:lstStyle>
            <a:lvl1pPr marL="0" indent="0" algn="ctr">
              <a:buNone/>
              <a:defRPr sz="1200"/>
            </a:lvl1pPr>
          </a:lstStyle>
          <a:p>
            <a:pPr lvl="0"/>
            <a:r>
              <a:rPr lang="en-US" dirty="0"/>
              <a:t>Email</a:t>
            </a:r>
          </a:p>
        </p:txBody>
      </p:sp>
      <p:sp>
        <p:nvSpPr>
          <p:cNvPr id="35" name="Picture Placeholder 4">
            <a:extLst>
              <a:ext uri="{FF2B5EF4-FFF2-40B4-BE49-F238E27FC236}">
                <a16:creationId xmlns:a16="http://schemas.microsoft.com/office/drawing/2014/main" id="{2FCE1B7A-9C23-490D-A007-A7D9CC2E98A4}"/>
              </a:ext>
            </a:extLst>
          </p:cNvPr>
          <p:cNvSpPr>
            <a:spLocks noGrp="1"/>
          </p:cNvSpPr>
          <p:nvPr>
            <p:ph type="pic" sz="quarter" idx="20" hasCustomPrompt="1"/>
          </p:nvPr>
        </p:nvSpPr>
        <p:spPr>
          <a:xfrm>
            <a:off x="3924299" y="1881170"/>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36" name="Text Placeholder 5">
            <a:extLst>
              <a:ext uri="{FF2B5EF4-FFF2-40B4-BE49-F238E27FC236}">
                <a16:creationId xmlns:a16="http://schemas.microsoft.com/office/drawing/2014/main" id="{79940A23-8486-422E-944B-51F2120D44D2}"/>
              </a:ext>
            </a:extLst>
          </p:cNvPr>
          <p:cNvSpPr>
            <a:spLocks noGrp="1"/>
          </p:cNvSpPr>
          <p:nvPr>
            <p:ph type="body" sz="quarter" idx="21" hasCustomPrompt="1"/>
          </p:nvPr>
        </p:nvSpPr>
        <p:spPr>
          <a:xfrm>
            <a:off x="3467490" y="3030495"/>
            <a:ext cx="2209800" cy="273790"/>
          </a:xfrm>
        </p:spPr>
        <p:txBody>
          <a:bodyPr lIns="0" tIns="0" rIns="0" bIns="0" anchor="ctr" anchorCtr="0">
            <a:normAutofit/>
          </a:bodyPr>
          <a:lstStyle>
            <a:lvl1pPr marL="0" indent="0" algn="ctr">
              <a:buNone/>
              <a:defRPr sz="15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37" name="Text Placeholder 10">
            <a:extLst>
              <a:ext uri="{FF2B5EF4-FFF2-40B4-BE49-F238E27FC236}">
                <a16:creationId xmlns:a16="http://schemas.microsoft.com/office/drawing/2014/main" id="{F0355177-8554-45C4-AC3A-0D1A7E1FF77F}"/>
              </a:ext>
            </a:extLst>
          </p:cNvPr>
          <p:cNvSpPr>
            <a:spLocks noGrp="1"/>
          </p:cNvSpPr>
          <p:nvPr>
            <p:ph type="body" sz="quarter" idx="22" hasCustomPrompt="1"/>
          </p:nvPr>
        </p:nvSpPr>
        <p:spPr>
          <a:xfrm>
            <a:off x="3467490" y="3307267"/>
            <a:ext cx="2209800" cy="175872"/>
          </a:xfrm>
        </p:spPr>
        <p:txBody>
          <a:bodyPr lIns="0" tIns="0" rIns="0" bIns="0" anchor="ctr" anchorCtr="0">
            <a:noAutofit/>
          </a:bodyPr>
          <a:lstStyle>
            <a:lvl1pPr marL="0" indent="0" algn="ctr">
              <a:buNone/>
              <a:defRPr sz="1200"/>
            </a:lvl1pPr>
          </a:lstStyle>
          <a:p>
            <a:pPr lvl="0"/>
            <a:r>
              <a:rPr lang="en-US" dirty="0"/>
              <a:t>Phone</a:t>
            </a:r>
          </a:p>
        </p:txBody>
      </p:sp>
      <p:sp>
        <p:nvSpPr>
          <p:cNvPr id="38" name="Text Placeholder 10">
            <a:extLst>
              <a:ext uri="{FF2B5EF4-FFF2-40B4-BE49-F238E27FC236}">
                <a16:creationId xmlns:a16="http://schemas.microsoft.com/office/drawing/2014/main" id="{DC67F7D2-2DC2-4864-91FE-8F03529DF6E6}"/>
              </a:ext>
            </a:extLst>
          </p:cNvPr>
          <p:cNvSpPr>
            <a:spLocks noGrp="1"/>
          </p:cNvSpPr>
          <p:nvPr>
            <p:ph type="body" sz="quarter" idx="23" hasCustomPrompt="1"/>
          </p:nvPr>
        </p:nvSpPr>
        <p:spPr>
          <a:xfrm>
            <a:off x="3467490" y="3483485"/>
            <a:ext cx="2209800" cy="175872"/>
          </a:xfrm>
        </p:spPr>
        <p:txBody>
          <a:bodyPr lIns="0" tIns="0" rIns="0" bIns="0" anchor="ctr" anchorCtr="0">
            <a:noAutofit/>
          </a:bodyPr>
          <a:lstStyle>
            <a:lvl1pPr marL="0" indent="0" algn="ctr">
              <a:buNone/>
              <a:defRPr sz="1200"/>
            </a:lvl1pPr>
          </a:lstStyle>
          <a:p>
            <a:pPr lvl="0"/>
            <a:r>
              <a:rPr lang="en-US" dirty="0"/>
              <a:t>Email</a:t>
            </a:r>
          </a:p>
        </p:txBody>
      </p:sp>
      <p:sp>
        <p:nvSpPr>
          <p:cNvPr id="39" name="Picture Placeholder 4">
            <a:extLst>
              <a:ext uri="{FF2B5EF4-FFF2-40B4-BE49-F238E27FC236}">
                <a16:creationId xmlns:a16="http://schemas.microsoft.com/office/drawing/2014/main" id="{B6F28AE1-0546-4422-8809-3C931D5B06A0}"/>
              </a:ext>
            </a:extLst>
          </p:cNvPr>
          <p:cNvSpPr>
            <a:spLocks noGrp="1"/>
          </p:cNvSpPr>
          <p:nvPr>
            <p:ph type="pic" sz="quarter" idx="24" hasCustomPrompt="1"/>
          </p:nvPr>
        </p:nvSpPr>
        <p:spPr>
          <a:xfrm>
            <a:off x="6667108" y="1881170"/>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40" name="Text Placeholder 5">
            <a:extLst>
              <a:ext uri="{FF2B5EF4-FFF2-40B4-BE49-F238E27FC236}">
                <a16:creationId xmlns:a16="http://schemas.microsoft.com/office/drawing/2014/main" id="{2DDDF03D-4AFC-4667-A85A-178BBF00FB09}"/>
              </a:ext>
            </a:extLst>
          </p:cNvPr>
          <p:cNvSpPr>
            <a:spLocks noGrp="1"/>
          </p:cNvSpPr>
          <p:nvPr>
            <p:ph type="body" sz="quarter" idx="25" hasCustomPrompt="1"/>
          </p:nvPr>
        </p:nvSpPr>
        <p:spPr>
          <a:xfrm>
            <a:off x="6210298" y="3030495"/>
            <a:ext cx="2209800" cy="273790"/>
          </a:xfrm>
        </p:spPr>
        <p:txBody>
          <a:bodyPr lIns="0" tIns="0" rIns="0" bIns="0" anchor="ctr" anchorCtr="0">
            <a:normAutofit/>
          </a:bodyPr>
          <a:lstStyle>
            <a:lvl1pPr marL="0" indent="0" algn="ctr">
              <a:buNone/>
              <a:defRPr sz="15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41" name="Text Placeholder 10">
            <a:extLst>
              <a:ext uri="{FF2B5EF4-FFF2-40B4-BE49-F238E27FC236}">
                <a16:creationId xmlns:a16="http://schemas.microsoft.com/office/drawing/2014/main" id="{8E812B1D-FB9E-46A4-9104-4174782FDE4D}"/>
              </a:ext>
            </a:extLst>
          </p:cNvPr>
          <p:cNvSpPr>
            <a:spLocks noGrp="1"/>
          </p:cNvSpPr>
          <p:nvPr>
            <p:ph type="body" sz="quarter" idx="26" hasCustomPrompt="1"/>
          </p:nvPr>
        </p:nvSpPr>
        <p:spPr>
          <a:xfrm>
            <a:off x="6210298" y="3307267"/>
            <a:ext cx="2209800" cy="175872"/>
          </a:xfrm>
        </p:spPr>
        <p:txBody>
          <a:bodyPr lIns="0" tIns="0" rIns="0" bIns="0" anchor="ctr" anchorCtr="0">
            <a:noAutofit/>
          </a:bodyPr>
          <a:lstStyle>
            <a:lvl1pPr marL="0" indent="0" algn="ctr">
              <a:buNone/>
              <a:defRPr sz="1200"/>
            </a:lvl1pPr>
          </a:lstStyle>
          <a:p>
            <a:pPr lvl="0"/>
            <a:r>
              <a:rPr lang="en-US" dirty="0"/>
              <a:t>Phone</a:t>
            </a:r>
          </a:p>
        </p:txBody>
      </p:sp>
      <p:sp>
        <p:nvSpPr>
          <p:cNvPr id="42" name="Text Placeholder 10">
            <a:extLst>
              <a:ext uri="{FF2B5EF4-FFF2-40B4-BE49-F238E27FC236}">
                <a16:creationId xmlns:a16="http://schemas.microsoft.com/office/drawing/2014/main" id="{60576C41-F0D9-4D90-A32E-24B580D53943}"/>
              </a:ext>
            </a:extLst>
          </p:cNvPr>
          <p:cNvSpPr>
            <a:spLocks noGrp="1"/>
          </p:cNvSpPr>
          <p:nvPr>
            <p:ph type="body" sz="quarter" idx="27" hasCustomPrompt="1"/>
          </p:nvPr>
        </p:nvSpPr>
        <p:spPr>
          <a:xfrm>
            <a:off x="6210298" y="3483485"/>
            <a:ext cx="2209800" cy="175872"/>
          </a:xfrm>
        </p:spPr>
        <p:txBody>
          <a:bodyPr lIns="0" tIns="0" rIns="0" bIns="0" anchor="ctr" anchorCtr="0">
            <a:noAutofit/>
          </a:bodyPr>
          <a:lstStyle>
            <a:lvl1pPr marL="0" indent="0" algn="ctr">
              <a:buNone/>
              <a:defRPr sz="1200"/>
            </a:lvl1pPr>
          </a:lstStyle>
          <a:p>
            <a:pPr lvl="0"/>
            <a:r>
              <a:rPr lang="en-US" dirty="0"/>
              <a:t>Email</a:t>
            </a:r>
          </a:p>
        </p:txBody>
      </p:sp>
      <p:sp>
        <p:nvSpPr>
          <p:cNvPr id="28" name="Title 1">
            <a:extLst>
              <a:ext uri="{FF2B5EF4-FFF2-40B4-BE49-F238E27FC236}">
                <a16:creationId xmlns:a16="http://schemas.microsoft.com/office/drawing/2014/main" id="{10D2D5C8-E142-4A0A-A1C8-11790A840CD2}"/>
              </a:ext>
            </a:extLst>
          </p:cNvPr>
          <p:cNvSpPr>
            <a:spLocks noGrp="1"/>
          </p:cNvSpPr>
          <p:nvPr>
            <p:ph type="title" hasCustomPrompt="1"/>
          </p:nvPr>
        </p:nvSpPr>
        <p:spPr>
          <a:xfrm>
            <a:off x="228600" y="228600"/>
            <a:ext cx="8686800" cy="1371600"/>
          </a:xfrm>
          <a:solidFill>
            <a:schemeClr val="bg1">
              <a:lumMod val="95000"/>
            </a:schemeClr>
          </a:solidFill>
        </p:spPr>
        <p:txBody>
          <a:bodyPr lIns="310896" tIns="91440" rIns="182880" bIns="91440"/>
          <a:lstStyle>
            <a:lvl1pPr>
              <a:defRPr>
                <a:solidFill>
                  <a:schemeClr val="tx2"/>
                </a:solidFill>
              </a:defRPr>
            </a:lvl1pPr>
          </a:lstStyle>
          <a:p>
            <a:r>
              <a:rPr lang="en-US" dirty="0"/>
              <a:t>Click to add title</a:t>
            </a:r>
          </a:p>
        </p:txBody>
      </p:sp>
      <p:sp>
        <p:nvSpPr>
          <p:cNvPr id="49" name="Picture Placeholder 4">
            <a:extLst>
              <a:ext uri="{FF2B5EF4-FFF2-40B4-BE49-F238E27FC236}">
                <a16:creationId xmlns:a16="http://schemas.microsoft.com/office/drawing/2014/main" id="{CF50AEFE-D20C-4664-9767-67A51D37DD10}"/>
              </a:ext>
            </a:extLst>
          </p:cNvPr>
          <p:cNvSpPr>
            <a:spLocks noGrp="1"/>
          </p:cNvSpPr>
          <p:nvPr>
            <p:ph type="pic" sz="quarter" idx="28" hasCustomPrompt="1"/>
          </p:nvPr>
        </p:nvSpPr>
        <p:spPr>
          <a:xfrm>
            <a:off x="2539480" y="3953096"/>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50" name="Text Placeholder 5">
            <a:extLst>
              <a:ext uri="{FF2B5EF4-FFF2-40B4-BE49-F238E27FC236}">
                <a16:creationId xmlns:a16="http://schemas.microsoft.com/office/drawing/2014/main" id="{F9F2F16E-44F2-4A7C-B6D3-FDEC1376F9F9}"/>
              </a:ext>
            </a:extLst>
          </p:cNvPr>
          <p:cNvSpPr>
            <a:spLocks noGrp="1"/>
          </p:cNvSpPr>
          <p:nvPr>
            <p:ph type="body" sz="quarter" idx="29" hasCustomPrompt="1"/>
          </p:nvPr>
        </p:nvSpPr>
        <p:spPr>
          <a:xfrm>
            <a:off x="2082670" y="5102421"/>
            <a:ext cx="2209800" cy="273790"/>
          </a:xfrm>
        </p:spPr>
        <p:txBody>
          <a:bodyPr lIns="0" tIns="0" rIns="0" bIns="0" anchor="ctr" anchorCtr="0">
            <a:normAutofit/>
          </a:bodyPr>
          <a:lstStyle>
            <a:lvl1pPr marL="0" indent="0" algn="ctr">
              <a:buNone/>
              <a:defRPr sz="15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51" name="Text Placeholder 10">
            <a:extLst>
              <a:ext uri="{FF2B5EF4-FFF2-40B4-BE49-F238E27FC236}">
                <a16:creationId xmlns:a16="http://schemas.microsoft.com/office/drawing/2014/main" id="{1BBFFCB1-EE63-4EBE-8EA7-D25EFF7B47E5}"/>
              </a:ext>
            </a:extLst>
          </p:cNvPr>
          <p:cNvSpPr>
            <a:spLocks noGrp="1"/>
          </p:cNvSpPr>
          <p:nvPr>
            <p:ph type="body" sz="quarter" idx="30" hasCustomPrompt="1"/>
          </p:nvPr>
        </p:nvSpPr>
        <p:spPr>
          <a:xfrm>
            <a:off x="2082670" y="5379193"/>
            <a:ext cx="2209800" cy="175872"/>
          </a:xfrm>
        </p:spPr>
        <p:txBody>
          <a:bodyPr lIns="0" tIns="0" rIns="0" bIns="0" anchor="ctr" anchorCtr="0">
            <a:noAutofit/>
          </a:bodyPr>
          <a:lstStyle>
            <a:lvl1pPr marL="0" indent="0" algn="ctr">
              <a:buNone/>
              <a:defRPr sz="1200"/>
            </a:lvl1pPr>
          </a:lstStyle>
          <a:p>
            <a:pPr lvl="0"/>
            <a:r>
              <a:rPr lang="en-US" dirty="0"/>
              <a:t>Phone</a:t>
            </a:r>
          </a:p>
        </p:txBody>
      </p:sp>
      <p:sp>
        <p:nvSpPr>
          <p:cNvPr id="52" name="Text Placeholder 10">
            <a:extLst>
              <a:ext uri="{FF2B5EF4-FFF2-40B4-BE49-F238E27FC236}">
                <a16:creationId xmlns:a16="http://schemas.microsoft.com/office/drawing/2014/main" id="{37081255-3C92-4C44-849D-360FFBF170A7}"/>
              </a:ext>
            </a:extLst>
          </p:cNvPr>
          <p:cNvSpPr>
            <a:spLocks noGrp="1"/>
          </p:cNvSpPr>
          <p:nvPr>
            <p:ph type="body" sz="quarter" idx="31" hasCustomPrompt="1"/>
          </p:nvPr>
        </p:nvSpPr>
        <p:spPr>
          <a:xfrm>
            <a:off x="2082670" y="5555411"/>
            <a:ext cx="2209800" cy="175872"/>
          </a:xfrm>
        </p:spPr>
        <p:txBody>
          <a:bodyPr lIns="0" tIns="0" rIns="0" bIns="0" anchor="ctr" anchorCtr="0">
            <a:noAutofit/>
          </a:bodyPr>
          <a:lstStyle>
            <a:lvl1pPr marL="0" indent="0" algn="ctr">
              <a:buNone/>
              <a:defRPr sz="1200"/>
            </a:lvl1pPr>
          </a:lstStyle>
          <a:p>
            <a:pPr lvl="0"/>
            <a:r>
              <a:rPr lang="en-US" dirty="0"/>
              <a:t>Email</a:t>
            </a:r>
          </a:p>
        </p:txBody>
      </p:sp>
      <p:sp>
        <p:nvSpPr>
          <p:cNvPr id="53" name="Picture Placeholder 4">
            <a:extLst>
              <a:ext uri="{FF2B5EF4-FFF2-40B4-BE49-F238E27FC236}">
                <a16:creationId xmlns:a16="http://schemas.microsoft.com/office/drawing/2014/main" id="{C6DA2F81-73D9-496D-95F5-A3354EE683FE}"/>
              </a:ext>
            </a:extLst>
          </p:cNvPr>
          <p:cNvSpPr>
            <a:spLocks noGrp="1"/>
          </p:cNvSpPr>
          <p:nvPr>
            <p:ph type="pic" sz="quarter" idx="32" hasCustomPrompt="1"/>
          </p:nvPr>
        </p:nvSpPr>
        <p:spPr>
          <a:xfrm>
            <a:off x="5282289" y="3953096"/>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54" name="Text Placeholder 5">
            <a:extLst>
              <a:ext uri="{FF2B5EF4-FFF2-40B4-BE49-F238E27FC236}">
                <a16:creationId xmlns:a16="http://schemas.microsoft.com/office/drawing/2014/main" id="{512A315F-F277-4ABD-B78D-7F8CB5D435B1}"/>
              </a:ext>
            </a:extLst>
          </p:cNvPr>
          <p:cNvSpPr>
            <a:spLocks noGrp="1"/>
          </p:cNvSpPr>
          <p:nvPr>
            <p:ph type="body" sz="quarter" idx="33" hasCustomPrompt="1"/>
          </p:nvPr>
        </p:nvSpPr>
        <p:spPr>
          <a:xfrm>
            <a:off x="4825479" y="5102421"/>
            <a:ext cx="2209800" cy="273790"/>
          </a:xfrm>
        </p:spPr>
        <p:txBody>
          <a:bodyPr lIns="0" tIns="0" rIns="0" bIns="0" anchor="ctr" anchorCtr="0">
            <a:normAutofit/>
          </a:bodyPr>
          <a:lstStyle>
            <a:lvl1pPr marL="0" indent="0" algn="ctr">
              <a:buNone/>
              <a:defRPr sz="15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55" name="Text Placeholder 10">
            <a:extLst>
              <a:ext uri="{FF2B5EF4-FFF2-40B4-BE49-F238E27FC236}">
                <a16:creationId xmlns:a16="http://schemas.microsoft.com/office/drawing/2014/main" id="{329900D8-6392-44EF-8D1E-E551981037D4}"/>
              </a:ext>
            </a:extLst>
          </p:cNvPr>
          <p:cNvSpPr>
            <a:spLocks noGrp="1"/>
          </p:cNvSpPr>
          <p:nvPr>
            <p:ph type="body" sz="quarter" idx="34" hasCustomPrompt="1"/>
          </p:nvPr>
        </p:nvSpPr>
        <p:spPr>
          <a:xfrm>
            <a:off x="4825479" y="5379193"/>
            <a:ext cx="2209800" cy="175872"/>
          </a:xfrm>
        </p:spPr>
        <p:txBody>
          <a:bodyPr lIns="0" tIns="0" rIns="0" bIns="0" anchor="ctr" anchorCtr="0">
            <a:noAutofit/>
          </a:bodyPr>
          <a:lstStyle>
            <a:lvl1pPr marL="0" indent="0" algn="ctr">
              <a:buNone/>
              <a:defRPr sz="1200"/>
            </a:lvl1pPr>
          </a:lstStyle>
          <a:p>
            <a:pPr lvl="0"/>
            <a:r>
              <a:rPr lang="en-US" dirty="0"/>
              <a:t>Phone</a:t>
            </a:r>
          </a:p>
        </p:txBody>
      </p:sp>
      <p:sp>
        <p:nvSpPr>
          <p:cNvPr id="56" name="Text Placeholder 10">
            <a:extLst>
              <a:ext uri="{FF2B5EF4-FFF2-40B4-BE49-F238E27FC236}">
                <a16:creationId xmlns:a16="http://schemas.microsoft.com/office/drawing/2014/main" id="{78AE0EDC-A5D6-4555-A462-9294DAF5FA77}"/>
              </a:ext>
            </a:extLst>
          </p:cNvPr>
          <p:cNvSpPr>
            <a:spLocks noGrp="1"/>
          </p:cNvSpPr>
          <p:nvPr>
            <p:ph type="body" sz="quarter" idx="35" hasCustomPrompt="1"/>
          </p:nvPr>
        </p:nvSpPr>
        <p:spPr>
          <a:xfrm>
            <a:off x="4825479" y="5555411"/>
            <a:ext cx="2209800" cy="175872"/>
          </a:xfrm>
        </p:spPr>
        <p:txBody>
          <a:bodyPr lIns="0" tIns="0" rIns="0" bIns="0" anchor="ctr" anchorCtr="0">
            <a:noAutofit/>
          </a:bodyPr>
          <a:lstStyle>
            <a:lvl1pPr marL="0" indent="0" algn="ctr">
              <a:buNone/>
              <a:defRPr sz="1200"/>
            </a:lvl1pPr>
          </a:lstStyle>
          <a:p>
            <a:pPr lvl="0"/>
            <a:r>
              <a:rPr lang="en-US" dirty="0"/>
              <a:t>Email</a:t>
            </a:r>
          </a:p>
        </p:txBody>
      </p:sp>
    </p:spTree>
    <p:extLst>
      <p:ext uri="{BB962C8B-B14F-4D97-AF65-F5344CB8AC3E}">
        <p14:creationId xmlns:p14="http://schemas.microsoft.com/office/powerpoint/2010/main" val="424740422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Six Attorney Contact - Light Gray">
    <p:spTree>
      <p:nvGrpSpPr>
        <p:cNvPr id="1" name=""/>
        <p:cNvGrpSpPr/>
        <p:nvPr/>
      </p:nvGrpSpPr>
      <p:grpSpPr>
        <a:xfrm>
          <a:off x="0" y="0"/>
          <a:ext cx="0" cy="0"/>
          <a:chOff x="0" y="0"/>
          <a:chExt cx="0" cy="0"/>
        </a:xfrm>
      </p:grpSpPr>
      <p:sp>
        <p:nvSpPr>
          <p:cNvPr id="7" name="Picture Placeholder 4"/>
          <p:cNvSpPr>
            <a:spLocks noGrp="1"/>
          </p:cNvSpPr>
          <p:nvPr>
            <p:ph type="pic" sz="quarter" idx="14" hasCustomPrompt="1"/>
          </p:nvPr>
        </p:nvSpPr>
        <p:spPr>
          <a:xfrm>
            <a:off x="1181490" y="1881170"/>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2" name="Footer Placeholder 1">
            <a:extLst>
              <a:ext uri="{FF2B5EF4-FFF2-40B4-BE49-F238E27FC236}">
                <a16:creationId xmlns:a16="http://schemas.microsoft.com/office/drawing/2014/main" id="{148891A2-AE41-4931-AE97-3452CC4A7EB9}"/>
              </a:ext>
            </a:extLst>
          </p:cNvPr>
          <p:cNvSpPr>
            <a:spLocks noGrp="1"/>
          </p:cNvSpPr>
          <p:nvPr>
            <p:ph type="ftr" sz="quarter" idx="16"/>
          </p:nvPr>
        </p:nvSpPr>
        <p:spPr/>
        <p:txBody>
          <a:bodyPr/>
          <a:lstStyle/>
          <a:p>
            <a:endParaRPr lang="en-US" dirty="0"/>
          </a:p>
        </p:txBody>
      </p:sp>
      <p:sp>
        <p:nvSpPr>
          <p:cNvPr id="8" name="Slide Number Placeholder 5">
            <a:extLst>
              <a:ext uri="{FF2B5EF4-FFF2-40B4-BE49-F238E27FC236}">
                <a16:creationId xmlns:a16="http://schemas.microsoft.com/office/drawing/2014/main" id="{3A91736C-CCF5-426B-B57F-3185C127169E}"/>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6" name="Text Placeholder 5">
            <a:extLst>
              <a:ext uri="{FF2B5EF4-FFF2-40B4-BE49-F238E27FC236}">
                <a16:creationId xmlns:a16="http://schemas.microsoft.com/office/drawing/2014/main" id="{E421488F-8BC1-41EE-848B-CC88010405CD}"/>
              </a:ext>
            </a:extLst>
          </p:cNvPr>
          <p:cNvSpPr>
            <a:spLocks noGrp="1"/>
          </p:cNvSpPr>
          <p:nvPr>
            <p:ph type="body" sz="quarter" idx="17" hasCustomPrompt="1"/>
          </p:nvPr>
        </p:nvSpPr>
        <p:spPr>
          <a:xfrm>
            <a:off x="724680" y="3030495"/>
            <a:ext cx="2209800" cy="273790"/>
          </a:xfrm>
        </p:spPr>
        <p:txBody>
          <a:bodyPr lIns="0" tIns="0" rIns="0" bIns="0" anchor="ctr" anchorCtr="0">
            <a:normAutofit/>
          </a:bodyPr>
          <a:lstStyle>
            <a:lvl1pPr marL="0" indent="0" algn="ctr">
              <a:buNone/>
              <a:defRPr sz="15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1" name="Text Placeholder 10">
            <a:extLst>
              <a:ext uri="{FF2B5EF4-FFF2-40B4-BE49-F238E27FC236}">
                <a16:creationId xmlns:a16="http://schemas.microsoft.com/office/drawing/2014/main" id="{F5F00205-0E28-4C96-83D0-D7462AE51DD1}"/>
              </a:ext>
            </a:extLst>
          </p:cNvPr>
          <p:cNvSpPr>
            <a:spLocks noGrp="1"/>
          </p:cNvSpPr>
          <p:nvPr>
            <p:ph type="body" sz="quarter" idx="18" hasCustomPrompt="1"/>
          </p:nvPr>
        </p:nvSpPr>
        <p:spPr>
          <a:xfrm>
            <a:off x="724680" y="3307267"/>
            <a:ext cx="2209800" cy="175872"/>
          </a:xfrm>
        </p:spPr>
        <p:txBody>
          <a:bodyPr lIns="0" tIns="0" rIns="0" bIns="0" anchor="ctr" anchorCtr="0">
            <a:noAutofit/>
          </a:bodyPr>
          <a:lstStyle>
            <a:lvl1pPr marL="0" indent="0" algn="ctr">
              <a:buNone/>
              <a:defRPr sz="1200"/>
            </a:lvl1pPr>
          </a:lstStyle>
          <a:p>
            <a:pPr lvl="0"/>
            <a:r>
              <a:rPr lang="en-US" dirty="0"/>
              <a:t>Phone</a:t>
            </a:r>
          </a:p>
        </p:txBody>
      </p:sp>
      <p:sp>
        <p:nvSpPr>
          <p:cNvPr id="13" name="Text Placeholder 10">
            <a:extLst>
              <a:ext uri="{FF2B5EF4-FFF2-40B4-BE49-F238E27FC236}">
                <a16:creationId xmlns:a16="http://schemas.microsoft.com/office/drawing/2014/main" id="{C7D66212-B910-4F8E-95EE-179211F0F1A7}"/>
              </a:ext>
            </a:extLst>
          </p:cNvPr>
          <p:cNvSpPr>
            <a:spLocks noGrp="1"/>
          </p:cNvSpPr>
          <p:nvPr>
            <p:ph type="body" sz="quarter" idx="19" hasCustomPrompt="1"/>
          </p:nvPr>
        </p:nvSpPr>
        <p:spPr>
          <a:xfrm>
            <a:off x="724680" y="3483485"/>
            <a:ext cx="2209800" cy="175872"/>
          </a:xfrm>
        </p:spPr>
        <p:txBody>
          <a:bodyPr lIns="0" tIns="0" rIns="0" bIns="0" anchor="ctr" anchorCtr="0">
            <a:noAutofit/>
          </a:bodyPr>
          <a:lstStyle>
            <a:lvl1pPr marL="0" indent="0" algn="ctr">
              <a:buNone/>
              <a:defRPr sz="1200"/>
            </a:lvl1pPr>
          </a:lstStyle>
          <a:p>
            <a:pPr lvl="0"/>
            <a:r>
              <a:rPr lang="en-US" dirty="0"/>
              <a:t>Email</a:t>
            </a:r>
          </a:p>
        </p:txBody>
      </p:sp>
      <p:sp>
        <p:nvSpPr>
          <p:cNvPr id="35" name="Picture Placeholder 4">
            <a:extLst>
              <a:ext uri="{FF2B5EF4-FFF2-40B4-BE49-F238E27FC236}">
                <a16:creationId xmlns:a16="http://schemas.microsoft.com/office/drawing/2014/main" id="{2FCE1B7A-9C23-490D-A007-A7D9CC2E98A4}"/>
              </a:ext>
            </a:extLst>
          </p:cNvPr>
          <p:cNvSpPr>
            <a:spLocks noGrp="1"/>
          </p:cNvSpPr>
          <p:nvPr>
            <p:ph type="pic" sz="quarter" idx="20" hasCustomPrompt="1"/>
          </p:nvPr>
        </p:nvSpPr>
        <p:spPr>
          <a:xfrm>
            <a:off x="3924299" y="1881170"/>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36" name="Text Placeholder 5">
            <a:extLst>
              <a:ext uri="{FF2B5EF4-FFF2-40B4-BE49-F238E27FC236}">
                <a16:creationId xmlns:a16="http://schemas.microsoft.com/office/drawing/2014/main" id="{79940A23-8486-422E-944B-51F2120D44D2}"/>
              </a:ext>
            </a:extLst>
          </p:cNvPr>
          <p:cNvSpPr>
            <a:spLocks noGrp="1"/>
          </p:cNvSpPr>
          <p:nvPr>
            <p:ph type="body" sz="quarter" idx="21" hasCustomPrompt="1"/>
          </p:nvPr>
        </p:nvSpPr>
        <p:spPr>
          <a:xfrm>
            <a:off x="3467490" y="3030495"/>
            <a:ext cx="2209800" cy="273790"/>
          </a:xfrm>
        </p:spPr>
        <p:txBody>
          <a:bodyPr lIns="0" tIns="0" rIns="0" bIns="0" anchor="ctr" anchorCtr="0">
            <a:normAutofit/>
          </a:bodyPr>
          <a:lstStyle>
            <a:lvl1pPr marL="0" indent="0" algn="ctr">
              <a:buNone/>
              <a:defRPr sz="15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37" name="Text Placeholder 10">
            <a:extLst>
              <a:ext uri="{FF2B5EF4-FFF2-40B4-BE49-F238E27FC236}">
                <a16:creationId xmlns:a16="http://schemas.microsoft.com/office/drawing/2014/main" id="{F0355177-8554-45C4-AC3A-0D1A7E1FF77F}"/>
              </a:ext>
            </a:extLst>
          </p:cNvPr>
          <p:cNvSpPr>
            <a:spLocks noGrp="1"/>
          </p:cNvSpPr>
          <p:nvPr>
            <p:ph type="body" sz="quarter" idx="22" hasCustomPrompt="1"/>
          </p:nvPr>
        </p:nvSpPr>
        <p:spPr>
          <a:xfrm>
            <a:off x="3467490" y="3307267"/>
            <a:ext cx="2209800" cy="175872"/>
          </a:xfrm>
        </p:spPr>
        <p:txBody>
          <a:bodyPr lIns="0" tIns="0" rIns="0" bIns="0" anchor="ctr" anchorCtr="0">
            <a:noAutofit/>
          </a:bodyPr>
          <a:lstStyle>
            <a:lvl1pPr marL="0" indent="0" algn="ctr">
              <a:buNone/>
              <a:defRPr sz="1200"/>
            </a:lvl1pPr>
          </a:lstStyle>
          <a:p>
            <a:pPr lvl="0"/>
            <a:r>
              <a:rPr lang="en-US" dirty="0"/>
              <a:t>Phone</a:t>
            </a:r>
          </a:p>
        </p:txBody>
      </p:sp>
      <p:sp>
        <p:nvSpPr>
          <p:cNvPr id="38" name="Text Placeholder 10">
            <a:extLst>
              <a:ext uri="{FF2B5EF4-FFF2-40B4-BE49-F238E27FC236}">
                <a16:creationId xmlns:a16="http://schemas.microsoft.com/office/drawing/2014/main" id="{DC67F7D2-2DC2-4864-91FE-8F03529DF6E6}"/>
              </a:ext>
            </a:extLst>
          </p:cNvPr>
          <p:cNvSpPr>
            <a:spLocks noGrp="1"/>
          </p:cNvSpPr>
          <p:nvPr>
            <p:ph type="body" sz="quarter" idx="23" hasCustomPrompt="1"/>
          </p:nvPr>
        </p:nvSpPr>
        <p:spPr>
          <a:xfrm>
            <a:off x="3467490" y="3483485"/>
            <a:ext cx="2209800" cy="175872"/>
          </a:xfrm>
        </p:spPr>
        <p:txBody>
          <a:bodyPr lIns="0" tIns="0" rIns="0" bIns="0" anchor="ctr" anchorCtr="0">
            <a:noAutofit/>
          </a:bodyPr>
          <a:lstStyle>
            <a:lvl1pPr marL="0" indent="0" algn="ctr">
              <a:buNone/>
              <a:defRPr sz="1200"/>
            </a:lvl1pPr>
          </a:lstStyle>
          <a:p>
            <a:pPr lvl="0"/>
            <a:r>
              <a:rPr lang="en-US" dirty="0"/>
              <a:t>Email</a:t>
            </a:r>
          </a:p>
        </p:txBody>
      </p:sp>
      <p:sp>
        <p:nvSpPr>
          <p:cNvPr id="39" name="Picture Placeholder 4">
            <a:extLst>
              <a:ext uri="{FF2B5EF4-FFF2-40B4-BE49-F238E27FC236}">
                <a16:creationId xmlns:a16="http://schemas.microsoft.com/office/drawing/2014/main" id="{B6F28AE1-0546-4422-8809-3C931D5B06A0}"/>
              </a:ext>
            </a:extLst>
          </p:cNvPr>
          <p:cNvSpPr>
            <a:spLocks noGrp="1"/>
          </p:cNvSpPr>
          <p:nvPr>
            <p:ph type="pic" sz="quarter" idx="24" hasCustomPrompt="1"/>
          </p:nvPr>
        </p:nvSpPr>
        <p:spPr>
          <a:xfrm>
            <a:off x="6667108" y="1881170"/>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40" name="Text Placeholder 5">
            <a:extLst>
              <a:ext uri="{FF2B5EF4-FFF2-40B4-BE49-F238E27FC236}">
                <a16:creationId xmlns:a16="http://schemas.microsoft.com/office/drawing/2014/main" id="{2DDDF03D-4AFC-4667-A85A-178BBF00FB09}"/>
              </a:ext>
            </a:extLst>
          </p:cNvPr>
          <p:cNvSpPr>
            <a:spLocks noGrp="1"/>
          </p:cNvSpPr>
          <p:nvPr>
            <p:ph type="body" sz="quarter" idx="25" hasCustomPrompt="1"/>
          </p:nvPr>
        </p:nvSpPr>
        <p:spPr>
          <a:xfrm>
            <a:off x="6210298" y="3030495"/>
            <a:ext cx="2209800" cy="273790"/>
          </a:xfrm>
        </p:spPr>
        <p:txBody>
          <a:bodyPr lIns="0" tIns="0" rIns="0" bIns="0" anchor="ctr" anchorCtr="0">
            <a:normAutofit/>
          </a:bodyPr>
          <a:lstStyle>
            <a:lvl1pPr marL="0" indent="0" algn="ctr">
              <a:buNone/>
              <a:defRPr sz="15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41" name="Text Placeholder 10">
            <a:extLst>
              <a:ext uri="{FF2B5EF4-FFF2-40B4-BE49-F238E27FC236}">
                <a16:creationId xmlns:a16="http://schemas.microsoft.com/office/drawing/2014/main" id="{8E812B1D-FB9E-46A4-9104-4174782FDE4D}"/>
              </a:ext>
            </a:extLst>
          </p:cNvPr>
          <p:cNvSpPr>
            <a:spLocks noGrp="1"/>
          </p:cNvSpPr>
          <p:nvPr>
            <p:ph type="body" sz="quarter" idx="26" hasCustomPrompt="1"/>
          </p:nvPr>
        </p:nvSpPr>
        <p:spPr>
          <a:xfrm>
            <a:off x="6210298" y="3307267"/>
            <a:ext cx="2209800" cy="175872"/>
          </a:xfrm>
        </p:spPr>
        <p:txBody>
          <a:bodyPr lIns="0" tIns="0" rIns="0" bIns="0" anchor="ctr" anchorCtr="0">
            <a:noAutofit/>
          </a:bodyPr>
          <a:lstStyle>
            <a:lvl1pPr marL="0" indent="0" algn="ctr">
              <a:buNone/>
              <a:defRPr sz="1200"/>
            </a:lvl1pPr>
          </a:lstStyle>
          <a:p>
            <a:pPr lvl="0"/>
            <a:r>
              <a:rPr lang="en-US" dirty="0"/>
              <a:t>Phone</a:t>
            </a:r>
          </a:p>
        </p:txBody>
      </p:sp>
      <p:sp>
        <p:nvSpPr>
          <p:cNvPr id="42" name="Text Placeholder 10">
            <a:extLst>
              <a:ext uri="{FF2B5EF4-FFF2-40B4-BE49-F238E27FC236}">
                <a16:creationId xmlns:a16="http://schemas.microsoft.com/office/drawing/2014/main" id="{60576C41-F0D9-4D90-A32E-24B580D53943}"/>
              </a:ext>
            </a:extLst>
          </p:cNvPr>
          <p:cNvSpPr>
            <a:spLocks noGrp="1"/>
          </p:cNvSpPr>
          <p:nvPr>
            <p:ph type="body" sz="quarter" idx="27" hasCustomPrompt="1"/>
          </p:nvPr>
        </p:nvSpPr>
        <p:spPr>
          <a:xfrm>
            <a:off x="6210298" y="3483485"/>
            <a:ext cx="2209800" cy="175872"/>
          </a:xfrm>
        </p:spPr>
        <p:txBody>
          <a:bodyPr lIns="0" tIns="0" rIns="0" bIns="0" anchor="ctr" anchorCtr="0">
            <a:noAutofit/>
          </a:bodyPr>
          <a:lstStyle>
            <a:lvl1pPr marL="0" indent="0" algn="ctr">
              <a:buNone/>
              <a:defRPr sz="1200"/>
            </a:lvl1pPr>
          </a:lstStyle>
          <a:p>
            <a:pPr lvl="0"/>
            <a:r>
              <a:rPr lang="en-US" dirty="0"/>
              <a:t>Email</a:t>
            </a:r>
          </a:p>
        </p:txBody>
      </p:sp>
      <p:sp>
        <p:nvSpPr>
          <p:cNvPr id="28" name="Title 1">
            <a:extLst>
              <a:ext uri="{FF2B5EF4-FFF2-40B4-BE49-F238E27FC236}">
                <a16:creationId xmlns:a16="http://schemas.microsoft.com/office/drawing/2014/main" id="{10D2D5C8-E142-4A0A-A1C8-11790A840CD2}"/>
              </a:ext>
            </a:extLst>
          </p:cNvPr>
          <p:cNvSpPr>
            <a:spLocks noGrp="1"/>
          </p:cNvSpPr>
          <p:nvPr>
            <p:ph type="title" hasCustomPrompt="1"/>
          </p:nvPr>
        </p:nvSpPr>
        <p:spPr>
          <a:xfrm>
            <a:off x="228600" y="228600"/>
            <a:ext cx="8686800" cy="1371600"/>
          </a:xfrm>
          <a:solidFill>
            <a:schemeClr val="bg1">
              <a:lumMod val="95000"/>
            </a:schemeClr>
          </a:solidFill>
        </p:spPr>
        <p:txBody>
          <a:bodyPr lIns="310896" tIns="91440" rIns="182880" bIns="91440"/>
          <a:lstStyle>
            <a:lvl1pPr>
              <a:defRPr>
                <a:solidFill>
                  <a:schemeClr val="tx2"/>
                </a:solidFill>
              </a:defRPr>
            </a:lvl1pPr>
          </a:lstStyle>
          <a:p>
            <a:r>
              <a:rPr lang="en-US" dirty="0"/>
              <a:t>Click to add title</a:t>
            </a:r>
          </a:p>
        </p:txBody>
      </p:sp>
      <p:sp>
        <p:nvSpPr>
          <p:cNvPr id="49" name="Picture Placeholder 4">
            <a:extLst>
              <a:ext uri="{FF2B5EF4-FFF2-40B4-BE49-F238E27FC236}">
                <a16:creationId xmlns:a16="http://schemas.microsoft.com/office/drawing/2014/main" id="{CF50AEFE-D20C-4664-9767-67A51D37DD10}"/>
              </a:ext>
            </a:extLst>
          </p:cNvPr>
          <p:cNvSpPr>
            <a:spLocks noGrp="1"/>
          </p:cNvSpPr>
          <p:nvPr>
            <p:ph type="pic" sz="quarter" idx="28" hasCustomPrompt="1"/>
          </p:nvPr>
        </p:nvSpPr>
        <p:spPr>
          <a:xfrm>
            <a:off x="1181490" y="3953096"/>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50" name="Text Placeholder 5">
            <a:extLst>
              <a:ext uri="{FF2B5EF4-FFF2-40B4-BE49-F238E27FC236}">
                <a16:creationId xmlns:a16="http://schemas.microsoft.com/office/drawing/2014/main" id="{F9F2F16E-44F2-4A7C-B6D3-FDEC1376F9F9}"/>
              </a:ext>
            </a:extLst>
          </p:cNvPr>
          <p:cNvSpPr>
            <a:spLocks noGrp="1"/>
          </p:cNvSpPr>
          <p:nvPr>
            <p:ph type="body" sz="quarter" idx="29" hasCustomPrompt="1"/>
          </p:nvPr>
        </p:nvSpPr>
        <p:spPr>
          <a:xfrm>
            <a:off x="724680" y="5102421"/>
            <a:ext cx="2209800" cy="273790"/>
          </a:xfrm>
        </p:spPr>
        <p:txBody>
          <a:bodyPr lIns="0" tIns="0" rIns="0" bIns="0" anchor="ctr" anchorCtr="0">
            <a:normAutofit/>
          </a:bodyPr>
          <a:lstStyle>
            <a:lvl1pPr marL="0" indent="0" algn="ctr">
              <a:buNone/>
              <a:defRPr sz="15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51" name="Text Placeholder 10">
            <a:extLst>
              <a:ext uri="{FF2B5EF4-FFF2-40B4-BE49-F238E27FC236}">
                <a16:creationId xmlns:a16="http://schemas.microsoft.com/office/drawing/2014/main" id="{1BBFFCB1-EE63-4EBE-8EA7-D25EFF7B47E5}"/>
              </a:ext>
            </a:extLst>
          </p:cNvPr>
          <p:cNvSpPr>
            <a:spLocks noGrp="1"/>
          </p:cNvSpPr>
          <p:nvPr>
            <p:ph type="body" sz="quarter" idx="30" hasCustomPrompt="1"/>
          </p:nvPr>
        </p:nvSpPr>
        <p:spPr>
          <a:xfrm>
            <a:off x="724680" y="5379193"/>
            <a:ext cx="2209800" cy="175872"/>
          </a:xfrm>
        </p:spPr>
        <p:txBody>
          <a:bodyPr lIns="0" tIns="0" rIns="0" bIns="0" anchor="ctr" anchorCtr="0">
            <a:noAutofit/>
          </a:bodyPr>
          <a:lstStyle>
            <a:lvl1pPr marL="0" indent="0" algn="ctr">
              <a:buNone/>
              <a:defRPr sz="1200"/>
            </a:lvl1pPr>
          </a:lstStyle>
          <a:p>
            <a:pPr lvl="0"/>
            <a:r>
              <a:rPr lang="en-US" dirty="0"/>
              <a:t>Phone</a:t>
            </a:r>
          </a:p>
        </p:txBody>
      </p:sp>
      <p:sp>
        <p:nvSpPr>
          <p:cNvPr id="52" name="Text Placeholder 10">
            <a:extLst>
              <a:ext uri="{FF2B5EF4-FFF2-40B4-BE49-F238E27FC236}">
                <a16:creationId xmlns:a16="http://schemas.microsoft.com/office/drawing/2014/main" id="{37081255-3C92-4C44-849D-360FFBF170A7}"/>
              </a:ext>
            </a:extLst>
          </p:cNvPr>
          <p:cNvSpPr>
            <a:spLocks noGrp="1"/>
          </p:cNvSpPr>
          <p:nvPr>
            <p:ph type="body" sz="quarter" idx="31" hasCustomPrompt="1"/>
          </p:nvPr>
        </p:nvSpPr>
        <p:spPr>
          <a:xfrm>
            <a:off x="724680" y="5555411"/>
            <a:ext cx="2209800" cy="175872"/>
          </a:xfrm>
        </p:spPr>
        <p:txBody>
          <a:bodyPr lIns="0" tIns="0" rIns="0" bIns="0" anchor="ctr" anchorCtr="0">
            <a:noAutofit/>
          </a:bodyPr>
          <a:lstStyle>
            <a:lvl1pPr marL="0" indent="0" algn="ctr">
              <a:buNone/>
              <a:defRPr sz="1200"/>
            </a:lvl1pPr>
          </a:lstStyle>
          <a:p>
            <a:pPr lvl="0"/>
            <a:r>
              <a:rPr lang="en-US" dirty="0"/>
              <a:t>Email</a:t>
            </a:r>
          </a:p>
        </p:txBody>
      </p:sp>
      <p:sp>
        <p:nvSpPr>
          <p:cNvPr id="53" name="Picture Placeholder 4">
            <a:extLst>
              <a:ext uri="{FF2B5EF4-FFF2-40B4-BE49-F238E27FC236}">
                <a16:creationId xmlns:a16="http://schemas.microsoft.com/office/drawing/2014/main" id="{C6DA2F81-73D9-496D-95F5-A3354EE683FE}"/>
              </a:ext>
            </a:extLst>
          </p:cNvPr>
          <p:cNvSpPr>
            <a:spLocks noGrp="1"/>
          </p:cNvSpPr>
          <p:nvPr>
            <p:ph type="pic" sz="quarter" idx="32" hasCustomPrompt="1"/>
          </p:nvPr>
        </p:nvSpPr>
        <p:spPr>
          <a:xfrm>
            <a:off x="3924299" y="3953096"/>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54" name="Text Placeholder 5">
            <a:extLst>
              <a:ext uri="{FF2B5EF4-FFF2-40B4-BE49-F238E27FC236}">
                <a16:creationId xmlns:a16="http://schemas.microsoft.com/office/drawing/2014/main" id="{512A315F-F277-4ABD-B78D-7F8CB5D435B1}"/>
              </a:ext>
            </a:extLst>
          </p:cNvPr>
          <p:cNvSpPr>
            <a:spLocks noGrp="1"/>
          </p:cNvSpPr>
          <p:nvPr>
            <p:ph type="body" sz="quarter" idx="33" hasCustomPrompt="1"/>
          </p:nvPr>
        </p:nvSpPr>
        <p:spPr>
          <a:xfrm>
            <a:off x="3467489" y="5102421"/>
            <a:ext cx="2209800" cy="273790"/>
          </a:xfrm>
        </p:spPr>
        <p:txBody>
          <a:bodyPr lIns="0" tIns="0" rIns="0" bIns="0" anchor="ctr" anchorCtr="0">
            <a:normAutofit/>
          </a:bodyPr>
          <a:lstStyle>
            <a:lvl1pPr marL="0" indent="0" algn="ctr">
              <a:buNone/>
              <a:defRPr sz="15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55" name="Text Placeholder 10">
            <a:extLst>
              <a:ext uri="{FF2B5EF4-FFF2-40B4-BE49-F238E27FC236}">
                <a16:creationId xmlns:a16="http://schemas.microsoft.com/office/drawing/2014/main" id="{329900D8-6392-44EF-8D1E-E551981037D4}"/>
              </a:ext>
            </a:extLst>
          </p:cNvPr>
          <p:cNvSpPr>
            <a:spLocks noGrp="1"/>
          </p:cNvSpPr>
          <p:nvPr>
            <p:ph type="body" sz="quarter" idx="34" hasCustomPrompt="1"/>
          </p:nvPr>
        </p:nvSpPr>
        <p:spPr>
          <a:xfrm>
            <a:off x="3467489" y="5379193"/>
            <a:ext cx="2209800" cy="175872"/>
          </a:xfrm>
        </p:spPr>
        <p:txBody>
          <a:bodyPr lIns="0" tIns="0" rIns="0" bIns="0" anchor="ctr" anchorCtr="0">
            <a:noAutofit/>
          </a:bodyPr>
          <a:lstStyle>
            <a:lvl1pPr marL="0" indent="0" algn="ctr">
              <a:buNone/>
              <a:defRPr sz="1200"/>
            </a:lvl1pPr>
          </a:lstStyle>
          <a:p>
            <a:pPr lvl="0"/>
            <a:r>
              <a:rPr lang="en-US" dirty="0"/>
              <a:t>Phone</a:t>
            </a:r>
          </a:p>
        </p:txBody>
      </p:sp>
      <p:sp>
        <p:nvSpPr>
          <p:cNvPr id="56" name="Text Placeholder 10">
            <a:extLst>
              <a:ext uri="{FF2B5EF4-FFF2-40B4-BE49-F238E27FC236}">
                <a16:creationId xmlns:a16="http://schemas.microsoft.com/office/drawing/2014/main" id="{78AE0EDC-A5D6-4555-A462-9294DAF5FA77}"/>
              </a:ext>
            </a:extLst>
          </p:cNvPr>
          <p:cNvSpPr>
            <a:spLocks noGrp="1"/>
          </p:cNvSpPr>
          <p:nvPr>
            <p:ph type="body" sz="quarter" idx="35" hasCustomPrompt="1"/>
          </p:nvPr>
        </p:nvSpPr>
        <p:spPr>
          <a:xfrm>
            <a:off x="3467489" y="5555411"/>
            <a:ext cx="2209800" cy="175872"/>
          </a:xfrm>
        </p:spPr>
        <p:txBody>
          <a:bodyPr lIns="0" tIns="0" rIns="0" bIns="0" anchor="ctr" anchorCtr="0">
            <a:noAutofit/>
          </a:bodyPr>
          <a:lstStyle>
            <a:lvl1pPr marL="0" indent="0" algn="ctr">
              <a:buNone/>
              <a:defRPr sz="1200"/>
            </a:lvl1pPr>
          </a:lstStyle>
          <a:p>
            <a:pPr lvl="0"/>
            <a:r>
              <a:rPr lang="en-US" dirty="0"/>
              <a:t>Email</a:t>
            </a:r>
          </a:p>
        </p:txBody>
      </p:sp>
      <p:sp>
        <p:nvSpPr>
          <p:cNvPr id="57" name="Picture Placeholder 4">
            <a:extLst>
              <a:ext uri="{FF2B5EF4-FFF2-40B4-BE49-F238E27FC236}">
                <a16:creationId xmlns:a16="http://schemas.microsoft.com/office/drawing/2014/main" id="{E7843171-DFBC-4790-9555-187F96349F64}"/>
              </a:ext>
            </a:extLst>
          </p:cNvPr>
          <p:cNvSpPr>
            <a:spLocks noGrp="1"/>
          </p:cNvSpPr>
          <p:nvPr>
            <p:ph type="pic" sz="quarter" idx="36" hasCustomPrompt="1"/>
          </p:nvPr>
        </p:nvSpPr>
        <p:spPr>
          <a:xfrm>
            <a:off x="6666330" y="3953096"/>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58" name="Text Placeholder 5">
            <a:extLst>
              <a:ext uri="{FF2B5EF4-FFF2-40B4-BE49-F238E27FC236}">
                <a16:creationId xmlns:a16="http://schemas.microsoft.com/office/drawing/2014/main" id="{A85C58A3-C009-4713-9CFC-1437F3CB05A2}"/>
              </a:ext>
            </a:extLst>
          </p:cNvPr>
          <p:cNvSpPr>
            <a:spLocks noGrp="1"/>
          </p:cNvSpPr>
          <p:nvPr>
            <p:ph type="body" sz="quarter" idx="37" hasCustomPrompt="1"/>
          </p:nvPr>
        </p:nvSpPr>
        <p:spPr>
          <a:xfrm>
            <a:off x="6209520" y="5102421"/>
            <a:ext cx="2209800" cy="273790"/>
          </a:xfrm>
        </p:spPr>
        <p:txBody>
          <a:bodyPr lIns="0" tIns="0" rIns="0" bIns="0" anchor="ctr" anchorCtr="0">
            <a:normAutofit/>
          </a:bodyPr>
          <a:lstStyle>
            <a:lvl1pPr marL="0" indent="0" algn="ctr">
              <a:buNone/>
              <a:defRPr sz="15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59" name="Text Placeholder 10">
            <a:extLst>
              <a:ext uri="{FF2B5EF4-FFF2-40B4-BE49-F238E27FC236}">
                <a16:creationId xmlns:a16="http://schemas.microsoft.com/office/drawing/2014/main" id="{6191153F-D5A2-4199-8567-0061C63A5084}"/>
              </a:ext>
            </a:extLst>
          </p:cNvPr>
          <p:cNvSpPr>
            <a:spLocks noGrp="1"/>
          </p:cNvSpPr>
          <p:nvPr>
            <p:ph type="body" sz="quarter" idx="38" hasCustomPrompt="1"/>
          </p:nvPr>
        </p:nvSpPr>
        <p:spPr>
          <a:xfrm>
            <a:off x="6209520" y="5379193"/>
            <a:ext cx="2209800" cy="175872"/>
          </a:xfrm>
        </p:spPr>
        <p:txBody>
          <a:bodyPr lIns="0" tIns="0" rIns="0" bIns="0" anchor="ctr" anchorCtr="0">
            <a:noAutofit/>
          </a:bodyPr>
          <a:lstStyle>
            <a:lvl1pPr marL="0" indent="0" algn="ctr">
              <a:buNone/>
              <a:defRPr sz="1200"/>
            </a:lvl1pPr>
          </a:lstStyle>
          <a:p>
            <a:pPr lvl="0"/>
            <a:r>
              <a:rPr lang="en-US" dirty="0"/>
              <a:t>Phone</a:t>
            </a:r>
          </a:p>
        </p:txBody>
      </p:sp>
      <p:sp>
        <p:nvSpPr>
          <p:cNvPr id="60" name="Text Placeholder 10">
            <a:extLst>
              <a:ext uri="{FF2B5EF4-FFF2-40B4-BE49-F238E27FC236}">
                <a16:creationId xmlns:a16="http://schemas.microsoft.com/office/drawing/2014/main" id="{9DE05214-6013-420B-9B3F-1AB9CB8EC39A}"/>
              </a:ext>
            </a:extLst>
          </p:cNvPr>
          <p:cNvSpPr>
            <a:spLocks noGrp="1"/>
          </p:cNvSpPr>
          <p:nvPr>
            <p:ph type="body" sz="quarter" idx="39" hasCustomPrompt="1"/>
          </p:nvPr>
        </p:nvSpPr>
        <p:spPr>
          <a:xfrm>
            <a:off x="6209520" y="5555411"/>
            <a:ext cx="2209800" cy="175872"/>
          </a:xfrm>
        </p:spPr>
        <p:txBody>
          <a:bodyPr lIns="0" tIns="0" rIns="0" bIns="0" anchor="ctr" anchorCtr="0">
            <a:noAutofit/>
          </a:bodyPr>
          <a:lstStyle>
            <a:lvl1pPr marL="0" indent="0" algn="ctr">
              <a:buNone/>
              <a:defRPr sz="1200"/>
            </a:lvl1pPr>
          </a:lstStyle>
          <a:p>
            <a:pPr lvl="0"/>
            <a:r>
              <a:rPr lang="en-US" dirty="0"/>
              <a:t>Email</a:t>
            </a:r>
          </a:p>
        </p:txBody>
      </p:sp>
    </p:spTree>
    <p:extLst>
      <p:ext uri="{BB962C8B-B14F-4D97-AF65-F5344CB8AC3E}">
        <p14:creationId xmlns:p14="http://schemas.microsoft.com/office/powerpoint/2010/main" val="239431126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en Attorney Contact - Light Gray">
    <p:spTree>
      <p:nvGrpSpPr>
        <p:cNvPr id="1" name=""/>
        <p:cNvGrpSpPr/>
        <p:nvPr/>
      </p:nvGrpSpPr>
      <p:grpSpPr>
        <a:xfrm>
          <a:off x="0" y="0"/>
          <a:ext cx="0" cy="0"/>
          <a:chOff x="0" y="0"/>
          <a:chExt cx="0" cy="0"/>
        </a:xfrm>
      </p:grpSpPr>
      <p:sp>
        <p:nvSpPr>
          <p:cNvPr id="7" name="Picture Placeholder 4"/>
          <p:cNvSpPr>
            <a:spLocks noGrp="1"/>
          </p:cNvSpPr>
          <p:nvPr>
            <p:ph type="pic" sz="quarter" idx="14" hasCustomPrompt="1"/>
          </p:nvPr>
        </p:nvSpPr>
        <p:spPr>
          <a:xfrm>
            <a:off x="441467" y="1910881"/>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2" name="Footer Placeholder 1">
            <a:extLst>
              <a:ext uri="{FF2B5EF4-FFF2-40B4-BE49-F238E27FC236}">
                <a16:creationId xmlns:a16="http://schemas.microsoft.com/office/drawing/2014/main" id="{148891A2-AE41-4931-AE97-3452CC4A7EB9}"/>
              </a:ext>
            </a:extLst>
          </p:cNvPr>
          <p:cNvSpPr>
            <a:spLocks noGrp="1"/>
          </p:cNvSpPr>
          <p:nvPr>
            <p:ph type="ftr" sz="quarter" idx="16"/>
          </p:nvPr>
        </p:nvSpPr>
        <p:spPr/>
        <p:txBody>
          <a:bodyPr/>
          <a:lstStyle/>
          <a:p>
            <a:endParaRPr lang="en-US" dirty="0"/>
          </a:p>
        </p:txBody>
      </p:sp>
      <p:sp>
        <p:nvSpPr>
          <p:cNvPr id="8" name="Slide Number Placeholder 5">
            <a:extLst>
              <a:ext uri="{FF2B5EF4-FFF2-40B4-BE49-F238E27FC236}">
                <a16:creationId xmlns:a16="http://schemas.microsoft.com/office/drawing/2014/main" id="{3A91736C-CCF5-426B-B57F-3185C127169E}"/>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6" name="Text Placeholder 5">
            <a:extLst>
              <a:ext uri="{FF2B5EF4-FFF2-40B4-BE49-F238E27FC236}">
                <a16:creationId xmlns:a16="http://schemas.microsoft.com/office/drawing/2014/main" id="{E421488F-8BC1-41EE-848B-CC88010405CD}"/>
              </a:ext>
            </a:extLst>
          </p:cNvPr>
          <p:cNvSpPr>
            <a:spLocks noGrp="1"/>
          </p:cNvSpPr>
          <p:nvPr>
            <p:ph type="body" sz="quarter" idx="17" hasCustomPrompt="1"/>
          </p:nvPr>
        </p:nvSpPr>
        <p:spPr>
          <a:xfrm>
            <a:off x="308702" y="3060206"/>
            <a:ext cx="1561710" cy="273790"/>
          </a:xfrm>
        </p:spPr>
        <p:txBody>
          <a:bodyPr lIns="0" tIns="0" rIns="0" bIns="0" anchor="ctr" anchorCtr="0">
            <a:normAutofit/>
          </a:bodyPr>
          <a:lstStyle>
            <a:lvl1pPr marL="0" indent="0" algn="ctr">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1" name="Text Placeholder 10">
            <a:extLst>
              <a:ext uri="{FF2B5EF4-FFF2-40B4-BE49-F238E27FC236}">
                <a16:creationId xmlns:a16="http://schemas.microsoft.com/office/drawing/2014/main" id="{F5F00205-0E28-4C96-83D0-D7462AE51DD1}"/>
              </a:ext>
            </a:extLst>
          </p:cNvPr>
          <p:cNvSpPr>
            <a:spLocks noGrp="1"/>
          </p:cNvSpPr>
          <p:nvPr>
            <p:ph type="body" sz="quarter" idx="18" hasCustomPrompt="1"/>
          </p:nvPr>
        </p:nvSpPr>
        <p:spPr>
          <a:xfrm>
            <a:off x="308702" y="3336978"/>
            <a:ext cx="1561710" cy="175872"/>
          </a:xfrm>
        </p:spPr>
        <p:txBody>
          <a:bodyPr lIns="0" tIns="0" rIns="0" bIns="0" anchor="ctr" anchorCtr="0">
            <a:noAutofit/>
          </a:bodyPr>
          <a:lstStyle>
            <a:lvl1pPr marL="0" indent="0" algn="ctr">
              <a:buNone/>
              <a:defRPr sz="1100"/>
            </a:lvl1pPr>
          </a:lstStyle>
          <a:p>
            <a:pPr lvl="0"/>
            <a:r>
              <a:rPr lang="en-US" dirty="0"/>
              <a:t>Phone</a:t>
            </a:r>
          </a:p>
        </p:txBody>
      </p:sp>
      <p:sp>
        <p:nvSpPr>
          <p:cNvPr id="13" name="Text Placeholder 10">
            <a:extLst>
              <a:ext uri="{FF2B5EF4-FFF2-40B4-BE49-F238E27FC236}">
                <a16:creationId xmlns:a16="http://schemas.microsoft.com/office/drawing/2014/main" id="{C7D66212-B910-4F8E-95EE-179211F0F1A7}"/>
              </a:ext>
            </a:extLst>
          </p:cNvPr>
          <p:cNvSpPr>
            <a:spLocks noGrp="1"/>
          </p:cNvSpPr>
          <p:nvPr>
            <p:ph type="body" sz="quarter" idx="19" hasCustomPrompt="1"/>
          </p:nvPr>
        </p:nvSpPr>
        <p:spPr>
          <a:xfrm>
            <a:off x="308702" y="3513196"/>
            <a:ext cx="1561710" cy="175872"/>
          </a:xfrm>
        </p:spPr>
        <p:txBody>
          <a:bodyPr lIns="0" tIns="0" rIns="0" bIns="0" anchor="ctr" anchorCtr="0">
            <a:noAutofit/>
          </a:bodyPr>
          <a:lstStyle>
            <a:lvl1pPr marL="0" indent="0" algn="ctr">
              <a:buNone/>
              <a:defRPr sz="1100"/>
            </a:lvl1pPr>
          </a:lstStyle>
          <a:p>
            <a:pPr lvl="0"/>
            <a:r>
              <a:rPr lang="en-US" dirty="0"/>
              <a:t>Email</a:t>
            </a:r>
          </a:p>
        </p:txBody>
      </p:sp>
      <p:sp>
        <p:nvSpPr>
          <p:cNvPr id="35" name="Picture Placeholder 4">
            <a:extLst>
              <a:ext uri="{FF2B5EF4-FFF2-40B4-BE49-F238E27FC236}">
                <a16:creationId xmlns:a16="http://schemas.microsoft.com/office/drawing/2014/main" id="{2FCE1B7A-9C23-490D-A007-A7D9CC2E98A4}"/>
              </a:ext>
            </a:extLst>
          </p:cNvPr>
          <p:cNvSpPr>
            <a:spLocks noGrp="1"/>
          </p:cNvSpPr>
          <p:nvPr>
            <p:ph type="pic" sz="quarter" idx="20" hasCustomPrompt="1"/>
          </p:nvPr>
        </p:nvSpPr>
        <p:spPr>
          <a:xfrm>
            <a:off x="2187262" y="1910881"/>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36" name="Text Placeholder 5">
            <a:extLst>
              <a:ext uri="{FF2B5EF4-FFF2-40B4-BE49-F238E27FC236}">
                <a16:creationId xmlns:a16="http://schemas.microsoft.com/office/drawing/2014/main" id="{79940A23-8486-422E-944B-51F2120D44D2}"/>
              </a:ext>
            </a:extLst>
          </p:cNvPr>
          <p:cNvSpPr>
            <a:spLocks noGrp="1"/>
          </p:cNvSpPr>
          <p:nvPr>
            <p:ph type="body" sz="quarter" idx="21" hasCustomPrompt="1"/>
          </p:nvPr>
        </p:nvSpPr>
        <p:spPr>
          <a:xfrm>
            <a:off x="2054497" y="3060206"/>
            <a:ext cx="1561710" cy="273790"/>
          </a:xfrm>
        </p:spPr>
        <p:txBody>
          <a:bodyPr lIns="0" tIns="0" rIns="0" bIns="0" anchor="ctr" anchorCtr="0">
            <a:normAutofit/>
          </a:bodyPr>
          <a:lstStyle>
            <a:lvl1pPr marL="0" indent="0" algn="ctr">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37" name="Text Placeholder 10">
            <a:extLst>
              <a:ext uri="{FF2B5EF4-FFF2-40B4-BE49-F238E27FC236}">
                <a16:creationId xmlns:a16="http://schemas.microsoft.com/office/drawing/2014/main" id="{F0355177-8554-45C4-AC3A-0D1A7E1FF77F}"/>
              </a:ext>
            </a:extLst>
          </p:cNvPr>
          <p:cNvSpPr>
            <a:spLocks noGrp="1"/>
          </p:cNvSpPr>
          <p:nvPr>
            <p:ph type="body" sz="quarter" idx="22" hasCustomPrompt="1"/>
          </p:nvPr>
        </p:nvSpPr>
        <p:spPr>
          <a:xfrm>
            <a:off x="2054497" y="3336978"/>
            <a:ext cx="1561710" cy="175872"/>
          </a:xfrm>
        </p:spPr>
        <p:txBody>
          <a:bodyPr lIns="0" tIns="0" rIns="0" bIns="0" anchor="ctr" anchorCtr="0">
            <a:noAutofit/>
          </a:bodyPr>
          <a:lstStyle>
            <a:lvl1pPr marL="0" indent="0" algn="ctr">
              <a:buNone/>
              <a:defRPr sz="1100"/>
            </a:lvl1pPr>
          </a:lstStyle>
          <a:p>
            <a:pPr lvl="0"/>
            <a:r>
              <a:rPr lang="en-US" dirty="0"/>
              <a:t>Phone</a:t>
            </a:r>
          </a:p>
        </p:txBody>
      </p:sp>
      <p:sp>
        <p:nvSpPr>
          <p:cNvPr id="38" name="Text Placeholder 10">
            <a:extLst>
              <a:ext uri="{FF2B5EF4-FFF2-40B4-BE49-F238E27FC236}">
                <a16:creationId xmlns:a16="http://schemas.microsoft.com/office/drawing/2014/main" id="{DC67F7D2-2DC2-4864-91FE-8F03529DF6E6}"/>
              </a:ext>
            </a:extLst>
          </p:cNvPr>
          <p:cNvSpPr>
            <a:spLocks noGrp="1"/>
          </p:cNvSpPr>
          <p:nvPr>
            <p:ph type="body" sz="quarter" idx="23" hasCustomPrompt="1"/>
          </p:nvPr>
        </p:nvSpPr>
        <p:spPr>
          <a:xfrm>
            <a:off x="2054497" y="3513196"/>
            <a:ext cx="1561710" cy="175872"/>
          </a:xfrm>
        </p:spPr>
        <p:txBody>
          <a:bodyPr lIns="0" tIns="0" rIns="0" bIns="0" anchor="ctr" anchorCtr="0">
            <a:noAutofit/>
          </a:bodyPr>
          <a:lstStyle>
            <a:lvl1pPr marL="0" indent="0" algn="ctr">
              <a:buNone/>
              <a:defRPr sz="1100"/>
            </a:lvl1pPr>
          </a:lstStyle>
          <a:p>
            <a:pPr lvl="0"/>
            <a:r>
              <a:rPr lang="en-US" dirty="0"/>
              <a:t>Email</a:t>
            </a:r>
          </a:p>
        </p:txBody>
      </p:sp>
      <p:sp>
        <p:nvSpPr>
          <p:cNvPr id="39" name="Picture Placeholder 4">
            <a:extLst>
              <a:ext uri="{FF2B5EF4-FFF2-40B4-BE49-F238E27FC236}">
                <a16:creationId xmlns:a16="http://schemas.microsoft.com/office/drawing/2014/main" id="{B6F28AE1-0546-4422-8809-3C931D5B06A0}"/>
              </a:ext>
            </a:extLst>
          </p:cNvPr>
          <p:cNvSpPr>
            <a:spLocks noGrp="1"/>
          </p:cNvSpPr>
          <p:nvPr>
            <p:ph type="pic" sz="quarter" idx="24" hasCustomPrompt="1"/>
          </p:nvPr>
        </p:nvSpPr>
        <p:spPr>
          <a:xfrm>
            <a:off x="3929750" y="1910881"/>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40" name="Text Placeholder 5">
            <a:extLst>
              <a:ext uri="{FF2B5EF4-FFF2-40B4-BE49-F238E27FC236}">
                <a16:creationId xmlns:a16="http://schemas.microsoft.com/office/drawing/2014/main" id="{2DDDF03D-4AFC-4667-A85A-178BBF00FB09}"/>
              </a:ext>
            </a:extLst>
          </p:cNvPr>
          <p:cNvSpPr>
            <a:spLocks noGrp="1"/>
          </p:cNvSpPr>
          <p:nvPr>
            <p:ph type="body" sz="quarter" idx="25" hasCustomPrompt="1"/>
          </p:nvPr>
        </p:nvSpPr>
        <p:spPr>
          <a:xfrm>
            <a:off x="3796985" y="3060206"/>
            <a:ext cx="1561710" cy="273790"/>
          </a:xfrm>
        </p:spPr>
        <p:txBody>
          <a:bodyPr lIns="0" tIns="0" rIns="0" bIns="0" anchor="ctr" anchorCtr="0">
            <a:normAutofit/>
          </a:bodyPr>
          <a:lstStyle>
            <a:lvl1pPr marL="0" indent="0" algn="ctr">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41" name="Text Placeholder 10">
            <a:extLst>
              <a:ext uri="{FF2B5EF4-FFF2-40B4-BE49-F238E27FC236}">
                <a16:creationId xmlns:a16="http://schemas.microsoft.com/office/drawing/2014/main" id="{8E812B1D-FB9E-46A4-9104-4174782FDE4D}"/>
              </a:ext>
            </a:extLst>
          </p:cNvPr>
          <p:cNvSpPr>
            <a:spLocks noGrp="1"/>
          </p:cNvSpPr>
          <p:nvPr>
            <p:ph type="body" sz="quarter" idx="26" hasCustomPrompt="1"/>
          </p:nvPr>
        </p:nvSpPr>
        <p:spPr>
          <a:xfrm>
            <a:off x="3796985" y="3336978"/>
            <a:ext cx="1561710" cy="175872"/>
          </a:xfrm>
        </p:spPr>
        <p:txBody>
          <a:bodyPr lIns="0" tIns="0" rIns="0" bIns="0" anchor="ctr" anchorCtr="0">
            <a:noAutofit/>
          </a:bodyPr>
          <a:lstStyle>
            <a:lvl1pPr marL="0" indent="0" algn="ctr">
              <a:buNone/>
              <a:defRPr sz="1100"/>
            </a:lvl1pPr>
          </a:lstStyle>
          <a:p>
            <a:pPr lvl="0"/>
            <a:r>
              <a:rPr lang="en-US" dirty="0"/>
              <a:t>Phone</a:t>
            </a:r>
          </a:p>
        </p:txBody>
      </p:sp>
      <p:sp>
        <p:nvSpPr>
          <p:cNvPr id="42" name="Text Placeholder 10">
            <a:extLst>
              <a:ext uri="{FF2B5EF4-FFF2-40B4-BE49-F238E27FC236}">
                <a16:creationId xmlns:a16="http://schemas.microsoft.com/office/drawing/2014/main" id="{60576C41-F0D9-4D90-A32E-24B580D53943}"/>
              </a:ext>
            </a:extLst>
          </p:cNvPr>
          <p:cNvSpPr>
            <a:spLocks noGrp="1"/>
          </p:cNvSpPr>
          <p:nvPr>
            <p:ph type="body" sz="quarter" idx="27" hasCustomPrompt="1"/>
          </p:nvPr>
        </p:nvSpPr>
        <p:spPr>
          <a:xfrm>
            <a:off x="3796985" y="3513196"/>
            <a:ext cx="1561710" cy="175872"/>
          </a:xfrm>
        </p:spPr>
        <p:txBody>
          <a:bodyPr lIns="0" tIns="0" rIns="0" bIns="0" anchor="ctr" anchorCtr="0">
            <a:noAutofit/>
          </a:bodyPr>
          <a:lstStyle>
            <a:lvl1pPr marL="0" indent="0" algn="ctr">
              <a:buNone/>
              <a:defRPr sz="1100"/>
            </a:lvl1pPr>
          </a:lstStyle>
          <a:p>
            <a:pPr lvl="0"/>
            <a:r>
              <a:rPr lang="en-US" dirty="0"/>
              <a:t>Email</a:t>
            </a:r>
          </a:p>
        </p:txBody>
      </p:sp>
      <p:sp>
        <p:nvSpPr>
          <p:cNvPr id="28" name="Title 1">
            <a:extLst>
              <a:ext uri="{FF2B5EF4-FFF2-40B4-BE49-F238E27FC236}">
                <a16:creationId xmlns:a16="http://schemas.microsoft.com/office/drawing/2014/main" id="{10D2D5C8-E142-4A0A-A1C8-11790A840CD2}"/>
              </a:ext>
            </a:extLst>
          </p:cNvPr>
          <p:cNvSpPr>
            <a:spLocks noGrp="1"/>
          </p:cNvSpPr>
          <p:nvPr>
            <p:ph type="title" hasCustomPrompt="1"/>
          </p:nvPr>
        </p:nvSpPr>
        <p:spPr>
          <a:xfrm>
            <a:off x="228600" y="228600"/>
            <a:ext cx="8686800" cy="1371600"/>
          </a:xfrm>
          <a:solidFill>
            <a:schemeClr val="bg1">
              <a:lumMod val="95000"/>
            </a:schemeClr>
          </a:solidFill>
        </p:spPr>
        <p:txBody>
          <a:bodyPr lIns="310896" tIns="91440" rIns="182880" bIns="91440"/>
          <a:lstStyle>
            <a:lvl1pPr>
              <a:defRPr>
                <a:solidFill>
                  <a:schemeClr val="tx2"/>
                </a:solidFill>
              </a:defRPr>
            </a:lvl1pPr>
          </a:lstStyle>
          <a:p>
            <a:r>
              <a:rPr lang="en-US" dirty="0"/>
              <a:t>Click to add title</a:t>
            </a:r>
          </a:p>
        </p:txBody>
      </p:sp>
      <p:sp>
        <p:nvSpPr>
          <p:cNvPr id="49" name="Picture Placeholder 4">
            <a:extLst>
              <a:ext uri="{FF2B5EF4-FFF2-40B4-BE49-F238E27FC236}">
                <a16:creationId xmlns:a16="http://schemas.microsoft.com/office/drawing/2014/main" id="{CF50AEFE-D20C-4664-9767-67A51D37DD10}"/>
              </a:ext>
            </a:extLst>
          </p:cNvPr>
          <p:cNvSpPr>
            <a:spLocks noGrp="1"/>
          </p:cNvSpPr>
          <p:nvPr>
            <p:ph type="pic" sz="quarter" idx="28" hasCustomPrompt="1"/>
          </p:nvPr>
        </p:nvSpPr>
        <p:spPr>
          <a:xfrm>
            <a:off x="5672238" y="1910881"/>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50" name="Text Placeholder 5">
            <a:extLst>
              <a:ext uri="{FF2B5EF4-FFF2-40B4-BE49-F238E27FC236}">
                <a16:creationId xmlns:a16="http://schemas.microsoft.com/office/drawing/2014/main" id="{F9F2F16E-44F2-4A7C-B6D3-FDEC1376F9F9}"/>
              </a:ext>
            </a:extLst>
          </p:cNvPr>
          <p:cNvSpPr>
            <a:spLocks noGrp="1"/>
          </p:cNvSpPr>
          <p:nvPr>
            <p:ph type="body" sz="quarter" idx="29" hasCustomPrompt="1"/>
          </p:nvPr>
        </p:nvSpPr>
        <p:spPr>
          <a:xfrm>
            <a:off x="5539473" y="3060206"/>
            <a:ext cx="1561710" cy="273790"/>
          </a:xfrm>
        </p:spPr>
        <p:txBody>
          <a:bodyPr lIns="0" tIns="0" rIns="0" bIns="0" anchor="ctr" anchorCtr="0">
            <a:normAutofit/>
          </a:bodyPr>
          <a:lstStyle>
            <a:lvl1pPr marL="0" indent="0" algn="ctr">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51" name="Text Placeholder 10">
            <a:extLst>
              <a:ext uri="{FF2B5EF4-FFF2-40B4-BE49-F238E27FC236}">
                <a16:creationId xmlns:a16="http://schemas.microsoft.com/office/drawing/2014/main" id="{1BBFFCB1-EE63-4EBE-8EA7-D25EFF7B47E5}"/>
              </a:ext>
            </a:extLst>
          </p:cNvPr>
          <p:cNvSpPr>
            <a:spLocks noGrp="1"/>
          </p:cNvSpPr>
          <p:nvPr>
            <p:ph type="body" sz="quarter" idx="30" hasCustomPrompt="1"/>
          </p:nvPr>
        </p:nvSpPr>
        <p:spPr>
          <a:xfrm>
            <a:off x="5539473" y="3336978"/>
            <a:ext cx="1561710" cy="175872"/>
          </a:xfrm>
        </p:spPr>
        <p:txBody>
          <a:bodyPr lIns="0" tIns="0" rIns="0" bIns="0" anchor="ctr" anchorCtr="0">
            <a:noAutofit/>
          </a:bodyPr>
          <a:lstStyle>
            <a:lvl1pPr marL="0" indent="0" algn="ctr">
              <a:buNone/>
              <a:defRPr sz="1100"/>
            </a:lvl1pPr>
          </a:lstStyle>
          <a:p>
            <a:pPr lvl="0"/>
            <a:r>
              <a:rPr lang="en-US" dirty="0"/>
              <a:t>Phone</a:t>
            </a:r>
          </a:p>
        </p:txBody>
      </p:sp>
      <p:sp>
        <p:nvSpPr>
          <p:cNvPr id="52" name="Text Placeholder 10">
            <a:extLst>
              <a:ext uri="{FF2B5EF4-FFF2-40B4-BE49-F238E27FC236}">
                <a16:creationId xmlns:a16="http://schemas.microsoft.com/office/drawing/2014/main" id="{37081255-3C92-4C44-849D-360FFBF170A7}"/>
              </a:ext>
            </a:extLst>
          </p:cNvPr>
          <p:cNvSpPr>
            <a:spLocks noGrp="1"/>
          </p:cNvSpPr>
          <p:nvPr>
            <p:ph type="body" sz="quarter" idx="31" hasCustomPrompt="1"/>
          </p:nvPr>
        </p:nvSpPr>
        <p:spPr>
          <a:xfrm>
            <a:off x="5539473" y="3513196"/>
            <a:ext cx="1561710" cy="175872"/>
          </a:xfrm>
        </p:spPr>
        <p:txBody>
          <a:bodyPr lIns="0" tIns="0" rIns="0" bIns="0" anchor="ctr" anchorCtr="0">
            <a:noAutofit/>
          </a:bodyPr>
          <a:lstStyle>
            <a:lvl1pPr marL="0" indent="0" algn="ctr">
              <a:buNone/>
              <a:defRPr sz="1100"/>
            </a:lvl1pPr>
          </a:lstStyle>
          <a:p>
            <a:pPr lvl="0"/>
            <a:r>
              <a:rPr lang="en-US" dirty="0"/>
              <a:t>Email</a:t>
            </a:r>
          </a:p>
        </p:txBody>
      </p:sp>
      <p:sp>
        <p:nvSpPr>
          <p:cNvPr id="53" name="Picture Placeholder 4">
            <a:extLst>
              <a:ext uri="{FF2B5EF4-FFF2-40B4-BE49-F238E27FC236}">
                <a16:creationId xmlns:a16="http://schemas.microsoft.com/office/drawing/2014/main" id="{C6DA2F81-73D9-496D-95F5-A3354EE683FE}"/>
              </a:ext>
            </a:extLst>
          </p:cNvPr>
          <p:cNvSpPr>
            <a:spLocks noGrp="1"/>
          </p:cNvSpPr>
          <p:nvPr>
            <p:ph type="pic" sz="quarter" idx="32" hasCustomPrompt="1"/>
          </p:nvPr>
        </p:nvSpPr>
        <p:spPr>
          <a:xfrm>
            <a:off x="7418033" y="1910881"/>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54" name="Text Placeholder 5">
            <a:extLst>
              <a:ext uri="{FF2B5EF4-FFF2-40B4-BE49-F238E27FC236}">
                <a16:creationId xmlns:a16="http://schemas.microsoft.com/office/drawing/2014/main" id="{512A315F-F277-4ABD-B78D-7F8CB5D435B1}"/>
              </a:ext>
            </a:extLst>
          </p:cNvPr>
          <p:cNvSpPr>
            <a:spLocks noGrp="1"/>
          </p:cNvSpPr>
          <p:nvPr>
            <p:ph type="body" sz="quarter" idx="33" hasCustomPrompt="1"/>
          </p:nvPr>
        </p:nvSpPr>
        <p:spPr>
          <a:xfrm>
            <a:off x="7285268" y="3060206"/>
            <a:ext cx="1561710" cy="273790"/>
          </a:xfrm>
        </p:spPr>
        <p:txBody>
          <a:bodyPr lIns="0" tIns="0" rIns="0" bIns="0" anchor="ctr" anchorCtr="0">
            <a:normAutofit/>
          </a:bodyPr>
          <a:lstStyle>
            <a:lvl1pPr marL="0" indent="0" algn="ctr">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55" name="Text Placeholder 10">
            <a:extLst>
              <a:ext uri="{FF2B5EF4-FFF2-40B4-BE49-F238E27FC236}">
                <a16:creationId xmlns:a16="http://schemas.microsoft.com/office/drawing/2014/main" id="{329900D8-6392-44EF-8D1E-E551981037D4}"/>
              </a:ext>
            </a:extLst>
          </p:cNvPr>
          <p:cNvSpPr>
            <a:spLocks noGrp="1"/>
          </p:cNvSpPr>
          <p:nvPr>
            <p:ph type="body" sz="quarter" idx="34" hasCustomPrompt="1"/>
          </p:nvPr>
        </p:nvSpPr>
        <p:spPr>
          <a:xfrm>
            <a:off x="7285268" y="3336978"/>
            <a:ext cx="1561710" cy="175872"/>
          </a:xfrm>
        </p:spPr>
        <p:txBody>
          <a:bodyPr lIns="0" tIns="0" rIns="0" bIns="0" anchor="ctr" anchorCtr="0">
            <a:noAutofit/>
          </a:bodyPr>
          <a:lstStyle>
            <a:lvl1pPr marL="0" indent="0" algn="ctr">
              <a:buNone/>
              <a:defRPr sz="1100"/>
            </a:lvl1pPr>
          </a:lstStyle>
          <a:p>
            <a:pPr lvl="0"/>
            <a:r>
              <a:rPr lang="en-US" dirty="0"/>
              <a:t>Phone</a:t>
            </a:r>
          </a:p>
        </p:txBody>
      </p:sp>
      <p:sp>
        <p:nvSpPr>
          <p:cNvPr id="56" name="Text Placeholder 10">
            <a:extLst>
              <a:ext uri="{FF2B5EF4-FFF2-40B4-BE49-F238E27FC236}">
                <a16:creationId xmlns:a16="http://schemas.microsoft.com/office/drawing/2014/main" id="{78AE0EDC-A5D6-4555-A462-9294DAF5FA77}"/>
              </a:ext>
            </a:extLst>
          </p:cNvPr>
          <p:cNvSpPr>
            <a:spLocks noGrp="1"/>
          </p:cNvSpPr>
          <p:nvPr>
            <p:ph type="body" sz="quarter" idx="35" hasCustomPrompt="1"/>
          </p:nvPr>
        </p:nvSpPr>
        <p:spPr>
          <a:xfrm>
            <a:off x="7285268" y="3513196"/>
            <a:ext cx="1561710" cy="175872"/>
          </a:xfrm>
        </p:spPr>
        <p:txBody>
          <a:bodyPr lIns="0" tIns="0" rIns="0" bIns="0" anchor="ctr" anchorCtr="0">
            <a:noAutofit/>
          </a:bodyPr>
          <a:lstStyle>
            <a:lvl1pPr marL="0" indent="0" algn="ctr">
              <a:buNone/>
              <a:defRPr sz="1100"/>
            </a:lvl1pPr>
          </a:lstStyle>
          <a:p>
            <a:pPr lvl="0"/>
            <a:r>
              <a:rPr lang="en-US" dirty="0"/>
              <a:t>Email</a:t>
            </a:r>
          </a:p>
        </p:txBody>
      </p:sp>
      <p:sp>
        <p:nvSpPr>
          <p:cNvPr id="57" name="Picture Placeholder 4">
            <a:extLst>
              <a:ext uri="{FF2B5EF4-FFF2-40B4-BE49-F238E27FC236}">
                <a16:creationId xmlns:a16="http://schemas.microsoft.com/office/drawing/2014/main" id="{E7843171-DFBC-4790-9555-187F96349F64}"/>
              </a:ext>
            </a:extLst>
          </p:cNvPr>
          <p:cNvSpPr>
            <a:spLocks noGrp="1"/>
          </p:cNvSpPr>
          <p:nvPr>
            <p:ph type="pic" sz="quarter" idx="36" hasCustomPrompt="1"/>
          </p:nvPr>
        </p:nvSpPr>
        <p:spPr>
          <a:xfrm>
            <a:off x="441467" y="3892042"/>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58" name="Text Placeholder 5">
            <a:extLst>
              <a:ext uri="{FF2B5EF4-FFF2-40B4-BE49-F238E27FC236}">
                <a16:creationId xmlns:a16="http://schemas.microsoft.com/office/drawing/2014/main" id="{A85C58A3-C009-4713-9CFC-1437F3CB05A2}"/>
              </a:ext>
            </a:extLst>
          </p:cNvPr>
          <p:cNvSpPr>
            <a:spLocks noGrp="1"/>
          </p:cNvSpPr>
          <p:nvPr>
            <p:ph type="body" sz="quarter" idx="37" hasCustomPrompt="1"/>
          </p:nvPr>
        </p:nvSpPr>
        <p:spPr>
          <a:xfrm>
            <a:off x="308702" y="5041367"/>
            <a:ext cx="1561710" cy="273790"/>
          </a:xfrm>
        </p:spPr>
        <p:txBody>
          <a:bodyPr lIns="0" tIns="0" rIns="0" bIns="0" anchor="ctr" anchorCtr="0">
            <a:normAutofit/>
          </a:bodyPr>
          <a:lstStyle>
            <a:lvl1pPr marL="0" indent="0" algn="ctr">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59" name="Text Placeholder 10">
            <a:extLst>
              <a:ext uri="{FF2B5EF4-FFF2-40B4-BE49-F238E27FC236}">
                <a16:creationId xmlns:a16="http://schemas.microsoft.com/office/drawing/2014/main" id="{6191153F-D5A2-4199-8567-0061C63A5084}"/>
              </a:ext>
            </a:extLst>
          </p:cNvPr>
          <p:cNvSpPr>
            <a:spLocks noGrp="1"/>
          </p:cNvSpPr>
          <p:nvPr>
            <p:ph type="body" sz="quarter" idx="38" hasCustomPrompt="1"/>
          </p:nvPr>
        </p:nvSpPr>
        <p:spPr>
          <a:xfrm>
            <a:off x="308702" y="5318139"/>
            <a:ext cx="1561710" cy="175872"/>
          </a:xfrm>
        </p:spPr>
        <p:txBody>
          <a:bodyPr lIns="0" tIns="0" rIns="0" bIns="0" anchor="ctr" anchorCtr="0">
            <a:noAutofit/>
          </a:bodyPr>
          <a:lstStyle>
            <a:lvl1pPr marL="0" indent="0" algn="ctr">
              <a:buNone/>
              <a:defRPr sz="1100"/>
            </a:lvl1pPr>
          </a:lstStyle>
          <a:p>
            <a:pPr lvl="0"/>
            <a:r>
              <a:rPr lang="en-US" dirty="0"/>
              <a:t>Phone</a:t>
            </a:r>
          </a:p>
        </p:txBody>
      </p:sp>
      <p:sp>
        <p:nvSpPr>
          <p:cNvPr id="60" name="Text Placeholder 10">
            <a:extLst>
              <a:ext uri="{FF2B5EF4-FFF2-40B4-BE49-F238E27FC236}">
                <a16:creationId xmlns:a16="http://schemas.microsoft.com/office/drawing/2014/main" id="{9DE05214-6013-420B-9B3F-1AB9CB8EC39A}"/>
              </a:ext>
            </a:extLst>
          </p:cNvPr>
          <p:cNvSpPr>
            <a:spLocks noGrp="1"/>
          </p:cNvSpPr>
          <p:nvPr>
            <p:ph type="body" sz="quarter" idx="39" hasCustomPrompt="1"/>
          </p:nvPr>
        </p:nvSpPr>
        <p:spPr>
          <a:xfrm>
            <a:off x="308702" y="5494357"/>
            <a:ext cx="1561710" cy="175872"/>
          </a:xfrm>
        </p:spPr>
        <p:txBody>
          <a:bodyPr lIns="0" tIns="0" rIns="0" bIns="0" anchor="ctr" anchorCtr="0">
            <a:noAutofit/>
          </a:bodyPr>
          <a:lstStyle>
            <a:lvl1pPr marL="0" indent="0" algn="ctr">
              <a:buNone/>
              <a:defRPr sz="1100"/>
            </a:lvl1pPr>
          </a:lstStyle>
          <a:p>
            <a:pPr lvl="0"/>
            <a:r>
              <a:rPr lang="en-US" dirty="0"/>
              <a:t>Email</a:t>
            </a:r>
          </a:p>
        </p:txBody>
      </p:sp>
      <p:sp>
        <p:nvSpPr>
          <p:cNvPr id="29" name="Picture Placeholder 4">
            <a:extLst>
              <a:ext uri="{FF2B5EF4-FFF2-40B4-BE49-F238E27FC236}">
                <a16:creationId xmlns:a16="http://schemas.microsoft.com/office/drawing/2014/main" id="{36355A80-0B67-49B2-A3BD-107194BBEB6D}"/>
              </a:ext>
            </a:extLst>
          </p:cNvPr>
          <p:cNvSpPr>
            <a:spLocks noGrp="1"/>
          </p:cNvSpPr>
          <p:nvPr>
            <p:ph type="pic" sz="quarter" idx="40" hasCustomPrompt="1"/>
          </p:nvPr>
        </p:nvSpPr>
        <p:spPr>
          <a:xfrm>
            <a:off x="2187262" y="3892042"/>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30" name="Text Placeholder 5">
            <a:extLst>
              <a:ext uri="{FF2B5EF4-FFF2-40B4-BE49-F238E27FC236}">
                <a16:creationId xmlns:a16="http://schemas.microsoft.com/office/drawing/2014/main" id="{BADC3E7B-9BC5-4DE3-839E-5703CB8B1E81}"/>
              </a:ext>
            </a:extLst>
          </p:cNvPr>
          <p:cNvSpPr>
            <a:spLocks noGrp="1"/>
          </p:cNvSpPr>
          <p:nvPr>
            <p:ph type="body" sz="quarter" idx="41" hasCustomPrompt="1"/>
          </p:nvPr>
        </p:nvSpPr>
        <p:spPr>
          <a:xfrm>
            <a:off x="2054497" y="5041367"/>
            <a:ext cx="1561710" cy="273790"/>
          </a:xfrm>
        </p:spPr>
        <p:txBody>
          <a:bodyPr lIns="0" tIns="0" rIns="0" bIns="0" anchor="ctr" anchorCtr="0">
            <a:normAutofit/>
          </a:bodyPr>
          <a:lstStyle>
            <a:lvl1pPr marL="0" indent="0" algn="ctr">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31" name="Text Placeholder 10">
            <a:extLst>
              <a:ext uri="{FF2B5EF4-FFF2-40B4-BE49-F238E27FC236}">
                <a16:creationId xmlns:a16="http://schemas.microsoft.com/office/drawing/2014/main" id="{0AB57EC8-40C7-499E-8675-6800CA1B88F8}"/>
              </a:ext>
            </a:extLst>
          </p:cNvPr>
          <p:cNvSpPr>
            <a:spLocks noGrp="1"/>
          </p:cNvSpPr>
          <p:nvPr>
            <p:ph type="body" sz="quarter" idx="42" hasCustomPrompt="1"/>
          </p:nvPr>
        </p:nvSpPr>
        <p:spPr>
          <a:xfrm>
            <a:off x="2054497" y="5318139"/>
            <a:ext cx="1561710" cy="175872"/>
          </a:xfrm>
        </p:spPr>
        <p:txBody>
          <a:bodyPr lIns="0" tIns="0" rIns="0" bIns="0" anchor="ctr" anchorCtr="0">
            <a:noAutofit/>
          </a:bodyPr>
          <a:lstStyle>
            <a:lvl1pPr marL="0" indent="0" algn="ctr">
              <a:buNone/>
              <a:defRPr sz="1100"/>
            </a:lvl1pPr>
          </a:lstStyle>
          <a:p>
            <a:pPr lvl="0"/>
            <a:r>
              <a:rPr lang="en-US" dirty="0"/>
              <a:t>Phone</a:t>
            </a:r>
          </a:p>
        </p:txBody>
      </p:sp>
      <p:sp>
        <p:nvSpPr>
          <p:cNvPr id="32" name="Text Placeholder 10">
            <a:extLst>
              <a:ext uri="{FF2B5EF4-FFF2-40B4-BE49-F238E27FC236}">
                <a16:creationId xmlns:a16="http://schemas.microsoft.com/office/drawing/2014/main" id="{EC0E9380-7D69-40AB-9A8E-03E4ECAEB6BD}"/>
              </a:ext>
            </a:extLst>
          </p:cNvPr>
          <p:cNvSpPr>
            <a:spLocks noGrp="1"/>
          </p:cNvSpPr>
          <p:nvPr>
            <p:ph type="body" sz="quarter" idx="43" hasCustomPrompt="1"/>
          </p:nvPr>
        </p:nvSpPr>
        <p:spPr>
          <a:xfrm>
            <a:off x="2054497" y="5494357"/>
            <a:ext cx="1561710" cy="175872"/>
          </a:xfrm>
        </p:spPr>
        <p:txBody>
          <a:bodyPr lIns="0" tIns="0" rIns="0" bIns="0" anchor="ctr" anchorCtr="0">
            <a:noAutofit/>
          </a:bodyPr>
          <a:lstStyle>
            <a:lvl1pPr marL="0" indent="0" algn="ctr">
              <a:buNone/>
              <a:defRPr sz="1100"/>
            </a:lvl1pPr>
          </a:lstStyle>
          <a:p>
            <a:pPr lvl="0"/>
            <a:r>
              <a:rPr lang="en-US" dirty="0"/>
              <a:t>Email</a:t>
            </a:r>
          </a:p>
        </p:txBody>
      </p:sp>
      <p:sp>
        <p:nvSpPr>
          <p:cNvPr id="33" name="Picture Placeholder 4">
            <a:extLst>
              <a:ext uri="{FF2B5EF4-FFF2-40B4-BE49-F238E27FC236}">
                <a16:creationId xmlns:a16="http://schemas.microsoft.com/office/drawing/2014/main" id="{4E6F8EE6-C0E8-4409-8EC4-14208C77AE81}"/>
              </a:ext>
            </a:extLst>
          </p:cNvPr>
          <p:cNvSpPr>
            <a:spLocks noGrp="1"/>
          </p:cNvSpPr>
          <p:nvPr>
            <p:ph type="pic" sz="quarter" idx="44" hasCustomPrompt="1"/>
          </p:nvPr>
        </p:nvSpPr>
        <p:spPr>
          <a:xfrm>
            <a:off x="3923910" y="3892042"/>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34" name="Text Placeholder 5">
            <a:extLst>
              <a:ext uri="{FF2B5EF4-FFF2-40B4-BE49-F238E27FC236}">
                <a16:creationId xmlns:a16="http://schemas.microsoft.com/office/drawing/2014/main" id="{B62CF5AD-0941-4F86-89BA-1005528CC776}"/>
              </a:ext>
            </a:extLst>
          </p:cNvPr>
          <p:cNvSpPr>
            <a:spLocks noGrp="1"/>
          </p:cNvSpPr>
          <p:nvPr>
            <p:ph type="body" sz="quarter" idx="45" hasCustomPrompt="1"/>
          </p:nvPr>
        </p:nvSpPr>
        <p:spPr>
          <a:xfrm>
            <a:off x="3791145" y="5041367"/>
            <a:ext cx="1561710" cy="273790"/>
          </a:xfrm>
        </p:spPr>
        <p:txBody>
          <a:bodyPr lIns="0" tIns="0" rIns="0" bIns="0" anchor="ctr" anchorCtr="0">
            <a:normAutofit/>
          </a:bodyPr>
          <a:lstStyle>
            <a:lvl1pPr marL="0" indent="0" algn="ctr">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43" name="Text Placeholder 10">
            <a:extLst>
              <a:ext uri="{FF2B5EF4-FFF2-40B4-BE49-F238E27FC236}">
                <a16:creationId xmlns:a16="http://schemas.microsoft.com/office/drawing/2014/main" id="{32E3A314-4986-4CE8-99EE-49A82B35337E}"/>
              </a:ext>
            </a:extLst>
          </p:cNvPr>
          <p:cNvSpPr>
            <a:spLocks noGrp="1"/>
          </p:cNvSpPr>
          <p:nvPr>
            <p:ph type="body" sz="quarter" idx="46" hasCustomPrompt="1"/>
          </p:nvPr>
        </p:nvSpPr>
        <p:spPr>
          <a:xfrm>
            <a:off x="3791145" y="5318139"/>
            <a:ext cx="1561710" cy="175872"/>
          </a:xfrm>
        </p:spPr>
        <p:txBody>
          <a:bodyPr lIns="0" tIns="0" rIns="0" bIns="0" anchor="ctr" anchorCtr="0">
            <a:noAutofit/>
          </a:bodyPr>
          <a:lstStyle>
            <a:lvl1pPr marL="0" indent="0" algn="ctr">
              <a:buNone/>
              <a:defRPr sz="1100"/>
            </a:lvl1pPr>
          </a:lstStyle>
          <a:p>
            <a:pPr lvl="0"/>
            <a:r>
              <a:rPr lang="en-US" dirty="0"/>
              <a:t>Phone</a:t>
            </a:r>
          </a:p>
        </p:txBody>
      </p:sp>
      <p:sp>
        <p:nvSpPr>
          <p:cNvPr id="44" name="Text Placeholder 10">
            <a:extLst>
              <a:ext uri="{FF2B5EF4-FFF2-40B4-BE49-F238E27FC236}">
                <a16:creationId xmlns:a16="http://schemas.microsoft.com/office/drawing/2014/main" id="{843A952B-DEC7-4CF3-A463-E2769BA3E919}"/>
              </a:ext>
            </a:extLst>
          </p:cNvPr>
          <p:cNvSpPr>
            <a:spLocks noGrp="1"/>
          </p:cNvSpPr>
          <p:nvPr>
            <p:ph type="body" sz="quarter" idx="47" hasCustomPrompt="1"/>
          </p:nvPr>
        </p:nvSpPr>
        <p:spPr>
          <a:xfrm>
            <a:off x="3791145" y="5494357"/>
            <a:ext cx="1561710" cy="175872"/>
          </a:xfrm>
        </p:spPr>
        <p:txBody>
          <a:bodyPr lIns="0" tIns="0" rIns="0" bIns="0" anchor="ctr" anchorCtr="0">
            <a:noAutofit/>
          </a:bodyPr>
          <a:lstStyle>
            <a:lvl1pPr marL="0" indent="0" algn="ctr">
              <a:buNone/>
              <a:defRPr sz="1100"/>
            </a:lvl1pPr>
          </a:lstStyle>
          <a:p>
            <a:pPr lvl="0"/>
            <a:r>
              <a:rPr lang="en-US" dirty="0"/>
              <a:t>Email</a:t>
            </a:r>
          </a:p>
        </p:txBody>
      </p:sp>
      <p:sp>
        <p:nvSpPr>
          <p:cNvPr id="45" name="Picture Placeholder 4">
            <a:extLst>
              <a:ext uri="{FF2B5EF4-FFF2-40B4-BE49-F238E27FC236}">
                <a16:creationId xmlns:a16="http://schemas.microsoft.com/office/drawing/2014/main" id="{37D509A7-1DFC-4EA8-8565-A4DADDCF1850}"/>
              </a:ext>
            </a:extLst>
          </p:cNvPr>
          <p:cNvSpPr>
            <a:spLocks noGrp="1"/>
          </p:cNvSpPr>
          <p:nvPr>
            <p:ph type="pic" sz="quarter" idx="48" hasCustomPrompt="1"/>
          </p:nvPr>
        </p:nvSpPr>
        <p:spPr>
          <a:xfrm>
            <a:off x="5672238" y="3892042"/>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46" name="Text Placeholder 5">
            <a:extLst>
              <a:ext uri="{FF2B5EF4-FFF2-40B4-BE49-F238E27FC236}">
                <a16:creationId xmlns:a16="http://schemas.microsoft.com/office/drawing/2014/main" id="{FEDDAE4A-8C70-428B-A500-245C88907D99}"/>
              </a:ext>
            </a:extLst>
          </p:cNvPr>
          <p:cNvSpPr>
            <a:spLocks noGrp="1"/>
          </p:cNvSpPr>
          <p:nvPr>
            <p:ph type="body" sz="quarter" idx="49" hasCustomPrompt="1"/>
          </p:nvPr>
        </p:nvSpPr>
        <p:spPr>
          <a:xfrm>
            <a:off x="5539473" y="5041367"/>
            <a:ext cx="1561710" cy="273790"/>
          </a:xfrm>
        </p:spPr>
        <p:txBody>
          <a:bodyPr lIns="0" tIns="0" rIns="0" bIns="0" anchor="ctr" anchorCtr="0">
            <a:normAutofit/>
          </a:bodyPr>
          <a:lstStyle>
            <a:lvl1pPr marL="0" indent="0" algn="ctr">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47" name="Text Placeholder 10">
            <a:extLst>
              <a:ext uri="{FF2B5EF4-FFF2-40B4-BE49-F238E27FC236}">
                <a16:creationId xmlns:a16="http://schemas.microsoft.com/office/drawing/2014/main" id="{AEA6A310-E7A1-4E08-B67E-79A77A454481}"/>
              </a:ext>
            </a:extLst>
          </p:cNvPr>
          <p:cNvSpPr>
            <a:spLocks noGrp="1"/>
          </p:cNvSpPr>
          <p:nvPr>
            <p:ph type="body" sz="quarter" idx="50" hasCustomPrompt="1"/>
          </p:nvPr>
        </p:nvSpPr>
        <p:spPr>
          <a:xfrm>
            <a:off x="5539473" y="5318139"/>
            <a:ext cx="1561710" cy="175872"/>
          </a:xfrm>
        </p:spPr>
        <p:txBody>
          <a:bodyPr lIns="0" tIns="0" rIns="0" bIns="0" anchor="ctr" anchorCtr="0">
            <a:noAutofit/>
          </a:bodyPr>
          <a:lstStyle>
            <a:lvl1pPr marL="0" indent="0" algn="ctr">
              <a:buNone/>
              <a:defRPr sz="1100"/>
            </a:lvl1pPr>
          </a:lstStyle>
          <a:p>
            <a:pPr lvl="0"/>
            <a:r>
              <a:rPr lang="en-US" dirty="0"/>
              <a:t>Phone</a:t>
            </a:r>
          </a:p>
        </p:txBody>
      </p:sp>
      <p:sp>
        <p:nvSpPr>
          <p:cNvPr id="48" name="Text Placeholder 10">
            <a:extLst>
              <a:ext uri="{FF2B5EF4-FFF2-40B4-BE49-F238E27FC236}">
                <a16:creationId xmlns:a16="http://schemas.microsoft.com/office/drawing/2014/main" id="{C2A1063D-53BA-494C-812B-E50D8948E280}"/>
              </a:ext>
            </a:extLst>
          </p:cNvPr>
          <p:cNvSpPr>
            <a:spLocks noGrp="1"/>
          </p:cNvSpPr>
          <p:nvPr>
            <p:ph type="body" sz="quarter" idx="51" hasCustomPrompt="1"/>
          </p:nvPr>
        </p:nvSpPr>
        <p:spPr>
          <a:xfrm>
            <a:off x="5539473" y="5494357"/>
            <a:ext cx="1561710" cy="175872"/>
          </a:xfrm>
        </p:spPr>
        <p:txBody>
          <a:bodyPr lIns="0" tIns="0" rIns="0" bIns="0" anchor="ctr" anchorCtr="0">
            <a:noAutofit/>
          </a:bodyPr>
          <a:lstStyle>
            <a:lvl1pPr marL="0" indent="0" algn="ctr">
              <a:buNone/>
              <a:defRPr sz="1100"/>
            </a:lvl1pPr>
          </a:lstStyle>
          <a:p>
            <a:pPr lvl="0"/>
            <a:r>
              <a:rPr lang="en-US" dirty="0"/>
              <a:t>Email</a:t>
            </a:r>
          </a:p>
        </p:txBody>
      </p:sp>
      <p:sp>
        <p:nvSpPr>
          <p:cNvPr id="61" name="Picture Placeholder 4">
            <a:extLst>
              <a:ext uri="{FF2B5EF4-FFF2-40B4-BE49-F238E27FC236}">
                <a16:creationId xmlns:a16="http://schemas.microsoft.com/office/drawing/2014/main" id="{6DA7A64F-4249-4339-9DFB-990A109EC9C7}"/>
              </a:ext>
            </a:extLst>
          </p:cNvPr>
          <p:cNvSpPr>
            <a:spLocks noGrp="1"/>
          </p:cNvSpPr>
          <p:nvPr>
            <p:ph type="pic" sz="quarter" idx="52" hasCustomPrompt="1"/>
          </p:nvPr>
        </p:nvSpPr>
        <p:spPr>
          <a:xfrm>
            <a:off x="7406353" y="3890452"/>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62" name="Text Placeholder 5">
            <a:extLst>
              <a:ext uri="{FF2B5EF4-FFF2-40B4-BE49-F238E27FC236}">
                <a16:creationId xmlns:a16="http://schemas.microsoft.com/office/drawing/2014/main" id="{50461454-2D9E-49B4-B25E-8529FAAF51D6}"/>
              </a:ext>
            </a:extLst>
          </p:cNvPr>
          <p:cNvSpPr>
            <a:spLocks noGrp="1"/>
          </p:cNvSpPr>
          <p:nvPr>
            <p:ph type="body" sz="quarter" idx="53" hasCustomPrompt="1"/>
          </p:nvPr>
        </p:nvSpPr>
        <p:spPr>
          <a:xfrm>
            <a:off x="7273588" y="5039777"/>
            <a:ext cx="1561710" cy="273790"/>
          </a:xfrm>
        </p:spPr>
        <p:txBody>
          <a:bodyPr lIns="0" tIns="0" rIns="0" bIns="0" anchor="ctr" anchorCtr="0">
            <a:normAutofit/>
          </a:bodyPr>
          <a:lstStyle>
            <a:lvl1pPr marL="0" indent="0" algn="ctr">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63" name="Text Placeholder 10">
            <a:extLst>
              <a:ext uri="{FF2B5EF4-FFF2-40B4-BE49-F238E27FC236}">
                <a16:creationId xmlns:a16="http://schemas.microsoft.com/office/drawing/2014/main" id="{FD8B8B5E-500F-4AB8-89F2-C5F49F3C5A76}"/>
              </a:ext>
            </a:extLst>
          </p:cNvPr>
          <p:cNvSpPr>
            <a:spLocks noGrp="1"/>
          </p:cNvSpPr>
          <p:nvPr>
            <p:ph type="body" sz="quarter" idx="54" hasCustomPrompt="1"/>
          </p:nvPr>
        </p:nvSpPr>
        <p:spPr>
          <a:xfrm>
            <a:off x="7273588" y="5316549"/>
            <a:ext cx="1561710" cy="175872"/>
          </a:xfrm>
        </p:spPr>
        <p:txBody>
          <a:bodyPr lIns="0" tIns="0" rIns="0" bIns="0" anchor="ctr" anchorCtr="0">
            <a:noAutofit/>
          </a:bodyPr>
          <a:lstStyle>
            <a:lvl1pPr marL="0" indent="0" algn="ctr">
              <a:buNone/>
              <a:defRPr sz="1100"/>
            </a:lvl1pPr>
          </a:lstStyle>
          <a:p>
            <a:pPr lvl="0"/>
            <a:r>
              <a:rPr lang="en-US" dirty="0"/>
              <a:t>Phone</a:t>
            </a:r>
          </a:p>
        </p:txBody>
      </p:sp>
      <p:sp>
        <p:nvSpPr>
          <p:cNvPr id="64" name="Text Placeholder 10">
            <a:extLst>
              <a:ext uri="{FF2B5EF4-FFF2-40B4-BE49-F238E27FC236}">
                <a16:creationId xmlns:a16="http://schemas.microsoft.com/office/drawing/2014/main" id="{66F48A13-D058-4E46-BB03-DCE0884529A4}"/>
              </a:ext>
            </a:extLst>
          </p:cNvPr>
          <p:cNvSpPr>
            <a:spLocks noGrp="1"/>
          </p:cNvSpPr>
          <p:nvPr>
            <p:ph type="body" sz="quarter" idx="55" hasCustomPrompt="1"/>
          </p:nvPr>
        </p:nvSpPr>
        <p:spPr>
          <a:xfrm>
            <a:off x="7273588" y="5492767"/>
            <a:ext cx="1561710" cy="175872"/>
          </a:xfrm>
        </p:spPr>
        <p:txBody>
          <a:bodyPr lIns="0" tIns="0" rIns="0" bIns="0" anchor="ctr" anchorCtr="0">
            <a:noAutofit/>
          </a:bodyPr>
          <a:lstStyle>
            <a:lvl1pPr marL="0" indent="0" algn="ctr">
              <a:buNone/>
              <a:defRPr sz="1100"/>
            </a:lvl1pPr>
          </a:lstStyle>
          <a:p>
            <a:pPr lvl="0"/>
            <a:r>
              <a:rPr lang="en-US" dirty="0"/>
              <a:t>Email</a:t>
            </a:r>
          </a:p>
        </p:txBody>
      </p:sp>
    </p:spTree>
    <p:extLst>
      <p:ext uri="{BB962C8B-B14F-4D97-AF65-F5344CB8AC3E}">
        <p14:creationId xmlns:p14="http://schemas.microsoft.com/office/powerpoint/2010/main" val="379955995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10">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2785E4-F413-4DC6-95C2-30BB00637F74}"/>
              </a:ext>
            </a:extLst>
          </p:cNvPr>
          <p:cNvSpPr>
            <a:spLocks noGrp="1"/>
          </p:cNvSpPr>
          <p:nvPr>
            <p:ph type="title" hasCustomPrompt="1"/>
          </p:nvPr>
        </p:nvSpPr>
        <p:spPr>
          <a:xfrm>
            <a:off x="228600" y="228600"/>
            <a:ext cx="8686800" cy="1143000"/>
          </a:xfrm>
          <a:solidFill>
            <a:schemeClr val="tx1"/>
          </a:solidFill>
        </p:spPr>
        <p:txBody>
          <a:bodyPr lIns="274320" tIns="91440" rIns="228600" bIns="91440">
            <a:normAutofit/>
          </a:bodyPr>
          <a:lstStyle>
            <a:lvl1pPr>
              <a:defRPr sz="3200">
                <a:solidFill>
                  <a:schemeClr val="bg1"/>
                </a:solidFill>
              </a:defRPr>
            </a:lvl1pPr>
          </a:lstStyle>
          <a:p>
            <a:r>
              <a:rPr lang="en-US" dirty="0"/>
              <a:t>Click to add title</a:t>
            </a:r>
          </a:p>
        </p:txBody>
      </p:sp>
      <p:sp>
        <p:nvSpPr>
          <p:cNvPr id="7" name="Picture Placeholder 4"/>
          <p:cNvSpPr>
            <a:spLocks noGrp="1"/>
          </p:cNvSpPr>
          <p:nvPr>
            <p:ph type="pic" sz="quarter" idx="14" hasCustomPrompt="1"/>
          </p:nvPr>
        </p:nvSpPr>
        <p:spPr>
          <a:xfrm>
            <a:off x="6096000" y="1489908"/>
            <a:ext cx="2819399" cy="1458647"/>
          </a:xfrm>
          <a:pattFill prst="lgCheck">
            <a:fgClr>
              <a:schemeClr val="bg2"/>
            </a:fgClr>
            <a:bgClr>
              <a:schemeClr val="bg1"/>
            </a:bgClr>
          </a:pattFill>
        </p:spPr>
        <p:txBody>
          <a:bodyPr anchor="ctr" anchorCtr="1">
            <a:normAutofit/>
          </a:bodyPr>
          <a:lstStyle>
            <a:lvl1pPr marL="0" marR="0" indent="0" algn="l"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graphic</a:t>
            </a:r>
          </a:p>
        </p:txBody>
      </p:sp>
      <p:sp>
        <p:nvSpPr>
          <p:cNvPr id="18" name="Picture Placeholder 4"/>
          <p:cNvSpPr>
            <a:spLocks noGrp="1"/>
          </p:cNvSpPr>
          <p:nvPr>
            <p:ph type="pic" sz="quarter" idx="16" hasCustomPrompt="1"/>
          </p:nvPr>
        </p:nvSpPr>
        <p:spPr>
          <a:xfrm>
            <a:off x="6095998" y="3064338"/>
            <a:ext cx="2819401" cy="1458647"/>
          </a:xfrm>
          <a:pattFill prst="lgCheck">
            <a:fgClr>
              <a:schemeClr val="bg2"/>
            </a:fgClr>
            <a:bgClr>
              <a:schemeClr val="bg1"/>
            </a:bgClr>
          </a:pattFill>
        </p:spPr>
        <p:txBody>
          <a:bodyPr anchor="ctr" anchorCtr="1">
            <a:normAutofit/>
          </a:bodyPr>
          <a:lstStyle>
            <a:lvl1pPr marL="0" marR="0" indent="0" algn="l"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graphic</a:t>
            </a:r>
          </a:p>
        </p:txBody>
      </p:sp>
      <p:sp>
        <p:nvSpPr>
          <p:cNvPr id="20" name="Picture Placeholder 4"/>
          <p:cNvSpPr>
            <a:spLocks noGrp="1"/>
          </p:cNvSpPr>
          <p:nvPr>
            <p:ph type="pic" sz="quarter" idx="18" hasCustomPrompt="1"/>
          </p:nvPr>
        </p:nvSpPr>
        <p:spPr>
          <a:xfrm>
            <a:off x="6095994" y="4638768"/>
            <a:ext cx="2819406" cy="1458647"/>
          </a:xfrm>
          <a:pattFill prst="lgCheck">
            <a:fgClr>
              <a:schemeClr val="bg2"/>
            </a:fgClr>
            <a:bgClr>
              <a:schemeClr val="bg1"/>
            </a:bgClr>
          </a:pattFill>
        </p:spPr>
        <p:txBody>
          <a:bodyPr anchor="ctr" anchorCtr="1">
            <a:normAutofit/>
          </a:bodyPr>
          <a:lstStyle>
            <a:lvl1pPr marL="0" marR="0" indent="0" algn="l"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graphic</a:t>
            </a:r>
          </a:p>
        </p:txBody>
      </p:sp>
      <p:sp>
        <p:nvSpPr>
          <p:cNvPr id="2" name="Footer Placeholder 1">
            <a:extLst>
              <a:ext uri="{FF2B5EF4-FFF2-40B4-BE49-F238E27FC236}">
                <a16:creationId xmlns:a16="http://schemas.microsoft.com/office/drawing/2014/main" id="{6C69C8B9-218A-4AF7-A17F-887D84666997}"/>
              </a:ext>
            </a:extLst>
          </p:cNvPr>
          <p:cNvSpPr>
            <a:spLocks noGrp="1"/>
          </p:cNvSpPr>
          <p:nvPr userDrawn="1">
            <p:ph type="ftr" sz="quarter" idx="19"/>
          </p:nvPr>
        </p:nvSpPr>
        <p:spPr/>
        <p:txBody>
          <a:bodyPr/>
          <a:lstStyle/>
          <a:p>
            <a:endParaRPr lang="en-US" dirty="0"/>
          </a:p>
        </p:txBody>
      </p:sp>
      <p:sp>
        <p:nvSpPr>
          <p:cNvPr id="24" name="Text Placeholder 23">
            <a:extLst>
              <a:ext uri="{FF2B5EF4-FFF2-40B4-BE49-F238E27FC236}">
                <a16:creationId xmlns:a16="http://schemas.microsoft.com/office/drawing/2014/main" id="{7E24CE09-56D7-4DC8-951C-E2BAE950EA04}"/>
              </a:ext>
            </a:extLst>
          </p:cNvPr>
          <p:cNvSpPr>
            <a:spLocks noGrp="1"/>
          </p:cNvSpPr>
          <p:nvPr userDrawn="1">
            <p:ph type="body" sz="quarter" idx="20" hasCustomPrompt="1"/>
          </p:nvPr>
        </p:nvSpPr>
        <p:spPr>
          <a:xfrm>
            <a:off x="228600" y="1489910"/>
            <a:ext cx="5743064" cy="4606090"/>
          </a:xfrm>
          <a:solidFill>
            <a:schemeClr val="bg2">
              <a:alpha val="50000"/>
            </a:schemeClr>
          </a:solidFill>
        </p:spPr>
        <p:txBody>
          <a:bodyPr lIns="274320" tIns="182880" rIns="274320" bIns="182880">
            <a:normAutofit/>
          </a:bodyPr>
          <a:lstStyle>
            <a:lvl1pPr>
              <a:spcBef>
                <a:spcPts val="800"/>
              </a:spcBef>
              <a:defRPr sz="2200"/>
            </a:lvl1pPr>
            <a:lvl2pPr marL="569913" indent="-168275">
              <a:spcBef>
                <a:spcPts val="800"/>
              </a:spcBef>
              <a:defRPr sz="2000"/>
            </a:lvl2pPr>
            <a:lvl3pPr marL="914400" indent="-227013">
              <a:spcBef>
                <a:spcPts val="800"/>
              </a:spcBef>
              <a:defRPr sz="1800"/>
            </a:lvl3pPr>
            <a:lvl4pPr marL="1200150" indent="-168275">
              <a:spcBef>
                <a:spcPts val="800"/>
              </a:spcBef>
              <a:defRPr sz="1600"/>
            </a:lvl4pPr>
            <a:lvl5pPr marL="1484313" indent="-168275">
              <a:spcBef>
                <a:spcPts val="800"/>
              </a:spcBef>
              <a:defRPr sz="14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B0E80666-88AA-4CB9-BCE2-D0E93BFD1EF9}"/>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Tree>
    <p:extLst>
      <p:ext uri="{BB962C8B-B14F-4D97-AF65-F5344CB8AC3E}">
        <p14:creationId xmlns:p14="http://schemas.microsoft.com/office/powerpoint/2010/main" val="354831850"/>
      </p:ext>
    </p:extLst>
  </p:cSld>
  <p:clrMapOvr>
    <a:masterClrMapping/>
  </p:clrMapOvr>
  <p:transition>
    <p:fade/>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Eighteen Attorney Contact - Light Gray">
    <p:spTree>
      <p:nvGrpSpPr>
        <p:cNvPr id="1" name=""/>
        <p:cNvGrpSpPr/>
        <p:nvPr/>
      </p:nvGrpSpPr>
      <p:grpSpPr>
        <a:xfrm>
          <a:off x="0" y="0"/>
          <a:ext cx="0" cy="0"/>
          <a:chOff x="0" y="0"/>
          <a:chExt cx="0" cy="0"/>
        </a:xfrm>
      </p:grpSpPr>
      <p:sp>
        <p:nvSpPr>
          <p:cNvPr id="7" name="Picture Placeholder 4"/>
          <p:cNvSpPr>
            <a:spLocks noGrp="1"/>
          </p:cNvSpPr>
          <p:nvPr>
            <p:ph type="pic" sz="quarter" idx="14" hasCustomPrompt="1"/>
          </p:nvPr>
        </p:nvSpPr>
        <p:spPr>
          <a:xfrm>
            <a:off x="483101" y="1447800"/>
            <a:ext cx="942700" cy="794253"/>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300"/>
            </a:lvl1pPr>
          </a:lstStyle>
          <a:p>
            <a:r>
              <a:rPr lang="en-US" dirty="0"/>
              <a:t>Click icon to insert photo</a:t>
            </a:r>
          </a:p>
        </p:txBody>
      </p:sp>
      <p:sp>
        <p:nvSpPr>
          <p:cNvPr id="2" name="Footer Placeholder 1">
            <a:extLst>
              <a:ext uri="{FF2B5EF4-FFF2-40B4-BE49-F238E27FC236}">
                <a16:creationId xmlns:a16="http://schemas.microsoft.com/office/drawing/2014/main" id="{148891A2-AE41-4931-AE97-3452CC4A7EB9}"/>
              </a:ext>
            </a:extLst>
          </p:cNvPr>
          <p:cNvSpPr>
            <a:spLocks noGrp="1"/>
          </p:cNvSpPr>
          <p:nvPr>
            <p:ph type="ftr" sz="quarter" idx="16"/>
          </p:nvPr>
        </p:nvSpPr>
        <p:spPr/>
        <p:txBody>
          <a:bodyPr/>
          <a:lstStyle/>
          <a:p>
            <a:endParaRPr lang="en-US" dirty="0"/>
          </a:p>
        </p:txBody>
      </p:sp>
      <p:sp>
        <p:nvSpPr>
          <p:cNvPr id="8" name="Slide Number Placeholder 5">
            <a:extLst>
              <a:ext uri="{FF2B5EF4-FFF2-40B4-BE49-F238E27FC236}">
                <a16:creationId xmlns:a16="http://schemas.microsoft.com/office/drawing/2014/main" id="{3A91736C-CCF5-426B-B57F-3185C127169E}"/>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6" name="Text Placeholder 5">
            <a:extLst>
              <a:ext uri="{FF2B5EF4-FFF2-40B4-BE49-F238E27FC236}">
                <a16:creationId xmlns:a16="http://schemas.microsoft.com/office/drawing/2014/main" id="{E421488F-8BC1-41EE-848B-CC88010405CD}"/>
              </a:ext>
            </a:extLst>
          </p:cNvPr>
          <p:cNvSpPr>
            <a:spLocks noGrp="1"/>
          </p:cNvSpPr>
          <p:nvPr>
            <p:ph type="body" sz="quarter" idx="17" hasCustomPrompt="1"/>
          </p:nvPr>
        </p:nvSpPr>
        <p:spPr>
          <a:xfrm>
            <a:off x="308702" y="2279854"/>
            <a:ext cx="1291498" cy="192024"/>
          </a:xfrm>
        </p:spPr>
        <p:txBody>
          <a:bodyPr lIns="0" tIns="0" rIns="0" bIns="0" anchor="ctr" anchorCtr="0">
            <a:normAutofit/>
          </a:bodyPr>
          <a:lstStyle>
            <a:lvl1pPr marL="0" indent="0" algn="ctr">
              <a:buNone/>
              <a:defRPr sz="11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1" name="Text Placeholder 10">
            <a:extLst>
              <a:ext uri="{FF2B5EF4-FFF2-40B4-BE49-F238E27FC236}">
                <a16:creationId xmlns:a16="http://schemas.microsoft.com/office/drawing/2014/main" id="{F5F00205-0E28-4C96-83D0-D7462AE51DD1}"/>
              </a:ext>
            </a:extLst>
          </p:cNvPr>
          <p:cNvSpPr>
            <a:spLocks noGrp="1"/>
          </p:cNvSpPr>
          <p:nvPr>
            <p:ph type="body" sz="quarter" idx="18" hasCustomPrompt="1"/>
          </p:nvPr>
        </p:nvSpPr>
        <p:spPr>
          <a:xfrm>
            <a:off x="308702" y="2474259"/>
            <a:ext cx="1291498" cy="152034"/>
          </a:xfrm>
        </p:spPr>
        <p:txBody>
          <a:bodyPr lIns="0" tIns="0" rIns="0" bIns="0" anchor="ctr" anchorCtr="0">
            <a:noAutofit/>
          </a:bodyPr>
          <a:lstStyle>
            <a:lvl1pPr marL="0" indent="0" algn="ctr">
              <a:buNone/>
              <a:defRPr sz="900"/>
            </a:lvl1pPr>
          </a:lstStyle>
          <a:p>
            <a:pPr lvl="0"/>
            <a:r>
              <a:rPr lang="en-US" dirty="0"/>
              <a:t>Phone</a:t>
            </a:r>
          </a:p>
        </p:txBody>
      </p:sp>
      <p:sp>
        <p:nvSpPr>
          <p:cNvPr id="13" name="Text Placeholder 10">
            <a:extLst>
              <a:ext uri="{FF2B5EF4-FFF2-40B4-BE49-F238E27FC236}">
                <a16:creationId xmlns:a16="http://schemas.microsoft.com/office/drawing/2014/main" id="{C7D66212-B910-4F8E-95EE-179211F0F1A7}"/>
              </a:ext>
            </a:extLst>
          </p:cNvPr>
          <p:cNvSpPr>
            <a:spLocks noGrp="1"/>
          </p:cNvSpPr>
          <p:nvPr>
            <p:ph type="body" sz="quarter" idx="19" hasCustomPrompt="1"/>
          </p:nvPr>
        </p:nvSpPr>
        <p:spPr>
          <a:xfrm>
            <a:off x="308702" y="2628422"/>
            <a:ext cx="1291498" cy="152034"/>
          </a:xfrm>
        </p:spPr>
        <p:txBody>
          <a:bodyPr lIns="0" tIns="0" rIns="0" bIns="0" anchor="ctr" anchorCtr="0">
            <a:noAutofit/>
          </a:bodyPr>
          <a:lstStyle>
            <a:lvl1pPr marL="0" indent="0" algn="ctr">
              <a:buNone/>
              <a:defRPr sz="900"/>
            </a:lvl1pPr>
          </a:lstStyle>
          <a:p>
            <a:pPr lvl="0"/>
            <a:r>
              <a:rPr lang="en-US" dirty="0"/>
              <a:t>Email</a:t>
            </a:r>
          </a:p>
        </p:txBody>
      </p:sp>
      <p:sp>
        <p:nvSpPr>
          <p:cNvPr id="28" name="Title 1">
            <a:extLst>
              <a:ext uri="{FF2B5EF4-FFF2-40B4-BE49-F238E27FC236}">
                <a16:creationId xmlns:a16="http://schemas.microsoft.com/office/drawing/2014/main" id="{10D2D5C8-E142-4A0A-A1C8-11790A840CD2}"/>
              </a:ext>
            </a:extLst>
          </p:cNvPr>
          <p:cNvSpPr>
            <a:spLocks noGrp="1"/>
          </p:cNvSpPr>
          <p:nvPr>
            <p:ph type="title" hasCustomPrompt="1"/>
          </p:nvPr>
        </p:nvSpPr>
        <p:spPr>
          <a:xfrm>
            <a:off x="228600" y="228600"/>
            <a:ext cx="8686800" cy="914400"/>
          </a:xfrm>
          <a:solidFill>
            <a:schemeClr val="bg1">
              <a:lumMod val="95000"/>
            </a:schemeClr>
          </a:solidFill>
        </p:spPr>
        <p:txBody>
          <a:bodyPr lIns="310896" tIns="91440" rIns="182880" bIns="91440"/>
          <a:lstStyle>
            <a:lvl1pPr>
              <a:defRPr>
                <a:solidFill>
                  <a:schemeClr val="tx2"/>
                </a:solidFill>
              </a:defRPr>
            </a:lvl1pPr>
          </a:lstStyle>
          <a:p>
            <a:r>
              <a:rPr lang="en-US" dirty="0"/>
              <a:t>Click to add title</a:t>
            </a:r>
          </a:p>
        </p:txBody>
      </p:sp>
      <p:sp>
        <p:nvSpPr>
          <p:cNvPr id="69" name="Picture Placeholder 4">
            <a:extLst>
              <a:ext uri="{FF2B5EF4-FFF2-40B4-BE49-F238E27FC236}">
                <a16:creationId xmlns:a16="http://schemas.microsoft.com/office/drawing/2014/main" id="{D5D4BC49-C48D-4D3D-940A-646F25369945}"/>
              </a:ext>
            </a:extLst>
          </p:cNvPr>
          <p:cNvSpPr>
            <a:spLocks noGrp="1"/>
          </p:cNvSpPr>
          <p:nvPr>
            <p:ph type="pic" sz="quarter" idx="20" hasCustomPrompt="1"/>
          </p:nvPr>
        </p:nvSpPr>
        <p:spPr>
          <a:xfrm>
            <a:off x="1930400" y="1447800"/>
            <a:ext cx="942700" cy="794253"/>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300"/>
            </a:lvl1pPr>
          </a:lstStyle>
          <a:p>
            <a:r>
              <a:rPr lang="en-US" dirty="0"/>
              <a:t>Click icon to insert photo</a:t>
            </a:r>
          </a:p>
        </p:txBody>
      </p:sp>
      <p:sp>
        <p:nvSpPr>
          <p:cNvPr id="70" name="Text Placeholder 5">
            <a:extLst>
              <a:ext uri="{FF2B5EF4-FFF2-40B4-BE49-F238E27FC236}">
                <a16:creationId xmlns:a16="http://schemas.microsoft.com/office/drawing/2014/main" id="{60C07E8E-B777-4086-8F9E-1F6096B271D6}"/>
              </a:ext>
            </a:extLst>
          </p:cNvPr>
          <p:cNvSpPr>
            <a:spLocks noGrp="1"/>
          </p:cNvSpPr>
          <p:nvPr>
            <p:ph type="body" sz="quarter" idx="21" hasCustomPrompt="1"/>
          </p:nvPr>
        </p:nvSpPr>
        <p:spPr>
          <a:xfrm>
            <a:off x="1756001" y="2279854"/>
            <a:ext cx="1291498" cy="192024"/>
          </a:xfrm>
        </p:spPr>
        <p:txBody>
          <a:bodyPr lIns="0" tIns="0" rIns="0" bIns="0" anchor="ctr" anchorCtr="0">
            <a:normAutofit/>
          </a:bodyPr>
          <a:lstStyle>
            <a:lvl1pPr marL="0" indent="0" algn="ctr">
              <a:buNone/>
              <a:defRPr sz="11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71" name="Text Placeholder 10">
            <a:extLst>
              <a:ext uri="{FF2B5EF4-FFF2-40B4-BE49-F238E27FC236}">
                <a16:creationId xmlns:a16="http://schemas.microsoft.com/office/drawing/2014/main" id="{D8B6222C-30BE-4EA1-A3BC-80617D738F6B}"/>
              </a:ext>
            </a:extLst>
          </p:cNvPr>
          <p:cNvSpPr>
            <a:spLocks noGrp="1"/>
          </p:cNvSpPr>
          <p:nvPr>
            <p:ph type="body" sz="quarter" idx="22" hasCustomPrompt="1"/>
          </p:nvPr>
        </p:nvSpPr>
        <p:spPr>
          <a:xfrm>
            <a:off x="1756001" y="2474259"/>
            <a:ext cx="1291498" cy="152034"/>
          </a:xfrm>
        </p:spPr>
        <p:txBody>
          <a:bodyPr lIns="0" tIns="0" rIns="0" bIns="0" anchor="ctr" anchorCtr="0">
            <a:noAutofit/>
          </a:bodyPr>
          <a:lstStyle>
            <a:lvl1pPr marL="0" indent="0" algn="ctr">
              <a:buNone/>
              <a:defRPr sz="900"/>
            </a:lvl1pPr>
          </a:lstStyle>
          <a:p>
            <a:pPr lvl="0"/>
            <a:r>
              <a:rPr lang="en-US" dirty="0"/>
              <a:t>Phone</a:t>
            </a:r>
          </a:p>
        </p:txBody>
      </p:sp>
      <p:sp>
        <p:nvSpPr>
          <p:cNvPr id="72" name="Text Placeholder 10">
            <a:extLst>
              <a:ext uri="{FF2B5EF4-FFF2-40B4-BE49-F238E27FC236}">
                <a16:creationId xmlns:a16="http://schemas.microsoft.com/office/drawing/2014/main" id="{3BB71033-3EC3-440C-B080-A6886E37754D}"/>
              </a:ext>
            </a:extLst>
          </p:cNvPr>
          <p:cNvSpPr>
            <a:spLocks noGrp="1"/>
          </p:cNvSpPr>
          <p:nvPr>
            <p:ph type="body" sz="quarter" idx="23" hasCustomPrompt="1"/>
          </p:nvPr>
        </p:nvSpPr>
        <p:spPr>
          <a:xfrm>
            <a:off x="1756001" y="2628422"/>
            <a:ext cx="1291498" cy="152034"/>
          </a:xfrm>
        </p:spPr>
        <p:txBody>
          <a:bodyPr lIns="0" tIns="0" rIns="0" bIns="0" anchor="ctr" anchorCtr="0">
            <a:noAutofit/>
          </a:bodyPr>
          <a:lstStyle>
            <a:lvl1pPr marL="0" indent="0" algn="ctr">
              <a:buNone/>
              <a:defRPr sz="900"/>
            </a:lvl1pPr>
          </a:lstStyle>
          <a:p>
            <a:pPr lvl="0"/>
            <a:r>
              <a:rPr lang="en-US" dirty="0"/>
              <a:t>Email</a:t>
            </a:r>
          </a:p>
        </p:txBody>
      </p:sp>
      <p:sp>
        <p:nvSpPr>
          <p:cNvPr id="73" name="Picture Placeholder 4">
            <a:extLst>
              <a:ext uri="{FF2B5EF4-FFF2-40B4-BE49-F238E27FC236}">
                <a16:creationId xmlns:a16="http://schemas.microsoft.com/office/drawing/2014/main" id="{8DFBDAAB-7E98-412A-956B-FCE7A1D35892}"/>
              </a:ext>
            </a:extLst>
          </p:cNvPr>
          <p:cNvSpPr>
            <a:spLocks noGrp="1"/>
          </p:cNvSpPr>
          <p:nvPr>
            <p:ph type="pic" sz="quarter" idx="24" hasCustomPrompt="1"/>
          </p:nvPr>
        </p:nvSpPr>
        <p:spPr>
          <a:xfrm>
            <a:off x="3377699" y="1447800"/>
            <a:ext cx="942700" cy="794253"/>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300"/>
            </a:lvl1pPr>
          </a:lstStyle>
          <a:p>
            <a:r>
              <a:rPr lang="en-US" dirty="0"/>
              <a:t>Click icon to insert photo</a:t>
            </a:r>
          </a:p>
        </p:txBody>
      </p:sp>
      <p:sp>
        <p:nvSpPr>
          <p:cNvPr id="74" name="Text Placeholder 5">
            <a:extLst>
              <a:ext uri="{FF2B5EF4-FFF2-40B4-BE49-F238E27FC236}">
                <a16:creationId xmlns:a16="http://schemas.microsoft.com/office/drawing/2014/main" id="{E0694915-D3AD-4C99-BE16-874E2690A9BE}"/>
              </a:ext>
            </a:extLst>
          </p:cNvPr>
          <p:cNvSpPr>
            <a:spLocks noGrp="1"/>
          </p:cNvSpPr>
          <p:nvPr>
            <p:ph type="body" sz="quarter" idx="25" hasCustomPrompt="1"/>
          </p:nvPr>
        </p:nvSpPr>
        <p:spPr>
          <a:xfrm>
            <a:off x="3203300" y="2279854"/>
            <a:ext cx="1291498" cy="192024"/>
          </a:xfrm>
        </p:spPr>
        <p:txBody>
          <a:bodyPr lIns="0" tIns="0" rIns="0" bIns="0" anchor="ctr" anchorCtr="0">
            <a:normAutofit/>
          </a:bodyPr>
          <a:lstStyle>
            <a:lvl1pPr marL="0" indent="0" algn="ctr">
              <a:buNone/>
              <a:defRPr sz="11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75" name="Text Placeholder 10">
            <a:extLst>
              <a:ext uri="{FF2B5EF4-FFF2-40B4-BE49-F238E27FC236}">
                <a16:creationId xmlns:a16="http://schemas.microsoft.com/office/drawing/2014/main" id="{47A39927-EB88-4A51-8458-B592FE6E4B8A}"/>
              </a:ext>
            </a:extLst>
          </p:cNvPr>
          <p:cNvSpPr>
            <a:spLocks noGrp="1"/>
          </p:cNvSpPr>
          <p:nvPr>
            <p:ph type="body" sz="quarter" idx="26" hasCustomPrompt="1"/>
          </p:nvPr>
        </p:nvSpPr>
        <p:spPr>
          <a:xfrm>
            <a:off x="3203300" y="2474259"/>
            <a:ext cx="1291498" cy="152034"/>
          </a:xfrm>
        </p:spPr>
        <p:txBody>
          <a:bodyPr lIns="0" tIns="0" rIns="0" bIns="0" anchor="ctr" anchorCtr="0">
            <a:noAutofit/>
          </a:bodyPr>
          <a:lstStyle>
            <a:lvl1pPr marL="0" indent="0" algn="ctr">
              <a:buNone/>
              <a:defRPr sz="900"/>
            </a:lvl1pPr>
          </a:lstStyle>
          <a:p>
            <a:pPr lvl="0"/>
            <a:r>
              <a:rPr lang="en-US" dirty="0"/>
              <a:t>Phone</a:t>
            </a:r>
          </a:p>
        </p:txBody>
      </p:sp>
      <p:sp>
        <p:nvSpPr>
          <p:cNvPr id="76" name="Text Placeholder 10">
            <a:extLst>
              <a:ext uri="{FF2B5EF4-FFF2-40B4-BE49-F238E27FC236}">
                <a16:creationId xmlns:a16="http://schemas.microsoft.com/office/drawing/2014/main" id="{0456F81E-0C6C-4097-8E86-D5496B38E0B0}"/>
              </a:ext>
            </a:extLst>
          </p:cNvPr>
          <p:cNvSpPr>
            <a:spLocks noGrp="1"/>
          </p:cNvSpPr>
          <p:nvPr>
            <p:ph type="body" sz="quarter" idx="27" hasCustomPrompt="1"/>
          </p:nvPr>
        </p:nvSpPr>
        <p:spPr>
          <a:xfrm>
            <a:off x="3203300" y="2628422"/>
            <a:ext cx="1291498" cy="152034"/>
          </a:xfrm>
        </p:spPr>
        <p:txBody>
          <a:bodyPr lIns="0" tIns="0" rIns="0" bIns="0" anchor="ctr" anchorCtr="0">
            <a:noAutofit/>
          </a:bodyPr>
          <a:lstStyle>
            <a:lvl1pPr marL="0" indent="0" algn="ctr">
              <a:buNone/>
              <a:defRPr sz="900"/>
            </a:lvl1pPr>
          </a:lstStyle>
          <a:p>
            <a:pPr lvl="0"/>
            <a:r>
              <a:rPr lang="en-US" dirty="0"/>
              <a:t>Email</a:t>
            </a:r>
          </a:p>
        </p:txBody>
      </p:sp>
      <p:sp>
        <p:nvSpPr>
          <p:cNvPr id="77" name="Picture Placeholder 4">
            <a:extLst>
              <a:ext uri="{FF2B5EF4-FFF2-40B4-BE49-F238E27FC236}">
                <a16:creationId xmlns:a16="http://schemas.microsoft.com/office/drawing/2014/main" id="{CCAEDDD3-523B-4F7D-B119-D0A847F47A20}"/>
              </a:ext>
            </a:extLst>
          </p:cNvPr>
          <p:cNvSpPr>
            <a:spLocks noGrp="1"/>
          </p:cNvSpPr>
          <p:nvPr>
            <p:ph type="pic" sz="quarter" idx="28" hasCustomPrompt="1"/>
          </p:nvPr>
        </p:nvSpPr>
        <p:spPr>
          <a:xfrm>
            <a:off x="4824998" y="1447800"/>
            <a:ext cx="942700" cy="794253"/>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300"/>
            </a:lvl1pPr>
          </a:lstStyle>
          <a:p>
            <a:r>
              <a:rPr lang="en-US" dirty="0"/>
              <a:t>Click icon to insert photo</a:t>
            </a:r>
          </a:p>
        </p:txBody>
      </p:sp>
      <p:sp>
        <p:nvSpPr>
          <p:cNvPr id="78" name="Text Placeholder 5">
            <a:extLst>
              <a:ext uri="{FF2B5EF4-FFF2-40B4-BE49-F238E27FC236}">
                <a16:creationId xmlns:a16="http://schemas.microsoft.com/office/drawing/2014/main" id="{04CED7C3-2829-4F6E-94A0-BC6DB5DB5F37}"/>
              </a:ext>
            </a:extLst>
          </p:cNvPr>
          <p:cNvSpPr>
            <a:spLocks noGrp="1"/>
          </p:cNvSpPr>
          <p:nvPr>
            <p:ph type="body" sz="quarter" idx="29" hasCustomPrompt="1"/>
          </p:nvPr>
        </p:nvSpPr>
        <p:spPr>
          <a:xfrm>
            <a:off x="4650599" y="2279854"/>
            <a:ext cx="1291498" cy="192024"/>
          </a:xfrm>
        </p:spPr>
        <p:txBody>
          <a:bodyPr lIns="0" tIns="0" rIns="0" bIns="0" anchor="ctr" anchorCtr="0">
            <a:normAutofit/>
          </a:bodyPr>
          <a:lstStyle>
            <a:lvl1pPr marL="0" indent="0" algn="ctr">
              <a:buNone/>
              <a:defRPr sz="11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79" name="Text Placeholder 10">
            <a:extLst>
              <a:ext uri="{FF2B5EF4-FFF2-40B4-BE49-F238E27FC236}">
                <a16:creationId xmlns:a16="http://schemas.microsoft.com/office/drawing/2014/main" id="{1E456870-CC6F-430C-A43F-066DD1BDC5D8}"/>
              </a:ext>
            </a:extLst>
          </p:cNvPr>
          <p:cNvSpPr>
            <a:spLocks noGrp="1"/>
          </p:cNvSpPr>
          <p:nvPr>
            <p:ph type="body" sz="quarter" idx="30" hasCustomPrompt="1"/>
          </p:nvPr>
        </p:nvSpPr>
        <p:spPr>
          <a:xfrm>
            <a:off x="4650599" y="2474259"/>
            <a:ext cx="1291498" cy="152034"/>
          </a:xfrm>
        </p:spPr>
        <p:txBody>
          <a:bodyPr lIns="0" tIns="0" rIns="0" bIns="0" anchor="ctr" anchorCtr="0">
            <a:noAutofit/>
          </a:bodyPr>
          <a:lstStyle>
            <a:lvl1pPr marL="0" indent="0" algn="ctr">
              <a:buNone/>
              <a:defRPr sz="900"/>
            </a:lvl1pPr>
          </a:lstStyle>
          <a:p>
            <a:pPr lvl="0"/>
            <a:r>
              <a:rPr lang="en-US" dirty="0"/>
              <a:t>Phone</a:t>
            </a:r>
          </a:p>
        </p:txBody>
      </p:sp>
      <p:sp>
        <p:nvSpPr>
          <p:cNvPr id="80" name="Text Placeholder 10">
            <a:extLst>
              <a:ext uri="{FF2B5EF4-FFF2-40B4-BE49-F238E27FC236}">
                <a16:creationId xmlns:a16="http://schemas.microsoft.com/office/drawing/2014/main" id="{D7ADBE44-B638-4343-A85E-88B76138A165}"/>
              </a:ext>
            </a:extLst>
          </p:cNvPr>
          <p:cNvSpPr>
            <a:spLocks noGrp="1"/>
          </p:cNvSpPr>
          <p:nvPr>
            <p:ph type="body" sz="quarter" idx="31" hasCustomPrompt="1"/>
          </p:nvPr>
        </p:nvSpPr>
        <p:spPr>
          <a:xfrm>
            <a:off x="4650599" y="2628422"/>
            <a:ext cx="1291498" cy="152034"/>
          </a:xfrm>
        </p:spPr>
        <p:txBody>
          <a:bodyPr lIns="0" tIns="0" rIns="0" bIns="0" anchor="ctr" anchorCtr="0">
            <a:noAutofit/>
          </a:bodyPr>
          <a:lstStyle>
            <a:lvl1pPr marL="0" indent="0" algn="ctr">
              <a:buNone/>
              <a:defRPr sz="900"/>
            </a:lvl1pPr>
          </a:lstStyle>
          <a:p>
            <a:pPr lvl="0"/>
            <a:r>
              <a:rPr lang="en-US" dirty="0"/>
              <a:t>Email</a:t>
            </a:r>
          </a:p>
        </p:txBody>
      </p:sp>
      <p:sp>
        <p:nvSpPr>
          <p:cNvPr id="81" name="Picture Placeholder 4">
            <a:extLst>
              <a:ext uri="{FF2B5EF4-FFF2-40B4-BE49-F238E27FC236}">
                <a16:creationId xmlns:a16="http://schemas.microsoft.com/office/drawing/2014/main" id="{76AFBDD3-1B43-4046-ABC1-47B438443810}"/>
              </a:ext>
            </a:extLst>
          </p:cNvPr>
          <p:cNvSpPr>
            <a:spLocks noGrp="1"/>
          </p:cNvSpPr>
          <p:nvPr>
            <p:ph type="pic" sz="quarter" idx="32" hasCustomPrompt="1"/>
          </p:nvPr>
        </p:nvSpPr>
        <p:spPr>
          <a:xfrm>
            <a:off x="6272297" y="1447800"/>
            <a:ext cx="942700" cy="794253"/>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300"/>
            </a:lvl1pPr>
          </a:lstStyle>
          <a:p>
            <a:r>
              <a:rPr lang="en-US" dirty="0"/>
              <a:t>Click icon to insert photo</a:t>
            </a:r>
          </a:p>
        </p:txBody>
      </p:sp>
      <p:sp>
        <p:nvSpPr>
          <p:cNvPr id="82" name="Text Placeholder 5">
            <a:extLst>
              <a:ext uri="{FF2B5EF4-FFF2-40B4-BE49-F238E27FC236}">
                <a16:creationId xmlns:a16="http://schemas.microsoft.com/office/drawing/2014/main" id="{C64FE6FA-C0CB-46E8-A75A-E0732344EA45}"/>
              </a:ext>
            </a:extLst>
          </p:cNvPr>
          <p:cNvSpPr>
            <a:spLocks noGrp="1"/>
          </p:cNvSpPr>
          <p:nvPr>
            <p:ph type="body" sz="quarter" idx="33" hasCustomPrompt="1"/>
          </p:nvPr>
        </p:nvSpPr>
        <p:spPr>
          <a:xfrm>
            <a:off x="6097898" y="2279854"/>
            <a:ext cx="1291498" cy="192024"/>
          </a:xfrm>
        </p:spPr>
        <p:txBody>
          <a:bodyPr lIns="0" tIns="0" rIns="0" bIns="0" anchor="ctr" anchorCtr="0">
            <a:normAutofit/>
          </a:bodyPr>
          <a:lstStyle>
            <a:lvl1pPr marL="0" indent="0" algn="ctr">
              <a:buNone/>
              <a:defRPr sz="11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83" name="Text Placeholder 10">
            <a:extLst>
              <a:ext uri="{FF2B5EF4-FFF2-40B4-BE49-F238E27FC236}">
                <a16:creationId xmlns:a16="http://schemas.microsoft.com/office/drawing/2014/main" id="{A83EBD60-7FB8-4186-8022-0720A3266F4E}"/>
              </a:ext>
            </a:extLst>
          </p:cNvPr>
          <p:cNvSpPr>
            <a:spLocks noGrp="1"/>
          </p:cNvSpPr>
          <p:nvPr>
            <p:ph type="body" sz="quarter" idx="34" hasCustomPrompt="1"/>
          </p:nvPr>
        </p:nvSpPr>
        <p:spPr>
          <a:xfrm>
            <a:off x="6097898" y="2474259"/>
            <a:ext cx="1291498" cy="152034"/>
          </a:xfrm>
        </p:spPr>
        <p:txBody>
          <a:bodyPr lIns="0" tIns="0" rIns="0" bIns="0" anchor="ctr" anchorCtr="0">
            <a:noAutofit/>
          </a:bodyPr>
          <a:lstStyle>
            <a:lvl1pPr marL="0" indent="0" algn="ctr">
              <a:buNone/>
              <a:defRPr sz="900"/>
            </a:lvl1pPr>
          </a:lstStyle>
          <a:p>
            <a:pPr lvl="0"/>
            <a:r>
              <a:rPr lang="en-US" dirty="0"/>
              <a:t>Phone</a:t>
            </a:r>
          </a:p>
        </p:txBody>
      </p:sp>
      <p:sp>
        <p:nvSpPr>
          <p:cNvPr id="84" name="Text Placeholder 10">
            <a:extLst>
              <a:ext uri="{FF2B5EF4-FFF2-40B4-BE49-F238E27FC236}">
                <a16:creationId xmlns:a16="http://schemas.microsoft.com/office/drawing/2014/main" id="{593B55C7-52EE-4928-8B6F-9DF12E360891}"/>
              </a:ext>
            </a:extLst>
          </p:cNvPr>
          <p:cNvSpPr>
            <a:spLocks noGrp="1"/>
          </p:cNvSpPr>
          <p:nvPr>
            <p:ph type="body" sz="quarter" idx="35" hasCustomPrompt="1"/>
          </p:nvPr>
        </p:nvSpPr>
        <p:spPr>
          <a:xfrm>
            <a:off x="6097898" y="2628422"/>
            <a:ext cx="1291498" cy="152034"/>
          </a:xfrm>
        </p:spPr>
        <p:txBody>
          <a:bodyPr lIns="0" tIns="0" rIns="0" bIns="0" anchor="ctr" anchorCtr="0">
            <a:noAutofit/>
          </a:bodyPr>
          <a:lstStyle>
            <a:lvl1pPr marL="0" indent="0" algn="ctr">
              <a:buNone/>
              <a:defRPr sz="900"/>
            </a:lvl1pPr>
          </a:lstStyle>
          <a:p>
            <a:pPr lvl="0"/>
            <a:r>
              <a:rPr lang="en-US" dirty="0"/>
              <a:t>Email</a:t>
            </a:r>
          </a:p>
        </p:txBody>
      </p:sp>
      <p:sp>
        <p:nvSpPr>
          <p:cNvPr id="85" name="Picture Placeholder 4">
            <a:extLst>
              <a:ext uri="{FF2B5EF4-FFF2-40B4-BE49-F238E27FC236}">
                <a16:creationId xmlns:a16="http://schemas.microsoft.com/office/drawing/2014/main" id="{07D25B48-D05F-4728-9EB6-3BFE3B1B6E7B}"/>
              </a:ext>
            </a:extLst>
          </p:cNvPr>
          <p:cNvSpPr>
            <a:spLocks noGrp="1"/>
          </p:cNvSpPr>
          <p:nvPr>
            <p:ph type="pic" sz="quarter" idx="36" hasCustomPrompt="1"/>
          </p:nvPr>
        </p:nvSpPr>
        <p:spPr>
          <a:xfrm>
            <a:off x="7719596" y="1447800"/>
            <a:ext cx="942700" cy="794253"/>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300"/>
            </a:lvl1pPr>
          </a:lstStyle>
          <a:p>
            <a:r>
              <a:rPr lang="en-US" dirty="0"/>
              <a:t>Click icon to insert photo</a:t>
            </a:r>
          </a:p>
        </p:txBody>
      </p:sp>
      <p:sp>
        <p:nvSpPr>
          <p:cNvPr id="86" name="Text Placeholder 5">
            <a:extLst>
              <a:ext uri="{FF2B5EF4-FFF2-40B4-BE49-F238E27FC236}">
                <a16:creationId xmlns:a16="http://schemas.microsoft.com/office/drawing/2014/main" id="{1DD590FE-D210-4554-9D0A-70F624FC74F5}"/>
              </a:ext>
            </a:extLst>
          </p:cNvPr>
          <p:cNvSpPr>
            <a:spLocks noGrp="1"/>
          </p:cNvSpPr>
          <p:nvPr>
            <p:ph type="body" sz="quarter" idx="37" hasCustomPrompt="1"/>
          </p:nvPr>
        </p:nvSpPr>
        <p:spPr>
          <a:xfrm>
            <a:off x="7545197" y="2279854"/>
            <a:ext cx="1291498" cy="192024"/>
          </a:xfrm>
        </p:spPr>
        <p:txBody>
          <a:bodyPr lIns="0" tIns="0" rIns="0" bIns="0" anchor="ctr" anchorCtr="0">
            <a:normAutofit/>
          </a:bodyPr>
          <a:lstStyle>
            <a:lvl1pPr marL="0" indent="0" algn="ctr">
              <a:buNone/>
              <a:defRPr sz="11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87" name="Text Placeholder 10">
            <a:extLst>
              <a:ext uri="{FF2B5EF4-FFF2-40B4-BE49-F238E27FC236}">
                <a16:creationId xmlns:a16="http://schemas.microsoft.com/office/drawing/2014/main" id="{49FE835A-D1FE-4C4A-ADFE-79B369E3338B}"/>
              </a:ext>
            </a:extLst>
          </p:cNvPr>
          <p:cNvSpPr>
            <a:spLocks noGrp="1"/>
          </p:cNvSpPr>
          <p:nvPr>
            <p:ph type="body" sz="quarter" idx="38" hasCustomPrompt="1"/>
          </p:nvPr>
        </p:nvSpPr>
        <p:spPr>
          <a:xfrm>
            <a:off x="7545197" y="2474259"/>
            <a:ext cx="1291498" cy="152034"/>
          </a:xfrm>
        </p:spPr>
        <p:txBody>
          <a:bodyPr lIns="0" tIns="0" rIns="0" bIns="0" anchor="ctr" anchorCtr="0">
            <a:noAutofit/>
          </a:bodyPr>
          <a:lstStyle>
            <a:lvl1pPr marL="0" indent="0" algn="ctr">
              <a:buNone/>
              <a:defRPr sz="900"/>
            </a:lvl1pPr>
          </a:lstStyle>
          <a:p>
            <a:pPr lvl="0"/>
            <a:r>
              <a:rPr lang="en-US" dirty="0"/>
              <a:t>Phone</a:t>
            </a:r>
          </a:p>
        </p:txBody>
      </p:sp>
      <p:sp>
        <p:nvSpPr>
          <p:cNvPr id="88" name="Text Placeholder 10">
            <a:extLst>
              <a:ext uri="{FF2B5EF4-FFF2-40B4-BE49-F238E27FC236}">
                <a16:creationId xmlns:a16="http://schemas.microsoft.com/office/drawing/2014/main" id="{31DF8FB7-CC29-4304-B4EB-5B5521CD047A}"/>
              </a:ext>
            </a:extLst>
          </p:cNvPr>
          <p:cNvSpPr>
            <a:spLocks noGrp="1"/>
          </p:cNvSpPr>
          <p:nvPr>
            <p:ph type="body" sz="quarter" idx="39" hasCustomPrompt="1"/>
          </p:nvPr>
        </p:nvSpPr>
        <p:spPr>
          <a:xfrm>
            <a:off x="7545197" y="2628422"/>
            <a:ext cx="1291498" cy="152034"/>
          </a:xfrm>
        </p:spPr>
        <p:txBody>
          <a:bodyPr lIns="0" tIns="0" rIns="0" bIns="0" anchor="ctr" anchorCtr="0">
            <a:noAutofit/>
          </a:bodyPr>
          <a:lstStyle>
            <a:lvl1pPr marL="0" indent="0" algn="ctr">
              <a:buNone/>
              <a:defRPr sz="900"/>
            </a:lvl1pPr>
          </a:lstStyle>
          <a:p>
            <a:pPr lvl="0"/>
            <a:r>
              <a:rPr lang="en-US" dirty="0"/>
              <a:t>Email</a:t>
            </a:r>
          </a:p>
        </p:txBody>
      </p:sp>
      <p:sp>
        <p:nvSpPr>
          <p:cNvPr id="89" name="Picture Placeholder 4">
            <a:extLst>
              <a:ext uri="{FF2B5EF4-FFF2-40B4-BE49-F238E27FC236}">
                <a16:creationId xmlns:a16="http://schemas.microsoft.com/office/drawing/2014/main" id="{8ED74B14-9B3D-4FE0-8C8F-E802B4CEE88B}"/>
              </a:ext>
            </a:extLst>
          </p:cNvPr>
          <p:cNvSpPr>
            <a:spLocks noGrp="1"/>
          </p:cNvSpPr>
          <p:nvPr>
            <p:ph type="pic" sz="quarter" idx="40" hasCustomPrompt="1"/>
          </p:nvPr>
        </p:nvSpPr>
        <p:spPr>
          <a:xfrm>
            <a:off x="483101" y="2976405"/>
            <a:ext cx="942700" cy="794253"/>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300"/>
            </a:lvl1pPr>
          </a:lstStyle>
          <a:p>
            <a:r>
              <a:rPr lang="en-US" dirty="0"/>
              <a:t>Click icon to insert photo</a:t>
            </a:r>
          </a:p>
        </p:txBody>
      </p:sp>
      <p:sp>
        <p:nvSpPr>
          <p:cNvPr id="90" name="Text Placeholder 5">
            <a:extLst>
              <a:ext uri="{FF2B5EF4-FFF2-40B4-BE49-F238E27FC236}">
                <a16:creationId xmlns:a16="http://schemas.microsoft.com/office/drawing/2014/main" id="{55ABFC69-BFEC-45D1-A4F4-0D535E94D9FA}"/>
              </a:ext>
            </a:extLst>
          </p:cNvPr>
          <p:cNvSpPr>
            <a:spLocks noGrp="1"/>
          </p:cNvSpPr>
          <p:nvPr>
            <p:ph type="body" sz="quarter" idx="41" hasCustomPrompt="1"/>
          </p:nvPr>
        </p:nvSpPr>
        <p:spPr>
          <a:xfrm>
            <a:off x="308702" y="3808459"/>
            <a:ext cx="1291498" cy="192024"/>
          </a:xfrm>
        </p:spPr>
        <p:txBody>
          <a:bodyPr lIns="0" tIns="0" rIns="0" bIns="0" anchor="ctr" anchorCtr="0">
            <a:normAutofit/>
          </a:bodyPr>
          <a:lstStyle>
            <a:lvl1pPr marL="0" indent="0" algn="ctr">
              <a:buNone/>
              <a:defRPr sz="11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91" name="Text Placeholder 10">
            <a:extLst>
              <a:ext uri="{FF2B5EF4-FFF2-40B4-BE49-F238E27FC236}">
                <a16:creationId xmlns:a16="http://schemas.microsoft.com/office/drawing/2014/main" id="{BCF0D6E6-9B25-45E0-AF3D-301128ECCC06}"/>
              </a:ext>
            </a:extLst>
          </p:cNvPr>
          <p:cNvSpPr>
            <a:spLocks noGrp="1"/>
          </p:cNvSpPr>
          <p:nvPr>
            <p:ph type="body" sz="quarter" idx="42" hasCustomPrompt="1"/>
          </p:nvPr>
        </p:nvSpPr>
        <p:spPr>
          <a:xfrm>
            <a:off x="308702" y="4002864"/>
            <a:ext cx="1291498" cy="152034"/>
          </a:xfrm>
        </p:spPr>
        <p:txBody>
          <a:bodyPr lIns="0" tIns="0" rIns="0" bIns="0" anchor="ctr" anchorCtr="0">
            <a:noAutofit/>
          </a:bodyPr>
          <a:lstStyle>
            <a:lvl1pPr marL="0" indent="0" algn="ctr">
              <a:buNone/>
              <a:defRPr sz="900"/>
            </a:lvl1pPr>
          </a:lstStyle>
          <a:p>
            <a:pPr lvl="0"/>
            <a:r>
              <a:rPr lang="en-US" dirty="0"/>
              <a:t>Phone</a:t>
            </a:r>
          </a:p>
        </p:txBody>
      </p:sp>
      <p:sp>
        <p:nvSpPr>
          <p:cNvPr id="92" name="Text Placeholder 10">
            <a:extLst>
              <a:ext uri="{FF2B5EF4-FFF2-40B4-BE49-F238E27FC236}">
                <a16:creationId xmlns:a16="http://schemas.microsoft.com/office/drawing/2014/main" id="{C296C390-CE35-4EDB-8D62-E1742EF2445C}"/>
              </a:ext>
            </a:extLst>
          </p:cNvPr>
          <p:cNvSpPr>
            <a:spLocks noGrp="1"/>
          </p:cNvSpPr>
          <p:nvPr>
            <p:ph type="body" sz="quarter" idx="43" hasCustomPrompt="1"/>
          </p:nvPr>
        </p:nvSpPr>
        <p:spPr>
          <a:xfrm>
            <a:off x="308702" y="4157027"/>
            <a:ext cx="1291498" cy="152034"/>
          </a:xfrm>
        </p:spPr>
        <p:txBody>
          <a:bodyPr lIns="0" tIns="0" rIns="0" bIns="0" anchor="ctr" anchorCtr="0">
            <a:noAutofit/>
          </a:bodyPr>
          <a:lstStyle>
            <a:lvl1pPr marL="0" indent="0" algn="ctr">
              <a:buNone/>
              <a:defRPr sz="900"/>
            </a:lvl1pPr>
          </a:lstStyle>
          <a:p>
            <a:pPr lvl="0"/>
            <a:r>
              <a:rPr lang="en-US" dirty="0"/>
              <a:t>Email</a:t>
            </a:r>
          </a:p>
        </p:txBody>
      </p:sp>
      <p:sp>
        <p:nvSpPr>
          <p:cNvPr id="93" name="Picture Placeholder 4">
            <a:extLst>
              <a:ext uri="{FF2B5EF4-FFF2-40B4-BE49-F238E27FC236}">
                <a16:creationId xmlns:a16="http://schemas.microsoft.com/office/drawing/2014/main" id="{B21DD3DD-F48D-47F8-90A5-F0F5A634AD0B}"/>
              </a:ext>
            </a:extLst>
          </p:cNvPr>
          <p:cNvSpPr>
            <a:spLocks noGrp="1"/>
          </p:cNvSpPr>
          <p:nvPr>
            <p:ph type="pic" sz="quarter" idx="44" hasCustomPrompt="1"/>
          </p:nvPr>
        </p:nvSpPr>
        <p:spPr>
          <a:xfrm>
            <a:off x="1930400" y="2976405"/>
            <a:ext cx="942700" cy="794253"/>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300"/>
            </a:lvl1pPr>
          </a:lstStyle>
          <a:p>
            <a:r>
              <a:rPr lang="en-US" dirty="0"/>
              <a:t>Click icon to insert photo</a:t>
            </a:r>
          </a:p>
        </p:txBody>
      </p:sp>
      <p:sp>
        <p:nvSpPr>
          <p:cNvPr id="94" name="Text Placeholder 5">
            <a:extLst>
              <a:ext uri="{FF2B5EF4-FFF2-40B4-BE49-F238E27FC236}">
                <a16:creationId xmlns:a16="http://schemas.microsoft.com/office/drawing/2014/main" id="{8253B8DA-72D5-45CC-ABB6-61CD0E34FB99}"/>
              </a:ext>
            </a:extLst>
          </p:cNvPr>
          <p:cNvSpPr>
            <a:spLocks noGrp="1"/>
          </p:cNvSpPr>
          <p:nvPr>
            <p:ph type="body" sz="quarter" idx="45" hasCustomPrompt="1"/>
          </p:nvPr>
        </p:nvSpPr>
        <p:spPr>
          <a:xfrm>
            <a:off x="1756001" y="3808459"/>
            <a:ext cx="1291498" cy="192024"/>
          </a:xfrm>
        </p:spPr>
        <p:txBody>
          <a:bodyPr lIns="0" tIns="0" rIns="0" bIns="0" anchor="ctr" anchorCtr="0">
            <a:normAutofit/>
          </a:bodyPr>
          <a:lstStyle>
            <a:lvl1pPr marL="0" indent="0" algn="ctr">
              <a:buNone/>
              <a:defRPr sz="11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95" name="Text Placeholder 10">
            <a:extLst>
              <a:ext uri="{FF2B5EF4-FFF2-40B4-BE49-F238E27FC236}">
                <a16:creationId xmlns:a16="http://schemas.microsoft.com/office/drawing/2014/main" id="{CCD43BB0-8DC5-480F-A545-D965C69536AD}"/>
              </a:ext>
            </a:extLst>
          </p:cNvPr>
          <p:cNvSpPr>
            <a:spLocks noGrp="1"/>
          </p:cNvSpPr>
          <p:nvPr>
            <p:ph type="body" sz="quarter" idx="46" hasCustomPrompt="1"/>
          </p:nvPr>
        </p:nvSpPr>
        <p:spPr>
          <a:xfrm>
            <a:off x="1756001" y="4002864"/>
            <a:ext cx="1291498" cy="152034"/>
          </a:xfrm>
        </p:spPr>
        <p:txBody>
          <a:bodyPr lIns="0" tIns="0" rIns="0" bIns="0" anchor="ctr" anchorCtr="0">
            <a:noAutofit/>
          </a:bodyPr>
          <a:lstStyle>
            <a:lvl1pPr marL="0" indent="0" algn="ctr">
              <a:buNone/>
              <a:defRPr sz="900"/>
            </a:lvl1pPr>
          </a:lstStyle>
          <a:p>
            <a:pPr lvl="0"/>
            <a:r>
              <a:rPr lang="en-US" dirty="0"/>
              <a:t>Phone</a:t>
            </a:r>
          </a:p>
        </p:txBody>
      </p:sp>
      <p:sp>
        <p:nvSpPr>
          <p:cNvPr id="96" name="Text Placeholder 10">
            <a:extLst>
              <a:ext uri="{FF2B5EF4-FFF2-40B4-BE49-F238E27FC236}">
                <a16:creationId xmlns:a16="http://schemas.microsoft.com/office/drawing/2014/main" id="{449AF0C1-0F08-4692-86EF-1D08D9634658}"/>
              </a:ext>
            </a:extLst>
          </p:cNvPr>
          <p:cNvSpPr>
            <a:spLocks noGrp="1"/>
          </p:cNvSpPr>
          <p:nvPr>
            <p:ph type="body" sz="quarter" idx="47" hasCustomPrompt="1"/>
          </p:nvPr>
        </p:nvSpPr>
        <p:spPr>
          <a:xfrm>
            <a:off x="1756001" y="4157027"/>
            <a:ext cx="1291498" cy="152034"/>
          </a:xfrm>
        </p:spPr>
        <p:txBody>
          <a:bodyPr lIns="0" tIns="0" rIns="0" bIns="0" anchor="ctr" anchorCtr="0">
            <a:noAutofit/>
          </a:bodyPr>
          <a:lstStyle>
            <a:lvl1pPr marL="0" indent="0" algn="ctr">
              <a:buNone/>
              <a:defRPr sz="900"/>
            </a:lvl1pPr>
          </a:lstStyle>
          <a:p>
            <a:pPr lvl="0"/>
            <a:r>
              <a:rPr lang="en-US" dirty="0"/>
              <a:t>Email</a:t>
            </a:r>
          </a:p>
        </p:txBody>
      </p:sp>
      <p:sp>
        <p:nvSpPr>
          <p:cNvPr id="97" name="Picture Placeholder 4">
            <a:extLst>
              <a:ext uri="{FF2B5EF4-FFF2-40B4-BE49-F238E27FC236}">
                <a16:creationId xmlns:a16="http://schemas.microsoft.com/office/drawing/2014/main" id="{974A54FC-C1A4-4991-B795-036586189648}"/>
              </a:ext>
            </a:extLst>
          </p:cNvPr>
          <p:cNvSpPr>
            <a:spLocks noGrp="1"/>
          </p:cNvSpPr>
          <p:nvPr>
            <p:ph type="pic" sz="quarter" idx="48" hasCustomPrompt="1"/>
          </p:nvPr>
        </p:nvSpPr>
        <p:spPr>
          <a:xfrm>
            <a:off x="3377699" y="2976405"/>
            <a:ext cx="942700" cy="794253"/>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300"/>
            </a:lvl1pPr>
          </a:lstStyle>
          <a:p>
            <a:r>
              <a:rPr lang="en-US" dirty="0"/>
              <a:t>Click icon to insert photo</a:t>
            </a:r>
          </a:p>
        </p:txBody>
      </p:sp>
      <p:sp>
        <p:nvSpPr>
          <p:cNvPr id="98" name="Text Placeholder 5">
            <a:extLst>
              <a:ext uri="{FF2B5EF4-FFF2-40B4-BE49-F238E27FC236}">
                <a16:creationId xmlns:a16="http://schemas.microsoft.com/office/drawing/2014/main" id="{D600C52C-31D6-4C6B-91C8-D6E630897ED3}"/>
              </a:ext>
            </a:extLst>
          </p:cNvPr>
          <p:cNvSpPr>
            <a:spLocks noGrp="1"/>
          </p:cNvSpPr>
          <p:nvPr>
            <p:ph type="body" sz="quarter" idx="49" hasCustomPrompt="1"/>
          </p:nvPr>
        </p:nvSpPr>
        <p:spPr>
          <a:xfrm>
            <a:off x="3203300" y="3808459"/>
            <a:ext cx="1291498" cy="192024"/>
          </a:xfrm>
        </p:spPr>
        <p:txBody>
          <a:bodyPr lIns="0" tIns="0" rIns="0" bIns="0" anchor="ctr" anchorCtr="0">
            <a:normAutofit/>
          </a:bodyPr>
          <a:lstStyle>
            <a:lvl1pPr marL="0" indent="0" algn="ctr">
              <a:buNone/>
              <a:defRPr sz="11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99" name="Text Placeholder 10">
            <a:extLst>
              <a:ext uri="{FF2B5EF4-FFF2-40B4-BE49-F238E27FC236}">
                <a16:creationId xmlns:a16="http://schemas.microsoft.com/office/drawing/2014/main" id="{01A1E166-5234-4B8D-BFAC-B16660D90F82}"/>
              </a:ext>
            </a:extLst>
          </p:cNvPr>
          <p:cNvSpPr>
            <a:spLocks noGrp="1"/>
          </p:cNvSpPr>
          <p:nvPr>
            <p:ph type="body" sz="quarter" idx="50" hasCustomPrompt="1"/>
          </p:nvPr>
        </p:nvSpPr>
        <p:spPr>
          <a:xfrm>
            <a:off x="3203300" y="4002864"/>
            <a:ext cx="1291498" cy="152034"/>
          </a:xfrm>
        </p:spPr>
        <p:txBody>
          <a:bodyPr lIns="0" tIns="0" rIns="0" bIns="0" anchor="ctr" anchorCtr="0">
            <a:noAutofit/>
          </a:bodyPr>
          <a:lstStyle>
            <a:lvl1pPr marL="0" indent="0" algn="ctr">
              <a:buNone/>
              <a:defRPr sz="900"/>
            </a:lvl1pPr>
          </a:lstStyle>
          <a:p>
            <a:pPr lvl="0"/>
            <a:r>
              <a:rPr lang="en-US" dirty="0"/>
              <a:t>Phone</a:t>
            </a:r>
          </a:p>
        </p:txBody>
      </p:sp>
      <p:sp>
        <p:nvSpPr>
          <p:cNvPr id="100" name="Text Placeholder 10">
            <a:extLst>
              <a:ext uri="{FF2B5EF4-FFF2-40B4-BE49-F238E27FC236}">
                <a16:creationId xmlns:a16="http://schemas.microsoft.com/office/drawing/2014/main" id="{369E84CA-290E-4AF8-8CDC-637E590D6212}"/>
              </a:ext>
            </a:extLst>
          </p:cNvPr>
          <p:cNvSpPr>
            <a:spLocks noGrp="1"/>
          </p:cNvSpPr>
          <p:nvPr>
            <p:ph type="body" sz="quarter" idx="51" hasCustomPrompt="1"/>
          </p:nvPr>
        </p:nvSpPr>
        <p:spPr>
          <a:xfrm>
            <a:off x="3203300" y="4157027"/>
            <a:ext cx="1291498" cy="152034"/>
          </a:xfrm>
        </p:spPr>
        <p:txBody>
          <a:bodyPr lIns="0" tIns="0" rIns="0" bIns="0" anchor="ctr" anchorCtr="0">
            <a:noAutofit/>
          </a:bodyPr>
          <a:lstStyle>
            <a:lvl1pPr marL="0" indent="0" algn="ctr">
              <a:buNone/>
              <a:defRPr sz="900"/>
            </a:lvl1pPr>
          </a:lstStyle>
          <a:p>
            <a:pPr lvl="0"/>
            <a:r>
              <a:rPr lang="en-US" dirty="0"/>
              <a:t>Email</a:t>
            </a:r>
          </a:p>
        </p:txBody>
      </p:sp>
      <p:sp>
        <p:nvSpPr>
          <p:cNvPr id="101" name="Picture Placeholder 4">
            <a:extLst>
              <a:ext uri="{FF2B5EF4-FFF2-40B4-BE49-F238E27FC236}">
                <a16:creationId xmlns:a16="http://schemas.microsoft.com/office/drawing/2014/main" id="{831E335F-7E7E-4602-B8C8-0EB1657732B4}"/>
              </a:ext>
            </a:extLst>
          </p:cNvPr>
          <p:cNvSpPr>
            <a:spLocks noGrp="1"/>
          </p:cNvSpPr>
          <p:nvPr>
            <p:ph type="pic" sz="quarter" idx="52" hasCustomPrompt="1"/>
          </p:nvPr>
        </p:nvSpPr>
        <p:spPr>
          <a:xfrm>
            <a:off x="4824998" y="2976405"/>
            <a:ext cx="942700" cy="794253"/>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300"/>
            </a:lvl1pPr>
          </a:lstStyle>
          <a:p>
            <a:r>
              <a:rPr lang="en-US" dirty="0"/>
              <a:t>Click icon to insert photo</a:t>
            </a:r>
          </a:p>
        </p:txBody>
      </p:sp>
      <p:sp>
        <p:nvSpPr>
          <p:cNvPr id="102" name="Text Placeholder 5">
            <a:extLst>
              <a:ext uri="{FF2B5EF4-FFF2-40B4-BE49-F238E27FC236}">
                <a16:creationId xmlns:a16="http://schemas.microsoft.com/office/drawing/2014/main" id="{380AF5F4-C822-4F8B-9098-9A72671057C5}"/>
              </a:ext>
            </a:extLst>
          </p:cNvPr>
          <p:cNvSpPr>
            <a:spLocks noGrp="1"/>
          </p:cNvSpPr>
          <p:nvPr>
            <p:ph type="body" sz="quarter" idx="53" hasCustomPrompt="1"/>
          </p:nvPr>
        </p:nvSpPr>
        <p:spPr>
          <a:xfrm>
            <a:off x="4650599" y="3808459"/>
            <a:ext cx="1291498" cy="192024"/>
          </a:xfrm>
        </p:spPr>
        <p:txBody>
          <a:bodyPr lIns="0" tIns="0" rIns="0" bIns="0" anchor="ctr" anchorCtr="0">
            <a:normAutofit/>
          </a:bodyPr>
          <a:lstStyle>
            <a:lvl1pPr marL="0" indent="0" algn="ctr">
              <a:buNone/>
              <a:defRPr sz="11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03" name="Text Placeholder 10">
            <a:extLst>
              <a:ext uri="{FF2B5EF4-FFF2-40B4-BE49-F238E27FC236}">
                <a16:creationId xmlns:a16="http://schemas.microsoft.com/office/drawing/2014/main" id="{17CA2CC6-2719-4CB5-BC0B-AEF18851A2DF}"/>
              </a:ext>
            </a:extLst>
          </p:cNvPr>
          <p:cNvSpPr>
            <a:spLocks noGrp="1"/>
          </p:cNvSpPr>
          <p:nvPr>
            <p:ph type="body" sz="quarter" idx="54" hasCustomPrompt="1"/>
          </p:nvPr>
        </p:nvSpPr>
        <p:spPr>
          <a:xfrm>
            <a:off x="4650599" y="4002864"/>
            <a:ext cx="1291498" cy="152034"/>
          </a:xfrm>
        </p:spPr>
        <p:txBody>
          <a:bodyPr lIns="0" tIns="0" rIns="0" bIns="0" anchor="ctr" anchorCtr="0">
            <a:noAutofit/>
          </a:bodyPr>
          <a:lstStyle>
            <a:lvl1pPr marL="0" indent="0" algn="ctr">
              <a:buNone/>
              <a:defRPr sz="900"/>
            </a:lvl1pPr>
          </a:lstStyle>
          <a:p>
            <a:pPr lvl="0"/>
            <a:r>
              <a:rPr lang="en-US" dirty="0"/>
              <a:t>Phone</a:t>
            </a:r>
          </a:p>
        </p:txBody>
      </p:sp>
      <p:sp>
        <p:nvSpPr>
          <p:cNvPr id="104" name="Text Placeholder 10">
            <a:extLst>
              <a:ext uri="{FF2B5EF4-FFF2-40B4-BE49-F238E27FC236}">
                <a16:creationId xmlns:a16="http://schemas.microsoft.com/office/drawing/2014/main" id="{783A4D2A-DC6A-44F0-BC41-D315D2FE72DD}"/>
              </a:ext>
            </a:extLst>
          </p:cNvPr>
          <p:cNvSpPr>
            <a:spLocks noGrp="1"/>
          </p:cNvSpPr>
          <p:nvPr>
            <p:ph type="body" sz="quarter" idx="55" hasCustomPrompt="1"/>
          </p:nvPr>
        </p:nvSpPr>
        <p:spPr>
          <a:xfrm>
            <a:off x="4650599" y="4157027"/>
            <a:ext cx="1291498" cy="152034"/>
          </a:xfrm>
        </p:spPr>
        <p:txBody>
          <a:bodyPr lIns="0" tIns="0" rIns="0" bIns="0" anchor="ctr" anchorCtr="0">
            <a:noAutofit/>
          </a:bodyPr>
          <a:lstStyle>
            <a:lvl1pPr marL="0" indent="0" algn="ctr">
              <a:buNone/>
              <a:defRPr sz="900"/>
            </a:lvl1pPr>
          </a:lstStyle>
          <a:p>
            <a:pPr lvl="0"/>
            <a:r>
              <a:rPr lang="en-US" dirty="0"/>
              <a:t>Email</a:t>
            </a:r>
          </a:p>
        </p:txBody>
      </p:sp>
      <p:sp>
        <p:nvSpPr>
          <p:cNvPr id="105" name="Picture Placeholder 4">
            <a:extLst>
              <a:ext uri="{FF2B5EF4-FFF2-40B4-BE49-F238E27FC236}">
                <a16:creationId xmlns:a16="http://schemas.microsoft.com/office/drawing/2014/main" id="{B5A548E6-D817-4FDA-84FE-24E0ED1B76A6}"/>
              </a:ext>
            </a:extLst>
          </p:cNvPr>
          <p:cNvSpPr>
            <a:spLocks noGrp="1"/>
          </p:cNvSpPr>
          <p:nvPr>
            <p:ph type="pic" sz="quarter" idx="56" hasCustomPrompt="1"/>
          </p:nvPr>
        </p:nvSpPr>
        <p:spPr>
          <a:xfrm>
            <a:off x="6272297" y="2976405"/>
            <a:ext cx="942700" cy="794253"/>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300"/>
            </a:lvl1pPr>
          </a:lstStyle>
          <a:p>
            <a:r>
              <a:rPr lang="en-US" dirty="0"/>
              <a:t>Click icon to insert photo</a:t>
            </a:r>
          </a:p>
        </p:txBody>
      </p:sp>
      <p:sp>
        <p:nvSpPr>
          <p:cNvPr id="106" name="Text Placeholder 5">
            <a:extLst>
              <a:ext uri="{FF2B5EF4-FFF2-40B4-BE49-F238E27FC236}">
                <a16:creationId xmlns:a16="http://schemas.microsoft.com/office/drawing/2014/main" id="{BDCD5F08-C26D-40D6-8FB7-332C2BA23A5B}"/>
              </a:ext>
            </a:extLst>
          </p:cNvPr>
          <p:cNvSpPr>
            <a:spLocks noGrp="1"/>
          </p:cNvSpPr>
          <p:nvPr>
            <p:ph type="body" sz="quarter" idx="57" hasCustomPrompt="1"/>
          </p:nvPr>
        </p:nvSpPr>
        <p:spPr>
          <a:xfrm>
            <a:off x="6097898" y="3808459"/>
            <a:ext cx="1291498" cy="192024"/>
          </a:xfrm>
        </p:spPr>
        <p:txBody>
          <a:bodyPr lIns="0" tIns="0" rIns="0" bIns="0" anchor="ctr" anchorCtr="0">
            <a:normAutofit/>
          </a:bodyPr>
          <a:lstStyle>
            <a:lvl1pPr marL="0" indent="0" algn="ctr">
              <a:buNone/>
              <a:defRPr sz="11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07" name="Text Placeholder 10">
            <a:extLst>
              <a:ext uri="{FF2B5EF4-FFF2-40B4-BE49-F238E27FC236}">
                <a16:creationId xmlns:a16="http://schemas.microsoft.com/office/drawing/2014/main" id="{50AA8CF2-0DCD-49B3-A9D3-B12D819DC45A}"/>
              </a:ext>
            </a:extLst>
          </p:cNvPr>
          <p:cNvSpPr>
            <a:spLocks noGrp="1"/>
          </p:cNvSpPr>
          <p:nvPr>
            <p:ph type="body" sz="quarter" idx="58" hasCustomPrompt="1"/>
          </p:nvPr>
        </p:nvSpPr>
        <p:spPr>
          <a:xfrm>
            <a:off x="6097898" y="4002864"/>
            <a:ext cx="1291498" cy="152034"/>
          </a:xfrm>
        </p:spPr>
        <p:txBody>
          <a:bodyPr lIns="0" tIns="0" rIns="0" bIns="0" anchor="ctr" anchorCtr="0">
            <a:noAutofit/>
          </a:bodyPr>
          <a:lstStyle>
            <a:lvl1pPr marL="0" indent="0" algn="ctr">
              <a:buNone/>
              <a:defRPr sz="900"/>
            </a:lvl1pPr>
          </a:lstStyle>
          <a:p>
            <a:pPr lvl="0"/>
            <a:r>
              <a:rPr lang="en-US" dirty="0"/>
              <a:t>Phone</a:t>
            </a:r>
          </a:p>
        </p:txBody>
      </p:sp>
      <p:sp>
        <p:nvSpPr>
          <p:cNvPr id="108" name="Text Placeholder 10">
            <a:extLst>
              <a:ext uri="{FF2B5EF4-FFF2-40B4-BE49-F238E27FC236}">
                <a16:creationId xmlns:a16="http://schemas.microsoft.com/office/drawing/2014/main" id="{F0A975C2-9288-402C-8796-448681464436}"/>
              </a:ext>
            </a:extLst>
          </p:cNvPr>
          <p:cNvSpPr>
            <a:spLocks noGrp="1"/>
          </p:cNvSpPr>
          <p:nvPr>
            <p:ph type="body" sz="quarter" idx="59" hasCustomPrompt="1"/>
          </p:nvPr>
        </p:nvSpPr>
        <p:spPr>
          <a:xfrm>
            <a:off x="6097898" y="4157027"/>
            <a:ext cx="1291498" cy="152034"/>
          </a:xfrm>
        </p:spPr>
        <p:txBody>
          <a:bodyPr lIns="0" tIns="0" rIns="0" bIns="0" anchor="ctr" anchorCtr="0">
            <a:noAutofit/>
          </a:bodyPr>
          <a:lstStyle>
            <a:lvl1pPr marL="0" indent="0" algn="ctr">
              <a:buNone/>
              <a:defRPr sz="900"/>
            </a:lvl1pPr>
          </a:lstStyle>
          <a:p>
            <a:pPr lvl="0"/>
            <a:r>
              <a:rPr lang="en-US" dirty="0"/>
              <a:t>Email</a:t>
            </a:r>
          </a:p>
        </p:txBody>
      </p:sp>
      <p:sp>
        <p:nvSpPr>
          <p:cNvPr id="109" name="Picture Placeholder 4">
            <a:extLst>
              <a:ext uri="{FF2B5EF4-FFF2-40B4-BE49-F238E27FC236}">
                <a16:creationId xmlns:a16="http://schemas.microsoft.com/office/drawing/2014/main" id="{EB57D433-472B-4A5E-B69D-E2492F72AC4A}"/>
              </a:ext>
            </a:extLst>
          </p:cNvPr>
          <p:cNvSpPr>
            <a:spLocks noGrp="1"/>
          </p:cNvSpPr>
          <p:nvPr>
            <p:ph type="pic" sz="quarter" idx="60" hasCustomPrompt="1"/>
          </p:nvPr>
        </p:nvSpPr>
        <p:spPr>
          <a:xfrm>
            <a:off x="7719596" y="2976405"/>
            <a:ext cx="942700" cy="794253"/>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300"/>
            </a:lvl1pPr>
          </a:lstStyle>
          <a:p>
            <a:r>
              <a:rPr lang="en-US" dirty="0"/>
              <a:t>Click icon to insert photo</a:t>
            </a:r>
          </a:p>
        </p:txBody>
      </p:sp>
      <p:sp>
        <p:nvSpPr>
          <p:cNvPr id="110" name="Text Placeholder 5">
            <a:extLst>
              <a:ext uri="{FF2B5EF4-FFF2-40B4-BE49-F238E27FC236}">
                <a16:creationId xmlns:a16="http://schemas.microsoft.com/office/drawing/2014/main" id="{1637E80F-B582-4C0A-926A-1D0B91EE3FE6}"/>
              </a:ext>
            </a:extLst>
          </p:cNvPr>
          <p:cNvSpPr>
            <a:spLocks noGrp="1"/>
          </p:cNvSpPr>
          <p:nvPr>
            <p:ph type="body" sz="quarter" idx="61" hasCustomPrompt="1"/>
          </p:nvPr>
        </p:nvSpPr>
        <p:spPr>
          <a:xfrm>
            <a:off x="7545197" y="3808459"/>
            <a:ext cx="1291498" cy="192024"/>
          </a:xfrm>
        </p:spPr>
        <p:txBody>
          <a:bodyPr lIns="0" tIns="0" rIns="0" bIns="0" anchor="ctr" anchorCtr="0">
            <a:normAutofit/>
          </a:bodyPr>
          <a:lstStyle>
            <a:lvl1pPr marL="0" indent="0" algn="ctr">
              <a:buNone/>
              <a:defRPr sz="11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11" name="Text Placeholder 10">
            <a:extLst>
              <a:ext uri="{FF2B5EF4-FFF2-40B4-BE49-F238E27FC236}">
                <a16:creationId xmlns:a16="http://schemas.microsoft.com/office/drawing/2014/main" id="{88015821-556B-40DD-BA88-1E77DCE43C73}"/>
              </a:ext>
            </a:extLst>
          </p:cNvPr>
          <p:cNvSpPr>
            <a:spLocks noGrp="1"/>
          </p:cNvSpPr>
          <p:nvPr>
            <p:ph type="body" sz="quarter" idx="62" hasCustomPrompt="1"/>
          </p:nvPr>
        </p:nvSpPr>
        <p:spPr>
          <a:xfrm>
            <a:off x="7545197" y="4002864"/>
            <a:ext cx="1291498" cy="152034"/>
          </a:xfrm>
        </p:spPr>
        <p:txBody>
          <a:bodyPr lIns="0" tIns="0" rIns="0" bIns="0" anchor="ctr" anchorCtr="0">
            <a:noAutofit/>
          </a:bodyPr>
          <a:lstStyle>
            <a:lvl1pPr marL="0" indent="0" algn="ctr">
              <a:buNone/>
              <a:defRPr sz="900"/>
            </a:lvl1pPr>
          </a:lstStyle>
          <a:p>
            <a:pPr lvl="0"/>
            <a:r>
              <a:rPr lang="en-US" dirty="0"/>
              <a:t>Phone</a:t>
            </a:r>
          </a:p>
        </p:txBody>
      </p:sp>
      <p:sp>
        <p:nvSpPr>
          <p:cNvPr id="112" name="Text Placeholder 10">
            <a:extLst>
              <a:ext uri="{FF2B5EF4-FFF2-40B4-BE49-F238E27FC236}">
                <a16:creationId xmlns:a16="http://schemas.microsoft.com/office/drawing/2014/main" id="{9F4AF20F-4458-407A-AE5B-5960CF70AD0F}"/>
              </a:ext>
            </a:extLst>
          </p:cNvPr>
          <p:cNvSpPr>
            <a:spLocks noGrp="1"/>
          </p:cNvSpPr>
          <p:nvPr>
            <p:ph type="body" sz="quarter" idx="63" hasCustomPrompt="1"/>
          </p:nvPr>
        </p:nvSpPr>
        <p:spPr>
          <a:xfrm>
            <a:off x="7545197" y="4157027"/>
            <a:ext cx="1291498" cy="152034"/>
          </a:xfrm>
        </p:spPr>
        <p:txBody>
          <a:bodyPr lIns="0" tIns="0" rIns="0" bIns="0" anchor="ctr" anchorCtr="0">
            <a:noAutofit/>
          </a:bodyPr>
          <a:lstStyle>
            <a:lvl1pPr marL="0" indent="0" algn="ctr">
              <a:buNone/>
              <a:defRPr sz="900"/>
            </a:lvl1pPr>
          </a:lstStyle>
          <a:p>
            <a:pPr lvl="0"/>
            <a:r>
              <a:rPr lang="en-US" dirty="0"/>
              <a:t>Email</a:t>
            </a:r>
          </a:p>
        </p:txBody>
      </p:sp>
      <p:sp>
        <p:nvSpPr>
          <p:cNvPr id="113" name="Picture Placeholder 4">
            <a:extLst>
              <a:ext uri="{FF2B5EF4-FFF2-40B4-BE49-F238E27FC236}">
                <a16:creationId xmlns:a16="http://schemas.microsoft.com/office/drawing/2014/main" id="{2F844083-30E0-4E4B-9C50-AE06B41EBF51}"/>
              </a:ext>
            </a:extLst>
          </p:cNvPr>
          <p:cNvSpPr>
            <a:spLocks noGrp="1"/>
          </p:cNvSpPr>
          <p:nvPr>
            <p:ph type="pic" sz="quarter" idx="64" hasCustomPrompt="1"/>
          </p:nvPr>
        </p:nvSpPr>
        <p:spPr>
          <a:xfrm>
            <a:off x="483101" y="4510244"/>
            <a:ext cx="942700" cy="794253"/>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300"/>
            </a:lvl1pPr>
          </a:lstStyle>
          <a:p>
            <a:r>
              <a:rPr lang="en-US" dirty="0"/>
              <a:t>Click icon to insert photo</a:t>
            </a:r>
          </a:p>
        </p:txBody>
      </p:sp>
      <p:sp>
        <p:nvSpPr>
          <p:cNvPr id="114" name="Text Placeholder 5">
            <a:extLst>
              <a:ext uri="{FF2B5EF4-FFF2-40B4-BE49-F238E27FC236}">
                <a16:creationId xmlns:a16="http://schemas.microsoft.com/office/drawing/2014/main" id="{28CD97D5-CE5A-4EFD-9C0F-37C1D41AE6D0}"/>
              </a:ext>
            </a:extLst>
          </p:cNvPr>
          <p:cNvSpPr>
            <a:spLocks noGrp="1"/>
          </p:cNvSpPr>
          <p:nvPr>
            <p:ph type="body" sz="quarter" idx="65" hasCustomPrompt="1"/>
          </p:nvPr>
        </p:nvSpPr>
        <p:spPr>
          <a:xfrm>
            <a:off x="308702" y="5342298"/>
            <a:ext cx="1291498" cy="192024"/>
          </a:xfrm>
        </p:spPr>
        <p:txBody>
          <a:bodyPr lIns="0" tIns="0" rIns="0" bIns="0" anchor="ctr" anchorCtr="0">
            <a:normAutofit/>
          </a:bodyPr>
          <a:lstStyle>
            <a:lvl1pPr marL="0" indent="0" algn="ctr">
              <a:buNone/>
              <a:defRPr sz="11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15" name="Text Placeholder 10">
            <a:extLst>
              <a:ext uri="{FF2B5EF4-FFF2-40B4-BE49-F238E27FC236}">
                <a16:creationId xmlns:a16="http://schemas.microsoft.com/office/drawing/2014/main" id="{80CF3AFC-8778-4CF8-B8AF-F2E002DD97C7}"/>
              </a:ext>
            </a:extLst>
          </p:cNvPr>
          <p:cNvSpPr>
            <a:spLocks noGrp="1"/>
          </p:cNvSpPr>
          <p:nvPr>
            <p:ph type="body" sz="quarter" idx="66" hasCustomPrompt="1"/>
          </p:nvPr>
        </p:nvSpPr>
        <p:spPr>
          <a:xfrm>
            <a:off x="308702" y="5536703"/>
            <a:ext cx="1291498" cy="152034"/>
          </a:xfrm>
        </p:spPr>
        <p:txBody>
          <a:bodyPr lIns="0" tIns="0" rIns="0" bIns="0" anchor="ctr" anchorCtr="0">
            <a:noAutofit/>
          </a:bodyPr>
          <a:lstStyle>
            <a:lvl1pPr marL="0" indent="0" algn="ctr">
              <a:buNone/>
              <a:defRPr sz="900"/>
            </a:lvl1pPr>
          </a:lstStyle>
          <a:p>
            <a:pPr lvl="0"/>
            <a:r>
              <a:rPr lang="en-US" dirty="0"/>
              <a:t>Phone</a:t>
            </a:r>
          </a:p>
        </p:txBody>
      </p:sp>
      <p:sp>
        <p:nvSpPr>
          <p:cNvPr id="116" name="Text Placeholder 10">
            <a:extLst>
              <a:ext uri="{FF2B5EF4-FFF2-40B4-BE49-F238E27FC236}">
                <a16:creationId xmlns:a16="http://schemas.microsoft.com/office/drawing/2014/main" id="{CF6F86AE-2488-46E8-B1D8-A7D848FE362E}"/>
              </a:ext>
            </a:extLst>
          </p:cNvPr>
          <p:cNvSpPr>
            <a:spLocks noGrp="1"/>
          </p:cNvSpPr>
          <p:nvPr>
            <p:ph type="body" sz="quarter" idx="67" hasCustomPrompt="1"/>
          </p:nvPr>
        </p:nvSpPr>
        <p:spPr>
          <a:xfrm>
            <a:off x="308702" y="5690866"/>
            <a:ext cx="1291498" cy="152034"/>
          </a:xfrm>
        </p:spPr>
        <p:txBody>
          <a:bodyPr lIns="0" tIns="0" rIns="0" bIns="0" anchor="ctr" anchorCtr="0">
            <a:noAutofit/>
          </a:bodyPr>
          <a:lstStyle>
            <a:lvl1pPr marL="0" indent="0" algn="ctr">
              <a:buNone/>
              <a:defRPr sz="900"/>
            </a:lvl1pPr>
          </a:lstStyle>
          <a:p>
            <a:pPr lvl="0"/>
            <a:r>
              <a:rPr lang="en-US" dirty="0"/>
              <a:t>Email</a:t>
            </a:r>
          </a:p>
        </p:txBody>
      </p:sp>
      <p:sp>
        <p:nvSpPr>
          <p:cNvPr id="117" name="Picture Placeholder 4">
            <a:extLst>
              <a:ext uri="{FF2B5EF4-FFF2-40B4-BE49-F238E27FC236}">
                <a16:creationId xmlns:a16="http://schemas.microsoft.com/office/drawing/2014/main" id="{40374E03-6283-4E44-95C2-BAF3DDB33ED4}"/>
              </a:ext>
            </a:extLst>
          </p:cNvPr>
          <p:cNvSpPr>
            <a:spLocks noGrp="1"/>
          </p:cNvSpPr>
          <p:nvPr>
            <p:ph type="pic" sz="quarter" idx="68" hasCustomPrompt="1"/>
          </p:nvPr>
        </p:nvSpPr>
        <p:spPr>
          <a:xfrm>
            <a:off x="1930400" y="4510244"/>
            <a:ext cx="942700" cy="794253"/>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300"/>
            </a:lvl1pPr>
          </a:lstStyle>
          <a:p>
            <a:r>
              <a:rPr lang="en-US" dirty="0"/>
              <a:t>Click icon to insert photo</a:t>
            </a:r>
          </a:p>
        </p:txBody>
      </p:sp>
      <p:sp>
        <p:nvSpPr>
          <p:cNvPr id="118" name="Text Placeholder 5">
            <a:extLst>
              <a:ext uri="{FF2B5EF4-FFF2-40B4-BE49-F238E27FC236}">
                <a16:creationId xmlns:a16="http://schemas.microsoft.com/office/drawing/2014/main" id="{CC8F6513-9CC5-418F-B68A-F8BC115D04E0}"/>
              </a:ext>
            </a:extLst>
          </p:cNvPr>
          <p:cNvSpPr>
            <a:spLocks noGrp="1"/>
          </p:cNvSpPr>
          <p:nvPr>
            <p:ph type="body" sz="quarter" idx="69" hasCustomPrompt="1"/>
          </p:nvPr>
        </p:nvSpPr>
        <p:spPr>
          <a:xfrm>
            <a:off x="1756001" y="5342298"/>
            <a:ext cx="1291498" cy="192024"/>
          </a:xfrm>
        </p:spPr>
        <p:txBody>
          <a:bodyPr lIns="0" tIns="0" rIns="0" bIns="0" anchor="ctr" anchorCtr="0">
            <a:normAutofit/>
          </a:bodyPr>
          <a:lstStyle>
            <a:lvl1pPr marL="0" indent="0" algn="ctr">
              <a:buNone/>
              <a:defRPr sz="11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19" name="Text Placeholder 10">
            <a:extLst>
              <a:ext uri="{FF2B5EF4-FFF2-40B4-BE49-F238E27FC236}">
                <a16:creationId xmlns:a16="http://schemas.microsoft.com/office/drawing/2014/main" id="{66E90B5A-82FE-4472-A0A7-9B9622C9810E}"/>
              </a:ext>
            </a:extLst>
          </p:cNvPr>
          <p:cNvSpPr>
            <a:spLocks noGrp="1"/>
          </p:cNvSpPr>
          <p:nvPr>
            <p:ph type="body" sz="quarter" idx="70" hasCustomPrompt="1"/>
          </p:nvPr>
        </p:nvSpPr>
        <p:spPr>
          <a:xfrm>
            <a:off x="1756001" y="5536703"/>
            <a:ext cx="1291498" cy="152034"/>
          </a:xfrm>
        </p:spPr>
        <p:txBody>
          <a:bodyPr lIns="0" tIns="0" rIns="0" bIns="0" anchor="ctr" anchorCtr="0">
            <a:noAutofit/>
          </a:bodyPr>
          <a:lstStyle>
            <a:lvl1pPr marL="0" indent="0" algn="ctr">
              <a:buNone/>
              <a:defRPr sz="900"/>
            </a:lvl1pPr>
          </a:lstStyle>
          <a:p>
            <a:pPr lvl="0"/>
            <a:r>
              <a:rPr lang="en-US" dirty="0"/>
              <a:t>Phone</a:t>
            </a:r>
          </a:p>
        </p:txBody>
      </p:sp>
      <p:sp>
        <p:nvSpPr>
          <p:cNvPr id="120" name="Text Placeholder 10">
            <a:extLst>
              <a:ext uri="{FF2B5EF4-FFF2-40B4-BE49-F238E27FC236}">
                <a16:creationId xmlns:a16="http://schemas.microsoft.com/office/drawing/2014/main" id="{FA6F6D13-5176-4A50-AB07-437673224745}"/>
              </a:ext>
            </a:extLst>
          </p:cNvPr>
          <p:cNvSpPr>
            <a:spLocks noGrp="1"/>
          </p:cNvSpPr>
          <p:nvPr>
            <p:ph type="body" sz="quarter" idx="71" hasCustomPrompt="1"/>
          </p:nvPr>
        </p:nvSpPr>
        <p:spPr>
          <a:xfrm>
            <a:off x="1756001" y="5690866"/>
            <a:ext cx="1291498" cy="152034"/>
          </a:xfrm>
        </p:spPr>
        <p:txBody>
          <a:bodyPr lIns="0" tIns="0" rIns="0" bIns="0" anchor="ctr" anchorCtr="0">
            <a:noAutofit/>
          </a:bodyPr>
          <a:lstStyle>
            <a:lvl1pPr marL="0" indent="0" algn="ctr">
              <a:buNone/>
              <a:defRPr sz="900"/>
            </a:lvl1pPr>
          </a:lstStyle>
          <a:p>
            <a:pPr lvl="0"/>
            <a:r>
              <a:rPr lang="en-US" dirty="0"/>
              <a:t>Email</a:t>
            </a:r>
          </a:p>
        </p:txBody>
      </p:sp>
      <p:sp>
        <p:nvSpPr>
          <p:cNvPr id="121" name="Picture Placeholder 4">
            <a:extLst>
              <a:ext uri="{FF2B5EF4-FFF2-40B4-BE49-F238E27FC236}">
                <a16:creationId xmlns:a16="http://schemas.microsoft.com/office/drawing/2014/main" id="{4328CF99-B18B-4885-BAF6-590AC38E4B01}"/>
              </a:ext>
            </a:extLst>
          </p:cNvPr>
          <p:cNvSpPr>
            <a:spLocks noGrp="1"/>
          </p:cNvSpPr>
          <p:nvPr>
            <p:ph type="pic" sz="quarter" idx="72" hasCustomPrompt="1"/>
          </p:nvPr>
        </p:nvSpPr>
        <p:spPr>
          <a:xfrm>
            <a:off x="3377699" y="4510244"/>
            <a:ext cx="942700" cy="794253"/>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300"/>
            </a:lvl1pPr>
          </a:lstStyle>
          <a:p>
            <a:r>
              <a:rPr lang="en-US" dirty="0"/>
              <a:t>Click icon to insert photo</a:t>
            </a:r>
          </a:p>
        </p:txBody>
      </p:sp>
      <p:sp>
        <p:nvSpPr>
          <p:cNvPr id="122" name="Text Placeholder 5">
            <a:extLst>
              <a:ext uri="{FF2B5EF4-FFF2-40B4-BE49-F238E27FC236}">
                <a16:creationId xmlns:a16="http://schemas.microsoft.com/office/drawing/2014/main" id="{E3FE8612-9045-4A36-9AA2-F8EE40A70A87}"/>
              </a:ext>
            </a:extLst>
          </p:cNvPr>
          <p:cNvSpPr>
            <a:spLocks noGrp="1"/>
          </p:cNvSpPr>
          <p:nvPr>
            <p:ph type="body" sz="quarter" idx="73" hasCustomPrompt="1"/>
          </p:nvPr>
        </p:nvSpPr>
        <p:spPr>
          <a:xfrm>
            <a:off x="3203300" y="5342298"/>
            <a:ext cx="1291498" cy="192024"/>
          </a:xfrm>
        </p:spPr>
        <p:txBody>
          <a:bodyPr lIns="0" tIns="0" rIns="0" bIns="0" anchor="ctr" anchorCtr="0">
            <a:normAutofit/>
          </a:bodyPr>
          <a:lstStyle>
            <a:lvl1pPr marL="0" indent="0" algn="ctr">
              <a:buNone/>
              <a:defRPr sz="11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23" name="Text Placeholder 10">
            <a:extLst>
              <a:ext uri="{FF2B5EF4-FFF2-40B4-BE49-F238E27FC236}">
                <a16:creationId xmlns:a16="http://schemas.microsoft.com/office/drawing/2014/main" id="{35B38D60-A445-4D12-82E7-A24CC560D8A0}"/>
              </a:ext>
            </a:extLst>
          </p:cNvPr>
          <p:cNvSpPr>
            <a:spLocks noGrp="1"/>
          </p:cNvSpPr>
          <p:nvPr>
            <p:ph type="body" sz="quarter" idx="74" hasCustomPrompt="1"/>
          </p:nvPr>
        </p:nvSpPr>
        <p:spPr>
          <a:xfrm>
            <a:off x="3203300" y="5536703"/>
            <a:ext cx="1291498" cy="152034"/>
          </a:xfrm>
        </p:spPr>
        <p:txBody>
          <a:bodyPr lIns="0" tIns="0" rIns="0" bIns="0" anchor="ctr" anchorCtr="0">
            <a:noAutofit/>
          </a:bodyPr>
          <a:lstStyle>
            <a:lvl1pPr marL="0" indent="0" algn="ctr">
              <a:buNone/>
              <a:defRPr sz="900"/>
            </a:lvl1pPr>
          </a:lstStyle>
          <a:p>
            <a:pPr lvl="0"/>
            <a:r>
              <a:rPr lang="en-US" dirty="0"/>
              <a:t>Phone</a:t>
            </a:r>
          </a:p>
        </p:txBody>
      </p:sp>
      <p:sp>
        <p:nvSpPr>
          <p:cNvPr id="124" name="Text Placeholder 10">
            <a:extLst>
              <a:ext uri="{FF2B5EF4-FFF2-40B4-BE49-F238E27FC236}">
                <a16:creationId xmlns:a16="http://schemas.microsoft.com/office/drawing/2014/main" id="{51D990E9-62BB-47AA-A758-E93F77C22B2D}"/>
              </a:ext>
            </a:extLst>
          </p:cNvPr>
          <p:cNvSpPr>
            <a:spLocks noGrp="1"/>
          </p:cNvSpPr>
          <p:nvPr>
            <p:ph type="body" sz="quarter" idx="75" hasCustomPrompt="1"/>
          </p:nvPr>
        </p:nvSpPr>
        <p:spPr>
          <a:xfrm>
            <a:off x="3203300" y="5690866"/>
            <a:ext cx="1291498" cy="152034"/>
          </a:xfrm>
        </p:spPr>
        <p:txBody>
          <a:bodyPr lIns="0" tIns="0" rIns="0" bIns="0" anchor="ctr" anchorCtr="0">
            <a:noAutofit/>
          </a:bodyPr>
          <a:lstStyle>
            <a:lvl1pPr marL="0" indent="0" algn="ctr">
              <a:buNone/>
              <a:defRPr sz="900"/>
            </a:lvl1pPr>
          </a:lstStyle>
          <a:p>
            <a:pPr lvl="0"/>
            <a:r>
              <a:rPr lang="en-US" dirty="0"/>
              <a:t>Email</a:t>
            </a:r>
          </a:p>
        </p:txBody>
      </p:sp>
      <p:sp>
        <p:nvSpPr>
          <p:cNvPr id="125" name="Picture Placeholder 4">
            <a:extLst>
              <a:ext uri="{FF2B5EF4-FFF2-40B4-BE49-F238E27FC236}">
                <a16:creationId xmlns:a16="http://schemas.microsoft.com/office/drawing/2014/main" id="{B8DEC7D8-EB43-496C-A007-3EADFABD78FC}"/>
              </a:ext>
            </a:extLst>
          </p:cNvPr>
          <p:cNvSpPr>
            <a:spLocks noGrp="1"/>
          </p:cNvSpPr>
          <p:nvPr>
            <p:ph type="pic" sz="quarter" idx="76" hasCustomPrompt="1"/>
          </p:nvPr>
        </p:nvSpPr>
        <p:spPr>
          <a:xfrm>
            <a:off x="4824998" y="4510244"/>
            <a:ext cx="942700" cy="794253"/>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300"/>
            </a:lvl1pPr>
          </a:lstStyle>
          <a:p>
            <a:r>
              <a:rPr lang="en-US" dirty="0"/>
              <a:t>Click icon to insert photo</a:t>
            </a:r>
          </a:p>
        </p:txBody>
      </p:sp>
      <p:sp>
        <p:nvSpPr>
          <p:cNvPr id="126" name="Text Placeholder 5">
            <a:extLst>
              <a:ext uri="{FF2B5EF4-FFF2-40B4-BE49-F238E27FC236}">
                <a16:creationId xmlns:a16="http://schemas.microsoft.com/office/drawing/2014/main" id="{44EE9DC0-4B0B-4BBA-9B4F-DE29D27B171A}"/>
              </a:ext>
            </a:extLst>
          </p:cNvPr>
          <p:cNvSpPr>
            <a:spLocks noGrp="1"/>
          </p:cNvSpPr>
          <p:nvPr>
            <p:ph type="body" sz="quarter" idx="77" hasCustomPrompt="1"/>
          </p:nvPr>
        </p:nvSpPr>
        <p:spPr>
          <a:xfrm>
            <a:off x="4650599" y="5342298"/>
            <a:ext cx="1291498" cy="192024"/>
          </a:xfrm>
        </p:spPr>
        <p:txBody>
          <a:bodyPr lIns="0" tIns="0" rIns="0" bIns="0" anchor="ctr" anchorCtr="0">
            <a:normAutofit/>
          </a:bodyPr>
          <a:lstStyle>
            <a:lvl1pPr marL="0" indent="0" algn="ctr">
              <a:buNone/>
              <a:defRPr sz="11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27" name="Text Placeholder 10">
            <a:extLst>
              <a:ext uri="{FF2B5EF4-FFF2-40B4-BE49-F238E27FC236}">
                <a16:creationId xmlns:a16="http://schemas.microsoft.com/office/drawing/2014/main" id="{4D114227-2CEE-421C-A970-FC43CB0BAB06}"/>
              </a:ext>
            </a:extLst>
          </p:cNvPr>
          <p:cNvSpPr>
            <a:spLocks noGrp="1"/>
          </p:cNvSpPr>
          <p:nvPr>
            <p:ph type="body" sz="quarter" idx="78" hasCustomPrompt="1"/>
          </p:nvPr>
        </p:nvSpPr>
        <p:spPr>
          <a:xfrm>
            <a:off x="4650599" y="5536703"/>
            <a:ext cx="1291498" cy="152034"/>
          </a:xfrm>
        </p:spPr>
        <p:txBody>
          <a:bodyPr lIns="0" tIns="0" rIns="0" bIns="0" anchor="ctr" anchorCtr="0">
            <a:noAutofit/>
          </a:bodyPr>
          <a:lstStyle>
            <a:lvl1pPr marL="0" indent="0" algn="ctr">
              <a:buNone/>
              <a:defRPr sz="900"/>
            </a:lvl1pPr>
          </a:lstStyle>
          <a:p>
            <a:pPr lvl="0"/>
            <a:r>
              <a:rPr lang="en-US" dirty="0"/>
              <a:t>Phone</a:t>
            </a:r>
          </a:p>
        </p:txBody>
      </p:sp>
      <p:sp>
        <p:nvSpPr>
          <p:cNvPr id="128" name="Text Placeholder 10">
            <a:extLst>
              <a:ext uri="{FF2B5EF4-FFF2-40B4-BE49-F238E27FC236}">
                <a16:creationId xmlns:a16="http://schemas.microsoft.com/office/drawing/2014/main" id="{5FCEE83E-4DD7-445A-9E40-1BEE4BC8B3A1}"/>
              </a:ext>
            </a:extLst>
          </p:cNvPr>
          <p:cNvSpPr>
            <a:spLocks noGrp="1"/>
          </p:cNvSpPr>
          <p:nvPr>
            <p:ph type="body" sz="quarter" idx="79" hasCustomPrompt="1"/>
          </p:nvPr>
        </p:nvSpPr>
        <p:spPr>
          <a:xfrm>
            <a:off x="4650599" y="5690866"/>
            <a:ext cx="1291498" cy="152034"/>
          </a:xfrm>
        </p:spPr>
        <p:txBody>
          <a:bodyPr lIns="0" tIns="0" rIns="0" bIns="0" anchor="ctr" anchorCtr="0">
            <a:noAutofit/>
          </a:bodyPr>
          <a:lstStyle>
            <a:lvl1pPr marL="0" indent="0" algn="ctr">
              <a:buNone/>
              <a:defRPr sz="900"/>
            </a:lvl1pPr>
          </a:lstStyle>
          <a:p>
            <a:pPr lvl="0"/>
            <a:r>
              <a:rPr lang="en-US" dirty="0"/>
              <a:t>Email</a:t>
            </a:r>
          </a:p>
        </p:txBody>
      </p:sp>
      <p:sp>
        <p:nvSpPr>
          <p:cNvPr id="129" name="Picture Placeholder 4">
            <a:extLst>
              <a:ext uri="{FF2B5EF4-FFF2-40B4-BE49-F238E27FC236}">
                <a16:creationId xmlns:a16="http://schemas.microsoft.com/office/drawing/2014/main" id="{D3A82C4E-24D6-49E7-A17A-3E928D62807B}"/>
              </a:ext>
            </a:extLst>
          </p:cNvPr>
          <p:cNvSpPr>
            <a:spLocks noGrp="1"/>
          </p:cNvSpPr>
          <p:nvPr>
            <p:ph type="pic" sz="quarter" idx="80" hasCustomPrompt="1"/>
          </p:nvPr>
        </p:nvSpPr>
        <p:spPr>
          <a:xfrm>
            <a:off x="6272297" y="4510244"/>
            <a:ext cx="942700" cy="794253"/>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300"/>
            </a:lvl1pPr>
          </a:lstStyle>
          <a:p>
            <a:r>
              <a:rPr lang="en-US" dirty="0"/>
              <a:t>Click icon to insert photo</a:t>
            </a:r>
          </a:p>
        </p:txBody>
      </p:sp>
      <p:sp>
        <p:nvSpPr>
          <p:cNvPr id="130" name="Text Placeholder 5">
            <a:extLst>
              <a:ext uri="{FF2B5EF4-FFF2-40B4-BE49-F238E27FC236}">
                <a16:creationId xmlns:a16="http://schemas.microsoft.com/office/drawing/2014/main" id="{A3021C7A-0853-4976-A0DF-C3EC98421E3D}"/>
              </a:ext>
            </a:extLst>
          </p:cNvPr>
          <p:cNvSpPr>
            <a:spLocks noGrp="1"/>
          </p:cNvSpPr>
          <p:nvPr>
            <p:ph type="body" sz="quarter" idx="81" hasCustomPrompt="1"/>
          </p:nvPr>
        </p:nvSpPr>
        <p:spPr>
          <a:xfrm>
            <a:off x="6097898" y="5342298"/>
            <a:ext cx="1291498" cy="192024"/>
          </a:xfrm>
        </p:spPr>
        <p:txBody>
          <a:bodyPr lIns="0" tIns="0" rIns="0" bIns="0" anchor="ctr" anchorCtr="0">
            <a:normAutofit/>
          </a:bodyPr>
          <a:lstStyle>
            <a:lvl1pPr marL="0" indent="0" algn="ctr">
              <a:buNone/>
              <a:defRPr sz="11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31" name="Text Placeholder 10">
            <a:extLst>
              <a:ext uri="{FF2B5EF4-FFF2-40B4-BE49-F238E27FC236}">
                <a16:creationId xmlns:a16="http://schemas.microsoft.com/office/drawing/2014/main" id="{6DE529D3-0520-44E1-9B87-8C94283BF60D}"/>
              </a:ext>
            </a:extLst>
          </p:cNvPr>
          <p:cNvSpPr>
            <a:spLocks noGrp="1"/>
          </p:cNvSpPr>
          <p:nvPr>
            <p:ph type="body" sz="quarter" idx="82" hasCustomPrompt="1"/>
          </p:nvPr>
        </p:nvSpPr>
        <p:spPr>
          <a:xfrm>
            <a:off x="6097898" y="5536703"/>
            <a:ext cx="1291498" cy="152034"/>
          </a:xfrm>
        </p:spPr>
        <p:txBody>
          <a:bodyPr lIns="0" tIns="0" rIns="0" bIns="0" anchor="ctr" anchorCtr="0">
            <a:noAutofit/>
          </a:bodyPr>
          <a:lstStyle>
            <a:lvl1pPr marL="0" indent="0" algn="ctr">
              <a:buNone/>
              <a:defRPr sz="900"/>
            </a:lvl1pPr>
          </a:lstStyle>
          <a:p>
            <a:pPr lvl="0"/>
            <a:r>
              <a:rPr lang="en-US" dirty="0"/>
              <a:t>Phone</a:t>
            </a:r>
          </a:p>
        </p:txBody>
      </p:sp>
      <p:sp>
        <p:nvSpPr>
          <p:cNvPr id="132" name="Text Placeholder 10">
            <a:extLst>
              <a:ext uri="{FF2B5EF4-FFF2-40B4-BE49-F238E27FC236}">
                <a16:creationId xmlns:a16="http://schemas.microsoft.com/office/drawing/2014/main" id="{80925448-ECAA-4938-92C6-610EECE76D75}"/>
              </a:ext>
            </a:extLst>
          </p:cNvPr>
          <p:cNvSpPr>
            <a:spLocks noGrp="1"/>
          </p:cNvSpPr>
          <p:nvPr>
            <p:ph type="body" sz="quarter" idx="83" hasCustomPrompt="1"/>
          </p:nvPr>
        </p:nvSpPr>
        <p:spPr>
          <a:xfrm>
            <a:off x="6097898" y="5690866"/>
            <a:ext cx="1291498" cy="152034"/>
          </a:xfrm>
        </p:spPr>
        <p:txBody>
          <a:bodyPr lIns="0" tIns="0" rIns="0" bIns="0" anchor="ctr" anchorCtr="0">
            <a:noAutofit/>
          </a:bodyPr>
          <a:lstStyle>
            <a:lvl1pPr marL="0" indent="0" algn="ctr">
              <a:buNone/>
              <a:defRPr sz="900"/>
            </a:lvl1pPr>
          </a:lstStyle>
          <a:p>
            <a:pPr lvl="0"/>
            <a:r>
              <a:rPr lang="en-US" dirty="0"/>
              <a:t>Email</a:t>
            </a:r>
          </a:p>
        </p:txBody>
      </p:sp>
      <p:sp>
        <p:nvSpPr>
          <p:cNvPr id="133" name="Picture Placeholder 4">
            <a:extLst>
              <a:ext uri="{FF2B5EF4-FFF2-40B4-BE49-F238E27FC236}">
                <a16:creationId xmlns:a16="http://schemas.microsoft.com/office/drawing/2014/main" id="{C1FD14D4-56AA-41F6-96C2-3FF511E2EB09}"/>
              </a:ext>
            </a:extLst>
          </p:cNvPr>
          <p:cNvSpPr>
            <a:spLocks noGrp="1"/>
          </p:cNvSpPr>
          <p:nvPr>
            <p:ph type="pic" sz="quarter" idx="84" hasCustomPrompt="1"/>
          </p:nvPr>
        </p:nvSpPr>
        <p:spPr>
          <a:xfrm>
            <a:off x="7719596" y="4510244"/>
            <a:ext cx="942700" cy="794253"/>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300"/>
            </a:lvl1pPr>
          </a:lstStyle>
          <a:p>
            <a:r>
              <a:rPr lang="en-US" dirty="0"/>
              <a:t>Click icon to insert photo</a:t>
            </a:r>
          </a:p>
        </p:txBody>
      </p:sp>
      <p:sp>
        <p:nvSpPr>
          <p:cNvPr id="134" name="Text Placeholder 5">
            <a:extLst>
              <a:ext uri="{FF2B5EF4-FFF2-40B4-BE49-F238E27FC236}">
                <a16:creationId xmlns:a16="http://schemas.microsoft.com/office/drawing/2014/main" id="{5A156461-DE53-4C1B-BF8D-DB1AD847361C}"/>
              </a:ext>
            </a:extLst>
          </p:cNvPr>
          <p:cNvSpPr>
            <a:spLocks noGrp="1"/>
          </p:cNvSpPr>
          <p:nvPr>
            <p:ph type="body" sz="quarter" idx="85" hasCustomPrompt="1"/>
          </p:nvPr>
        </p:nvSpPr>
        <p:spPr>
          <a:xfrm>
            <a:off x="7545197" y="5342298"/>
            <a:ext cx="1291498" cy="192024"/>
          </a:xfrm>
        </p:spPr>
        <p:txBody>
          <a:bodyPr lIns="0" tIns="0" rIns="0" bIns="0" anchor="ctr" anchorCtr="0">
            <a:normAutofit/>
          </a:bodyPr>
          <a:lstStyle>
            <a:lvl1pPr marL="0" indent="0" algn="ctr">
              <a:buNone/>
              <a:defRPr sz="11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35" name="Text Placeholder 10">
            <a:extLst>
              <a:ext uri="{FF2B5EF4-FFF2-40B4-BE49-F238E27FC236}">
                <a16:creationId xmlns:a16="http://schemas.microsoft.com/office/drawing/2014/main" id="{8F651281-D9CD-474D-82E6-A800DA5F3804}"/>
              </a:ext>
            </a:extLst>
          </p:cNvPr>
          <p:cNvSpPr>
            <a:spLocks noGrp="1"/>
          </p:cNvSpPr>
          <p:nvPr>
            <p:ph type="body" sz="quarter" idx="86" hasCustomPrompt="1"/>
          </p:nvPr>
        </p:nvSpPr>
        <p:spPr>
          <a:xfrm>
            <a:off x="7545197" y="5536703"/>
            <a:ext cx="1291498" cy="152034"/>
          </a:xfrm>
        </p:spPr>
        <p:txBody>
          <a:bodyPr lIns="0" tIns="0" rIns="0" bIns="0" anchor="ctr" anchorCtr="0">
            <a:noAutofit/>
          </a:bodyPr>
          <a:lstStyle>
            <a:lvl1pPr marL="0" indent="0" algn="ctr">
              <a:buNone/>
              <a:defRPr sz="900"/>
            </a:lvl1pPr>
          </a:lstStyle>
          <a:p>
            <a:pPr lvl="0"/>
            <a:r>
              <a:rPr lang="en-US" dirty="0"/>
              <a:t>Phone</a:t>
            </a:r>
          </a:p>
        </p:txBody>
      </p:sp>
      <p:sp>
        <p:nvSpPr>
          <p:cNvPr id="136" name="Text Placeholder 10">
            <a:extLst>
              <a:ext uri="{FF2B5EF4-FFF2-40B4-BE49-F238E27FC236}">
                <a16:creationId xmlns:a16="http://schemas.microsoft.com/office/drawing/2014/main" id="{9F7AECEA-2B41-4095-A2B1-9C01644F3D70}"/>
              </a:ext>
            </a:extLst>
          </p:cNvPr>
          <p:cNvSpPr>
            <a:spLocks noGrp="1"/>
          </p:cNvSpPr>
          <p:nvPr>
            <p:ph type="body" sz="quarter" idx="87" hasCustomPrompt="1"/>
          </p:nvPr>
        </p:nvSpPr>
        <p:spPr>
          <a:xfrm>
            <a:off x="7545197" y="5690866"/>
            <a:ext cx="1291498" cy="152034"/>
          </a:xfrm>
        </p:spPr>
        <p:txBody>
          <a:bodyPr lIns="0" tIns="0" rIns="0" bIns="0" anchor="ctr" anchorCtr="0">
            <a:noAutofit/>
          </a:bodyPr>
          <a:lstStyle>
            <a:lvl1pPr marL="0" indent="0" algn="ctr">
              <a:buNone/>
              <a:defRPr sz="900"/>
            </a:lvl1pPr>
          </a:lstStyle>
          <a:p>
            <a:pPr lvl="0"/>
            <a:r>
              <a:rPr lang="en-US" dirty="0"/>
              <a:t>Email</a:t>
            </a:r>
          </a:p>
        </p:txBody>
      </p:sp>
    </p:spTree>
    <p:extLst>
      <p:ext uri="{BB962C8B-B14F-4D97-AF65-F5344CB8AC3E}">
        <p14:creationId xmlns:p14="http://schemas.microsoft.com/office/powerpoint/2010/main" val="161608022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Two Attorney Contact - Lines">
    <p:spTree>
      <p:nvGrpSpPr>
        <p:cNvPr id="1" name=""/>
        <p:cNvGrpSpPr/>
        <p:nvPr/>
      </p:nvGrpSpPr>
      <p:grpSpPr>
        <a:xfrm>
          <a:off x="0" y="0"/>
          <a:ext cx="0" cy="0"/>
          <a:chOff x="0" y="0"/>
          <a:chExt cx="0" cy="0"/>
        </a:xfrm>
      </p:grpSpPr>
      <p:sp>
        <p:nvSpPr>
          <p:cNvPr id="7" name="Picture Placeholder 4"/>
          <p:cNvSpPr>
            <a:spLocks noGrp="1"/>
          </p:cNvSpPr>
          <p:nvPr>
            <p:ph type="pic" sz="quarter" idx="14" hasCustomPrompt="1"/>
          </p:nvPr>
        </p:nvSpPr>
        <p:spPr>
          <a:xfrm>
            <a:off x="1615977" y="2209800"/>
            <a:ext cx="2381446" cy="200644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2" name="Footer Placeholder 1">
            <a:extLst>
              <a:ext uri="{FF2B5EF4-FFF2-40B4-BE49-F238E27FC236}">
                <a16:creationId xmlns:a16="http://schemas.microsoft.com/office/drawing/2014/main" id="{148891A2-AE41-4931-AE97-3452CC4A7EB9}"/>
              </a:ext>
            </a:extLst>
          </p:cNvPr>
          <p:cNvSpPr>
            <a:spLocks noGrp="1"/>
          </p:cNvSpPr>
          <p:nvPr>
            <p:ph type="ftr" sz="quarter" idx="16"/>
          </p:nvPr>
        </p:nvSpPr>
        <p:spPr/>
        <p:txBody>
          <a:bodyPr/>
          <a:lstStyle/>
          <a:p>
            <a:endParaRPr lang="en-US" dirty="0"/>
          </a:p>
        </p:txBody>
      </p:sp>
      <p:sp>
        <p:nvSpPr>
          <p:cNvPr id="8" name="Slide Number Placeholder 5">
            <a:extLst>
              <a:ext uri="{FF2B5EF4-FFF2-40B4-BE49-F238E27FC236}">
                <a16:creationId xmlns:a16="http://schemas.microsoft.com/office/drawing/2014/main" id="{3A91736C-CCF5-426B-B57F-3185C127169E}"/>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6" name="Text Placeholder 5">
            <a:extLst>
              <a:ext uri="{FF2B5EF4-FFF2-40B4-BE49-F238E27FC236}">
                <a16:creationId xmlns:a16="http://schemas.microsoft.com/office/drawing/2014/main" id="{E421488F-8BC1-41EE-848B-CC88010405CD}"/>
              </a:ext>
            </a:extLst>
          </p:cNvPr>
          <p:cNvSpPr>
            <a:spLocks noGrp="1"/>
          </p:cNvSpPr>
          <p:nvPr>
            <p:ph type="body" sz="quarter" idx="17" hasCustomPrompt="1"/>
          </p:nvPr>
        </p:nvSpPr>
        <p:spPr>
          <a:xfrm>
            <a:off x="1473200" y="4310956"/>
            <a:ext cx="2667000" cy="334386"/>
          </a:xfrm>
        </p:spPr>
        <p:txBody>
          <a:bodyPr lIns="0" tIns="0" rIns="0" bIns="0" anchor="ctr" anchorCtr="0">
            <a:noAutofit/>
          </a:bodyPr>
          <a:lstStyle>
            <a:lvl1pPr marL="0" indent="0" algn="ctr">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1" name="Text Placeholder 10">
            <a:extLst>
              <a:ext uri="{FF2B5EF4-FFF2-40B4-BE49-F238E27FC236}">
                <a16:creationId xmlns:a16="http://schemas.microsoft.com/office/drawing/2014/main" id="{F5F00205-0E28-4C96-83D0-D7462AE51DD1}"/>
              </a:ext>
            </a:extLst>
          </p:cNvPr>
          <p:cNvSpPr>
            <a:spLocks noGrp="1"/>
          </p:cNvSpPr>
          <p:nvPr>
            <p:ph type="body" sz="quarter" idx="18" hasCustomPrompt="1"/>
          </p:nvPr>
        </p:nvSpPr>
        <p:spPr>
          <a:xfrm>
            <a:off x="1473200" y="4648322"/>
            <a:ext cx="2667000" cy="246888"/>
          </a:xfrm>
        </p:spPr>
        <p:txBody>
          <a:bodyPr lIns="0" tIns="0" rIns="0" bIns="0" anchor="ctr" anchorCtr="0">
            <a:noAutofit/>
          </a:bodyPr>
          <a:lstStyle>
            <a:lvl1pPr marL="0" indent="0" algn="ctr">
              <a:buNone/>
              <a:defRPr sz="1400"/>
            </a:lvl1pPr>
          </a:lstStyle>
          <a:p>
            <a:pPr lvl="0"/>
            <a:r>
              <a:rPr lang="en-US" dirty="0"/>
              <a:t>Phone</a:t>
            </a:r>
          </a:p>
        </p:txBody>
      </p:sp>
      <p:sp>
        <p:nvSpPr>
          <p:cNvPr id="13" name="Text Placeholder 10">
            <a:extLst>
              <a:ext uri="{FF2B5EF4-FFF2-40B4-BE49-F238E27FC236}">
                <a16:creationId xmlns:a16="http://schemas.microsoft.com/office/drawing/2014/main" id="{C7D66212-B910-4F8E-95EE-179211F0F1A7}"/>
              </a:ext>
            </a:extLst>
          </p:cNvPr>
          <p:cNvSpPr>
            <a:spLocks noGrp="1"/>
          </p:cNvSpPr>
          <p:nvPr>
            <p:ph type="body" sz="quarter" idx="19" hasCustomPrompt="1"/>
          </p:nvPr>
        </p:nvSpPr>
        <p:spPr>
          <a:xfrm>
            <a:off x="1473200" y="4899071"/>
            <a:ext cx="2667000" cy="246888"/>
          </a:xfrm>
        </p:spPr>
        <p:txBody>
          <a:bodyPr lIns="0" tIns="0" rIns="0" bIns="0" anchor="ctr" anchorCtr="0">
            <a:noAutofit/>
          </a:bodyPr>
          <a:lstStyle>
            <a:lvl1pPr marL="0" indent="0" algn="ctr">
              <a:buNone/>
              <a:defRPr sz="1400"/>
            </a:lvl1pPr>
          </a:lstStyle>
          <a:p>
            <a:pPr lvl="0"/>
            <a:r>
              <a:rPr lang="en-US" dirty="0"/>
              <a:t>Email</a:t>
            </a:r>
          </a:p>
        </p:txBody>
      </p:sp>
      <p:sp>
        <p:nvSpPr>
          <p:cNvPr id="35" name="Picture Placeholder 4">
            <a:extLst>
              <a:ext uri="{FF2B5EF4-FFF2-40B4-BE49-F238E27FC236}">
                <a16:creationId xmlns:a16="http://schemas.microsoft.com/office/drawing/2014/main" id="{2FCE1B7A-9C23-490D-A007-A7D9CC2E98A4}"/>
              </a:ext>
            </a:extLst>
          </p:cNvPr>
          <p:cNvSpPr>
            <a:spLocks noGrp="1"/>
          </p:cNvSpPr>
          <p:nvPr>
            <p:ph type="pic" sz="quarter" idx="20" hasCustomPrompt="1"/>
          </p:nvPr>
        </p:nvSpPr>
        <p:spPr>
          <a:xfrm>
            <a:off x="5178329" y="2209800"/>
            <a:ext cx="2381446" cy="200644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36" name="Text Placeholder 5">
            <a:extLst>
              <a:ext uri="{FF2B5EF4-FFF2-40B4-BE49-F238E27FC236}">
                <a16:creationId xmlns:a16="http://schemas.microsoft.com/office/drawing/2014/main" id="{79940A23-8486-422E-944B-51F2120D44D2}"/>
              </a:ext>
            </a:extLst>
          </p:cNvPr>
          <p:cNvSpPr>
            <a:spLocks noGrp="1"/>
          </p:cNvSpPr>
          <p:nvPr>
            <p:ph type="body" sz="quarter" idx="21" hasCustomPrompt="1"/>
          </p:nvPr>
        </p:nvSpPr>
        <p:spPr>
          <a:xfrm>
            <a:off x="5035552" y="4310956"/>
            <a:ext cx="2667000" cy="334386"/>
          </a:xfrm>
        </p:spPr>
        <p:txBody>
          <a:bodyPr lIns="0" tIns="0" rIns="0" bIns="0" anchor="ctr" anchorCtr="0">
            <a:noAutofit/>
          </a:bodyPr>
          <a:lstStyle>
            <a:lvl1pPr marL="0" indent="0" algn="ctr">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37" name="Text Placeholder 10">
            <a:extLst>
              <a:ext uri="{FF2B5EF4-FFF2-40B4-BE49-F238E27FC236}">
                <a16:creationId xmlns:a16="http://schemas.microsoft.com/office/drawing/2014/main" id="{F0355177-8554-45C4-AC3A-0D1A7E1FF77F}"/>
              </a:ext>
            </a:extLst>
          </p:cNvPr>
          <p:cNvSpPr>
            <a:spLocks noGrp="1"/>
          </p:cNvSpPr>
          <p:nvPr>
            <p:ph type="body" sz="quarter" idx="22" hasCustomPrompt="1"/>
          </p:nvPr>
        </p:nvSpPr>
        <p:spPr>
          <a:xfrm>
            <a:off x="5035552" y="4648323"/>
            <a:ext cx="2667000" cy="246888"/>
          </a:xfrm>
        </p:spPr>
        <p:txBody>
          <a:bodyPr lIns="0" tIns="0" rIns="0" bIns="0" anchor="ctr" anchorCtr="0">
            <a:noAutofit/>
          </a:bodyPr>
          <a:lstStyle>
            <a:lvl1pPr marL="0" indent="0" algn="ctr">
              <a:buNone/>
              <a:defRPr sz="1400"/>
            </a:lvl1pPr>
          </a:lstStyle>
          <a:p>
            <a:pPr lvl="0"/>
            <a:r>
              <a:rPr lang="en-US" dirty="0"/>
              <a:t>Phone</a:t>
            </a:r>
          </a:p>
        </p:txBody>
      </p:sp>
      <p:sp>
        <p:nvSpPr>
          <p:cNvPr id="38" name="Text Placeholder 10">
            <a:extLst>
              <a:ext uri="{FF2B5EF4-FFF2-40B4-BE49-F238E27FC236}">
                <a16:creationId xmlns:a16="http://schemas.microsoft.com/office/drawing/2014/main" id="{DC67F7D2-2DC2-4864-91FE-8F03529DF6E6}"/>
              </a:ext>
            </a:extLst>
          </p:cNvPr>
          <p:cNvSpPr>
            <a:spLocks noGrp="1"/>
          </p:cNvSpPr>
          <p:nvPr>
            <p:ph type="body" sz="quarter" idx="23" hasCustomPrompt="1"/>
          </p:nvPr>
        </p:nvSpPr>
        <p:spPr>
          <a:xfrm>
            <a:off x="5035552" y="4899071"/>
            <a:ext cx="2667000" cy="246888"/>
          </a:xfrm>
        </p:spPr>
        <p:txBody>
          <a:bodyPr lIns="0" tIns="0" rIns="0" bIns="0" anchor="ctr" anchorCtr="0">
            <a:noAutofit/>
          </a:bodyPr>
          <a:lstStyle>
            <a:lvl1pPr marL="0" indent="0" algn="ctr">
              <a:buNone/>
              <a:defRPr sz="1400"/>
            </a:lvl1pPr>
          </a:lstStyle>
          <a:p>
            <a:pPr lvl="0"/>
            <a:r>
              <a:rPr lang="en-US" dirty="0"/>
              <a:t>Email</a:t>
            </a:r>
          </a:p>
        </p:txBody>
      </p:sp>
      <p:sp>
        <p:nvSpPr>
          <p:cNvPr id="28" name="Title 1">
            <a:extLst>
              <a:ext uri="{FF2B5EF4-FFF2-40B4-BE49-F238E27FC236}">
                <a16:creationId xmlns:a16="http://schemas.microsoft.com/office/drawing/2014/main" id="{10D2D5C8-E142-4A0A-A1C8-11790A840CD2}"/>
              </a:ext>
            </a:extLst>
          </p:cNvPr>
          <p:cNvSpPr>
            <a:spLocks noGrp="1"/>
          </p:cNvSpPr>
          <p:nvPr>
            <p:ph type="title" hasCustomPrompt="1"/>
          </p:nvPr>
        </p:nvSpPr>
        <p:spPr>
          <a:xfrm>
            <a:off x="228600" y="228600"/>
            <a:ext cx="8686800" cy="1371600"/>
          </a:xfrm>
          <a:noFill/>
        </p:spPr>
        <p:txBody>
          <a:bodyPr lIns="310896" tIns="91440" rIns="182880" bIns="91440"/>
          <a:lstStyle>
            <a:lvl1pPr>
              <a:defRPr>
                <a:solidFill>
                  <a:schemeClr val="tx1"/>
                </a:solidFill>
              </a:defRPr>
            </a:lvl1pPr>
          </a:lstStyle>
          <a:p>
            <a:r>
              <a:rPr lang="en-US" dirty="0"/>
              <a:t>Click to add title</a:t>
            </a:r>
          </a:p>
        </p:txBody>
      </p:sp>
      <p:cxnSp>
        <p:nvCxnSpPr>
          <p:cNvPr id="14" name="Straight Connector 13">
            <a:extLst>
              <a:ext uri="{FF2B5EF4-FFF2-40B4-BE49-F238E27FC236}">
                <a16:creationId xmlns:a16="http://schemas.microsoft.com/office/drawing/2014/main" id="{3BA43D97-D787-4661-970B-6F32137ECCE5}"/>
              </a:ext>
            </a:extLst>
          </p:cNvPr>
          <p:cNvCxnSpPr>
            <a:cxnSpLocks/>
          </p:cNvCxnSpPr>
          <p:nvPr userDrawn="1"/>
        </p:nvCxnSpPr>
        <p:spPr>
          <a:xfrm>
            <a:off x="228600" y="1562100"/>
            <a:ext cx="8686800"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1A4790D-CBA3-4595-B2DC-FE41460B65D2}"/>
              </a:ext>
            </a:extLst>
          </p:cNvPr>
          <p:cNvCxnSpPr>
            <a:cxnSpLocks/>
          </p:cNvCxnSpPr>
          <p:nvPr userDrawn="1"/>
        </p:nvCxnSpPr>
        <p:spPr>
          <a:xfrm>
            <a:off x="228600" y="271459"/>
            <a:ext cx="8686800"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9337274"/>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Three Attorney Contact - Lines">
    <p:spTree>
      <p:nvGrpSpPr>
        <p:cNvPr id="1" name=""/>
        <p:cNvGrpSpPr/>
        <p:nvPr/>
      </p:nvGrpSpPr>
      <p:grpSpPr>
        <a:xfrm>
          <a:off x="0" y="0"/>
          <a:ext cx="0" cy="0"/>
          <a:chOff x="0" y="0"/>
          <a:chExt cx="0" cy="0"/>
        </a:xfrm>
      </p:grpSpPr>
      <p:sp>
        <p:nvSpPr>
          <p:cNvPr id="7" name="Picture Placeholder 4"/>
          <p:cNvSpPr>
            <a:spLocks noGrp="1"/>
          </p:cNvSpPr>
          <p:nvPr>
            <p:ph type="pic" sz="quarter" idx="14" hasCustomPrompt="1"/>
          </p:nvPr>
        </p:nvSpPr>
        <p:spPr>
          <a:xfrm>
            <a:off x="972134" y="2426033"/>
            <a:ext cx="1714892" cy="1444849"/>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2" name="Footer Placeholder 1">
            <a:extLst>
              <a:ext uri="{FF2B5EF4-FFF2-40B4-BE49-F238E27FC236}">
                <a16:creationId xmlns:a16="http://schemas.microsoft.com/office/drawing/2014/main" id="{148891A2-AE41-4931-AE97-3452CC4A7EB9}"/>
              </a:ext>
            </a:extLst>
          </p:cNvPr>
          <p:cNvSpPr>
            <a:spLocks noGrp="1"/>
          </p:cNvSpPr>
          <p:nvPr>
            <p:ph type="ftr" sz="quarter" idx="16"/>
          </p:nvPr>
        </p:nvSpPr>
        <p:spPr/>
        <p:txBody>
          <a:bodyPr/>
          <a:lstStyle/>
          <a:p>
            <a:endParaRPr lang="en-US" dirty="0"/>
          </a:p>
        </p:txBody>
      </p:sp>
      <p:sp>
        <p:nvSpPr>
          <p:cNvPr id="8" name="Slide Number Placeholder 5">
            <a:extLst>
              <a:ext uri="{FF2B5EF4-FFF2-40B4-BE49-F238E27FC236}">
                <a16:creationId xmlns:a16="http://schemas.microsoft.com/office/drawing/2014/main" id="{3A91736C-CCF5-426B-B57F-3185C127169E}"/>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6" name="Text Placeholder 5">
            <a:extLst>
              <a:ext uri="{FF2B5EF4-FFF2-40B4-BE49-F238E27FC236}">
                <a16:creationId xmlns:a16="http://schemas.microsoft.com/office/drawing/2014/main" id="{E421488F-8BC1-41EE-848B-CC88010405CD}"/>
              </a:ext>
            </a:extLst>
          </p:cNvPr>
          <p:cNvSpPr>
            <a:spLocks noGrp="1"/>
          </p:cNvSpPr>
          <p:nvPr>
            <p:ph type="body" sz="quarter" idx="17" hasCustomPrompt="1"/>
          </p:nvPr>
        </p:nvSpPr>
        <p:spPr>
          <a:xfrm>
            <a:off x="724680" y="3946796"/>
            <a:ext cx="2209800" cy="273790"/>
          </a:xfrm>
        </p:spPr>
        <p:txBody>
          <a:bodyPr lIns="0" tIns="0" rIns="0" bIns="0" anchor="ctr" anchorCtr="0">
            <a:normAutofit/>
          </a:bodyPr>
          <a:lstStyle>
            <a:lvl1pPr marL="0" indent="0" algn="ctr">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1" name="Text Placeholder 10">
            <a:extLst>
              <a:ext uri="{FF2B5EF4-FFF2-40B4-BE49-F238E27FC236}">
                <a16:creationId xmlns:a16="http://schemas.microsoft.com/office/drawing/2014/main" id="{F5F00205-0E28-4C96-83D0-D7462AE51DD1}"/>
              </a:ext>
            </a:extLst>
          </p:cNvPr>
          <p:cNvSpPr>
            <a:spLocks noGrp="1"/>
          </p:cNvSpPr>
          <p:nvPr>
            <p:ph type="body" sz="quarter" idx="18" hasCustomPrompt="1"/>
          </p:nvPr>
        </p:nvSpPr>
        <p:spPr>
          <a:xfrm>
            <a:off x="724680" y="4223567"/>
            <a:ext cx="2209800" cy="210312"/>
          </a:xfrm>
        </p:spPr>
        <p:txBody>
          <a:bodyPr lIns="0" tIns="0" rIns="0" bIns="0" anchor="ctr" anchorCtr="0">
            <a:noAutofit/>
          </a:bodyPr>
          <a:lstStyle>
            <a:lvl1pPr marL="0" indent="0" algn="ctr">
              <a:buNone/>
              <a:defRPr sz="1200"/>
            </a:lvl1pPr>
          </a:lstStyle>
          <a:p>
            <a:pPr lvl="0"/>
            <a:r>
              <a:rPr lang="en-US" dirty="0"/>
              <a:t>Phone</a:t>
            </a:r>
          </a:p>
        </p:txBody>
      </p:sp>
      <p:sp>
        <p:nvSpPr>
          <p:cNvPr id="13" name="Text Placeholder 10">
            <a:extLst>
              <a:ext uri="{FF2B5EF4-FFF2-40B4-BE49-F238E27FC236}">
                <a16:creationId xmlns:a16="http://schemas.microsoft.com/office/drawing/2014/main" id="{C7D66212-B910-4F8E-95EE-179211F0F1A7}"/>
              </a:ext>
            </a:extLst>
          </p:cNvPr>
          <p:cNvSpPr>
            <a:spLocks noGrp="1"/>
          </p:cNvSpPr>
          <p:nvPr>
            <p:ph type="body" sz="quarter" idx="19" hasCustomPrompt="1"/>
          </p:nvPr>
        </p:nvSpPr>
        <p:spPr>
          <a:xfrm>
            <a:off x="724680" y="4437888"/>
            <a:ext cx="2209800" cy="210312"/>
          </a:xfrm>
        </p:spPr>
        <p:txBody>
          <a:bodyPr lIns="0" tIns="0" rIns="0" bIns="0" anchor="ctr" anchorCtr="0">
            <a:noAutofit/>
          </a:bodyPr>
          <a:lstStyle>
            <a:lvl1pPr marL="0" indent="0" algn="ctr">
              <a:buNone/>
              <a:defRPr sz="1200"/>
            </a:lvl1pPr>
          </a:lstStyle>
          <a:p>
            <a:pPr lvl="0"/>
            <a:r>
              <a:rPr lang="en-US" dirty="0"/>
              <a:t>Email</a:t>
            </a:r>
          </a:p>
        </p:txBody>
      </p:sp>
      <p:sp>
        <p:nvSpPr>
          <p:cNvPr id="35" name="Picture Placeholder 4">
            <a:extLst>
              <a:ext uri="{FF2B5EF4-FFF2-40B4-BE49-F238E27FC236}">
                <a16:creationId xmlns:a16="http://schemas.microsoft.com/office/drawing/2014/main" id="{2FCE1B7A-9C23-490D-A007-A7D9CC2E98A4}"/>
              </a:ext>
            </a:extLst>
          </p:cNvPr>
          <p:cNvSpPr>
            <a:spLocks noGrp="1"/>
          </p:cNvSpPr>
          <p:nvPr>
            <p:ph type="pic" sz="quarter" idx="20" hasCustomPrompt="1"/>
          </p:nvPr>
        </p:nvSpPr>
        <p:spPr>
          <a:xfrm>
            <a:off x="3714554" y="2426033"/>
            <a:ext cx="1714892" cy="1444849"/>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36" name="Text Placeholder 5">
            <a:extLst>
              <a:ext uri="{FF2B5EF4-FFF2-40B4-BE49-F238E27FC236}">
                <a16:creationId xmlns:a16="http://schemas.microsoft.com/office/drawing/2014/main" id="{79940A23-8486-422E-944B-51F2120D44D2}"/>
              </a:ext>
            </a:extLst>
          </p:cNvPr>
          <p:cNvSpPr>
            <a:spLocks noGrp="1"/>
          </p:cNvSpPr>
          <p:nvPr>
            <p:ph type="body" sz="quarter" idx="21" hasCustomPrompt="1"/>
          </p:nvPr>
        </p:nvSpPr>
        <p:spPr>
          <a:xfrm>
            <a:off x="3467490" y="3946796"/>
            <a:ext cx="2209800" cy="273790"/>
          </a:xfrm>
        </p:spPr>
        <p:txBody>
          <a:bodyPr lIns="0" tIns="0" rIns="0" bIns="0" anchor="ctr" anchorCtr="0">
            <a:normAutofit/>
          </a:bodyPr>
          <a:lstStyle>
            <a:lvl1pPr marL="0" indent="0" algn="ctr">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37" name="Text Placeholder 10">
            <a:extLst>
              <a:ext uri="{FF2B5EF4-FFF2-40B4-BE49-F238E27FC236}">
                <a16:creationId xmlns:a16="http://schemas.microsoft.com/office/drawing/2014/main" id="{F0355177-8554-45C4-AC3A-0D1A7E1FF77F}"/>
              </a:ext>
            </a:extLst>
          </p:cNvPr>
          <p:cNvSpPr>
            <a:spLocks noGrp="1"/>
          </p:cNvSpPr>
          <p:nvPr>
            <p:ph type="body" sz="quarter" idx="22" hasCustomPrompt="1"/>
          </p:nvPr>
        </p:nvSpPr>
        <p:spPr>
          <a:xfrm>
            <a:off x="3467490" y="4223567"/>
            <a:ext cx="2209800" cy="210312"/>
          </a:xfrm>
        </p:spPr>
        <p:txBody>
          <a:bodyPr lIns="0" tIns="0" rIns="0" bIns="0" anchor="ctr" anchorCtr="0">
            <a:noAutofit/>
          </a:bodyPr>
          <a:lstStyle>
            <a:lvl1pPr marL="0" indent="0" algn="ctr">
              <a:buNone/>
              <a:defRPr sz="1200"/>
            </a:lvl1pPr>
          </a:lstStyle>
          <a:p>
            <a:pPr lvl="0"/>
            <a:r>
              <a:rPr lang="en-US" dirty="0"/>
              <a:t>Phone</a:t>
            </a:r>
          </a:p>
        </p:txBody>
      </p:sp>
      <p:sp>
        <p:nvSpPr>
          <p:cNvPr id="38" name="Text Placeholder 10">
            <a:extLst>
              <a:ext uri="{FF2B5EF4-FFF2-40B4-BE49-F238E27FC236}">
                <a16:creationId xmlns:a16="http://schemas.microsoft.com/office/drawing/2014/main" id="{DC67F7D2-2DC2-4864-91FE-8F03529DF6E6}"/>
              </a:ext>
            </a:extLst>
          </p:cNvPr>
          <p:cNvSpPr>
            <a:spLocks noGrp="1"/>
          </p:cNvSpPr>
          <p:nvPr>
            <p:ph type="body" sz="quarter" idx="23" hasCustomPrompt="1"/>
          </p:nvPr>
        </p:nvSpPr>
        <p:spPr>
          <a:xfrm>
            <a:off x="3467490" y="4437888"/>
            <a:ext cx="2209800" cy="210312"/>
          </a:xfrm>
        </p:spPr>
        <p:txBody>
          <a:bodyPr lIns="0" tIns="0" rIns="0" bIns="0" anchor="ctr" anchorCtr="0">
            <a:noAutofit/>
          </a:bodyPr>
          <a:lstStyle>
            <a:lvl1pPr marL="0" indent="0" algn="ctr">
              <a:buNone/>
              <a:defRPr sz="1200"/>
            </a:lvl1pPr>
          </a:lstStyle>
          <a:p>
            <a:pPr lvl="0"/>
            <a:r>
              <a:rPr lang="en-US" dirty="0"/>
              <a:t>Email</a:t>
            </a:r>
          </a:p>
        </p:txBody>
      </p:sp>
      <p:sp>
        <p:nvSpPr>
          <p:cNvPr id="39" name="Picture Placeholder 4">
            <a:extLst>
              <a:ext uri="{FF2B5EF4-FFF2-40B4-BE49-F238E27FC236}">
                <a16:creationId xmlns:a16="http://schemas.microsoft.com/office/drawing/2014/main" id="{B6F28AE1-0546-4422-8809-3C931D5B06A0}"/>
              </a:ext>
            </a:extLst>
          </p:cNvPr>
          <p:cNvSpPr>
            <a:spLocks noGrp="1"/>
          </p:cNvSpPr>
          <p:nvPr>
            <p:ph type="pic" sz="quarter" idx="24" hasCustomPrompt="1"/>
          </p:nvPr>
        </p:nvSpPr>
        <p:spPr>
          <a:xfrm>
            <a:off x="6406954" y="2426033"/>
            <a:ext cx="1714892" cy="1444849"/>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40" name="Text Placeholder 5">
            <a:extLst>
              <a:ext uri="{FF2B5EF4-FFF2-40B4-BE49-F238E27FC236}">
                <a16:creationId xmlns:a16="http://schemas.microsoft.com/office/drawing/2014/main" id="{2DDDF03D-4AFC-4667-A85A-178BBF00FB09}"/>
              </a:ext>
            </a:extLst>
          </p:cNvPr>
          <p:cNvSpPr>
            <a:spLocks noGrp="1"/>
          </p:cNvSpPr>
          <p:nvPr>
            <p:ph type="body" sz="quarter" idx="25" hasCustomPrompt="1"/>
          </p:nvPr>
        </p:nvSpPr>
        <p:spPr>
          <a:xfrm>
            <a:off x="6210298" y="3946796"/>
            <a:ext cx="2209800" cy="273790"/>
          </a:xfrm>
        </p:spPr>
        <p:txBody>
          <a:bodyPr lIns="0" tIns="0" rIns="0" bIns="0" anchor="ctr" anchorCtr="0">
            <a:normAutofit/>
          </a:bodyPr>
          <a:lstStyle>
            <a:lvl1pPr marL="0" indent="0" algn="ctr">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41" name="Text Placeholder 10">
            <a:extLst>
              <a:ext uri="{FF2B5EF4-FFF2-40B4-BE49-F238E27FC236}">
                <a16:creationId xmlns:a16="http://schemas.microsoft.com/office/drawing/2014/main" id="{8E812B1D-FB9E-46A4-9104-4174782FDE4D}"/>
              </a:ext>
            </a:extLst>
          </p:cNvPr>
          <p:cNvSpPr>
            <a:spLocks noGrp="1"/>
          </p:cNvSpPr>
          <p:nvPr>
            <p:ph type="body" sz="quarter" idx="26" hasCustomPrompt="1"/>
          </p:nvPr>
        </p:nvSpPr>
        <p:spPr>
          <a:xfrm>
            <a:off x="6210298" y="4223567"/>
            <a:ext cx="2209800" cy="210312"/>
          </a:xfrm>
        </p:spPr>
        <p:txBody>
          <a:bodyPr lIns="0" tIns="0" rIns="0" bIns="0" anchor="ctr" anchorCtr="0">
            <a:noAutofit/>
          </a:bodyPr>
          <a:lstStyle>
            <a:lvl1pPr marL="0" indent="0" algn="ctr">
              <a:buNone/>
              <a:defRPr sz="1200"/>
            </a:lvl1pPr>
          </a:lstStyle>
          <a:p>
            <a:pPr lvl="0"/>
            <a:r>
              <a:rPr lang="en-US" dirty="0"/>
              <a:t>Phone</a:t>
            </a:r>
          </a:p>
        </p:txBody>
      </p:sp>
      <p:sp>
        <p:nvSpPr>
          <p:cNvPr id="42" name="Text Placeholder 10">
            <a:extLst>
              <a:ext uri="{FF2B5EF4-FFF2-40B4-BE49-F238E27FC236}">
                <a16:creationId xmlns:a16="http://schemas.microsoft.com/office/drawing/2014/main" id="{60576C41-F0D9-4D90-A32E-24B580D53943}"/>
              </a:ext>
            </a:extLst>
          </p:cNvPr>
          <p:cNvSpPr>
            <a:spLocks noGrp="1"/>
          </p:cNvSpPr>
          <p:nvPr>
            <p:ph type="body" sz="quarter" idx="27" hasCustomPrompt="1"/>
          </p:nvPr>
        </p:nvSpPr>
        <p:spPr>
          <a:xfrm>
            <a:off x="6210298" y="4437888"/>
            <a:ext cx="2209800" cy="210312"/>
          </a:xfrm>
        </p:spPr>
        <p:txBody>
          <a:bodyPr lIns="0" tIns="0" rIns="0" bIns="0" anchor="ctr" anchorCtr="0">
            <a:noAutofit/>
          </a:bodyPr>
          <a:lstStyle>
            <a:lvl1pPr marL="0" indent="0" algn="ctr">
              <a:buNone/>
              <a:defRPr sz="1200"/>
            </a:lvl1pPr>
          </a:lstStyle>
          <a:p>
            <a:pPr lvl="0"/>
            <a:r>
              <a:rPr lang="en-US" dirty="0"/>
              <a:t>Email</a:t>
            </a:r>
          </a:p>
        </p:txBody>
      </p:sp>
      <p:sp>
        <p:nvSpPr>
          <p:cNvPr id="28" name="Title 1">
            <a:extLst>
              <a:ext uri="{FF2B5EF4-FFF2-40B4-BE49-F238E27FC236}">
                <a16:creationId xmlns:a16="http://schemas.microsoft.com/office/drawing/2014/main" id="{10D2D5C8-E142-4A0A-A1C8-11790A840CD2}"/>
              </a:ext>
            </a:extLst>
          </p:cNvPr>
          <p:cNvSpPr>
            <a:spLocks noGrp="1"/>
          </p:cNvSpPr>
          <p:nvPr>
            <p:ph type="title" hasCustomPrompt="1"/>
          </p:nvPr>
        </p:nvSpPr>
        <p:spPr>
          <a:xfrm>
            <a:off x="228600" y="228600"/>
            <a:ext cx="8686800" cy="1371600"/>
          </a:xfrm>
          <a:noFill/>
        </p:spPr>
        <p:txBody>
          <a:bodyPr lIns="310896" tIns="91440" rIns="182880" bIns="91440"/>
          <a:lstStyle>
            <a:lvl1pPr>
              <a:defRPr>
                <a:solidFill>
                  <a:schemeClr val="tx1"/>
                </a:solidFill>
              </a:defRPr>
            </a:lvl1pPr>
          </a:lstStyle>
          <a:p>
            <a:r>
              <a:rPr lang="en-US" dirty="0"/>
              <a:t>Click to add title</a:t>
            </a:r>
          </a:p>
        </p:txBody>
      </p:sp>
      <p:cxnSp>
        <p:nvCxnSpPr>
          <p:cNvPr id="17" name="Straight Connector 16">
            <a:extLst>
              <a:ext uri="{FF2B5EF4-FFF2-40B4-BE49-F238E27FC236}">
                <a16:creationId xmlns:a16="http://schemas.microsoft.com/office/drawing/2014/main" id="{1DDAEF8A-4EEF-44CE-9707-873756263B2A}"/>
              </a:ext>
            </a:extLst>
          </p:cNvPr>
          <p:cNvCxnSpPr>
            <a:cxnSpLocks/>
          </p:cNvCxnSpPr>
          <p:nvPr userDrawn="1"/>
        </p:nvCxnSpPr>
        <p:spPr>
          <a:xfrm>
            <a:off x="228600" y="1562100"/>
            <a:ext cx="8686800"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490EB0C-C372-49DC-B7D6-EE03A3C0B396}"/>
              </a:ext>
            </a:extLst>
          </p:cNvPr>
          <p:cNvCxnSpPr>
            <a:cxnSpLocks/>
          </p:cNvCxnSpPr>
          <p:nvPr userDrawn="1"/>
        </p:nvCxnSpPr>
        <p:spPr>
          <a:xfrm>
            <a:off x="228600" y="271459"/>
            <a:ext cx="8686800"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019704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Four Attorney Contact - Lines">
    <p:spTree>
      <p:nvGrpSpPr>
        <p:cNvPr id="1" name=""/>
        <p:cNvGrpSpPr/>
        <p:nvPr/>
      </p:nvGrpSpPr>
      <p:grpSpPr>
        <a:xfrm>
          <a:off x="0" y="0"/>
          <a:ext cx="0" cy="0"/>
          <a:chOff x="0" y="0"/>
          <a:chExt cx="0" cy="0"/>
        </a:xfrm>
      </p:grpSpPr>
      <p:sp>
        <p:nvSpPr>
          <p:cNvPr id="7" name="Picture Placeholder 4"/>
          <p:cNvSpPr>
            <a:spLocks noGrp="1"/>
          </p:cNvSpPr>
          <p:nvPr>
            <p:ph type="pic" sz="quarter" idx="14" hasCustomPrompt="1"/>
          </p:nvPr>
        </p:nvSpPr>
        <p:spPr>
          <a:xfrm>
            <a:off x="2324100" y="1881170"/>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2" name="Footer Placeholder 1">
            <a:extLst>
              <a:ext uri="{FF2B5EF4-FFF2-40B4-BE49-F238E27FC236}">
                <a16:creationId xmlns:a16="http://schemas.microsoft.com/office/drawing/2014/main" id="{148891A2-AE41-4931-AE97-3452CC4A7EB9}"/>
              </a:ext>
            </a:extLst>
          </p:cNvPr>
          <p:cNvSpPr>
            <a:spLocks noGrp="1"/>
          </p:cNvSpPr>
          <p:nvPr>
            <p:ph type="ftr" sz="quarter" idx="16"/>
          </p:nvPr>
        </p:nvSpPr>
        <p:spPr/>
        <p:txBody>
          <a:bodyPr/>
          <a:lstStyle/>
          <a:p>
            <a:endParaRPr lang="en-US" dirty="0"/>
          </a:p>
        </p:txBody>
      </p:sp>
      <p:sp>
        <p:nvSpPr>
          <p:cNvPr id="8" name="Slide Number Placeholder 5">
            <a:extLst>
              <a:ext uri="{FF2B5EF4-FFF2-40B4-BE49-F238E27FC236}">
                <a16:creationId xmlns:a16="http://schemas.microsoft.com/office/drawing/2014/main" id="{3A91736C-CCF5-426B-B57F-3185C127169E}"/>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6" name="Text Placeholder 5">
            <a:extLst>
              <a:ext uri="{FF2B5EF4-FFF2-40B4-BE49-F238E27FC236}">
                <a16:creationId xmlns:a16="http://schemas.microsoft.com/office/drawing/2014/main" id="{E421488F-8BC1-41EE-848B-CC88010405CD}"/>
              </a:ext>
            </a:extLst>
          </p:cNvPr>
          <p:cNvSpPr>
            <a:spLocks noGrp="1"/>
          </p:cNvSpPr>
          <p:nvPr>
            <p:ph type="body" sz="quarter" idx="17" hasCustomPrompt="1"/>
          </p:nvPr>
        </p:nvSpPr>
        <p:spPr>
          <a:xfrm>
            <a:off x="1867290" y="3030495"/>
            <a:ext cx="2209800" cy="273790"/>
          </a:xfrm>
        </p:spPr>
        <p:txBody>
          <a:bodyPr lIns="0" tIns="0" rIns="0" bIns="0" anchor="ctr" anchorCtr="0">
            <a:normAutofit/>
          </a:bodyPr>
          <a:lstStyle>
            <a:lvl1pPr marL="0" indent="0" algn="ctr">
              <a:buNone/>
              <a:defRPr sz="15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1" name="Text Placeholder 10">
            <a:extLst>
              <a:ext uri="{FF2B5EF4-FFF2-40B4-BE49-F238E27FC236}">
                <a16:creationId xmlns:a16="http://schemas.microsoft.com/office/drawing/2014/main" id="{F5F00205-0E28-4C96-83D0-D7462AE51DD1}"/>
              </a:ext>
            </a:extLst>
          </p:cNvPr>
          <p:cNvSpPr>
            <a:spLocks noGrp="1"/>
          </p:cNvSpPr>
          <p:nvPr>
            <p:ph type="body" sz="quarter" idx="18" hasCustomPrompt="1"/>
          </p:nvPr>
        </p:nvSpPr>
        <p:spPr>
          <a:xfrm>
            <a:off x="1867290" y="3307267"/>
            <a:ext cx="2209800" cy="175872"/>
          </a:xfrm>
        </p:spPr>
        <p:txBody>
          <a:bodyPr lIns="0" tIns="0" rIns="0" bIns="0" anchor="ctr" anchorCtr="0">
            <a:noAutofit/>
          </a:bodyPr>
          <a:lstStyle>
            <a:lvl1pPr marL="0" indent="0" algn="ctr">
              <a:buNone/>
              <a:defRPr sz="1200"/>
            </a:lvl1pPr>
          </a:lstStyle>
          <a:p>
            <a:pPr lvl="0"/>
            <a:r>
              <a:rPr lang="en-US" dirty="0"/>
              <a:t>Phone</a:t>
            </a:r>
          </a:p>
        </p:txBody>
      </p:sp>
      <p:sp>
        <p:nvSpPr>
          <p:cNvPr id="13" name="Text Placeholder 10">
            <a:extLst>
              <a:ext uri="{FF2B5EF4-FFF2-40B4-BE49-F238E27FC236}">
                <a16:creationId xmlns:a16="http://schemas.microsoft.com/office/drawing/2014/main" id="{C7D66212-B910-4F8E-95EE-179211F0F1A7}"/>
              </a:ext>
            </a:extLst>
          </p:cNvPr>
          <p:cNvSpPr>
            <a:spLocks noGrp="1"/>
          </p:cNvSpPr>
          <p:nvPr>
            <p:ph type="body" sz="quarter" idx="19" hasCustomPrompt="1"/>
          </p:nvPr>
        </p:nvSpPr>
        <p:spPr>
          <a:xfrm>
            <a:off x="1867290" y="3483485"/>
            <a:ext cx="2209800" cy="175872"/>
          </a:xfrm>
        </p:spPr>
        <p:txBody>
          <a:bodyPr lIns="0" tIns="0" rIns="0" bIns="0" anchor="ctr" anchorCtr="0">
            <a:noAutofit/>
          </a:bodyPr>
          <a:lstStyle>
            <a:lvl1pPr marL="0" indent="0" algn="ctr">
              <a:buNone/>
              <a:defRPr sz="1200"/>
            </a:lvl1pPr>
          </a:lstStyle>
          <a:p>
            <a:pPr lvl="0"/>
            <a:r>
              <a:rPr lang="en-US" dirty="0"/>
              <a:t>Email</a:t>
            </a:r>
          </a:p>
        </p:txBody>
      </p:sp>
      <p:sp>
        <p:nvSpPr>
          <p:cNvPr id="35" name="Picture Placeholder 4">
            <a:extLst>
              <a:ext uri="{FF2B5EF4-FFF2-40B4-BE49-F238E27FC236}">
                <a16:creationId xmlns:a16="http://schemas.microsoft.com/office/drawing/2014/main" id="{2FCE1B7A-9C23-490D-A007-A7D9CC2E98A4}"/>
              </a:ext>
            </a:extLst>
          </p:cNvPr>
          <p:cNvSpPr>
            <a:spLocks noGrp="1"/>
          </p:cNvSpPr>
          <p:nvPr>
            <p:ph type="pic" sz="quarter" idx="20" hasCustomPrompt="1"/>
          </p:nvPr>
        </p:nvSpPr>
        <p:spPr>
          <a:xfrm>
            <a:off x="5486010" y="1881170"/>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36" name="Text Placeholder 5">
            <a:extLst>
              <a:ext uri="{FF2B5EF4-FFF2-40B4-BE49-F238E27FC236}">
                <a16:creationId xmlns:a16="http://schemas.microsoft.com/office/drawing/2014/main" id="{79940A23-8486-422E-944B-51F2120D44D2}"/>
              </a:ext>
            </a:extLst>
          </p:cNvPr>
          <p:cNvSpPr>
            <a:spLocks noGrp="1"/>
          </p:cNvSpPr>
          <p:nvPr>
            <p:ph type="body" sz="quarter" idx="21" hasCustomPrompt="1"/>
          </p:nvPr>
        </p:nvSpPr>
        <p:spPr>
          <a:xfrm>
            <a:off x="5029200" y="3030495"/>
            <a:ext cx="2209800" cy="273790"/>
          </a:xfrm>
        </p:spPr>
        <p:txBody>
          <a:bodyPr lIns="0" tIns="0" rIns="0" bIns="0" anchor="ctr" anchorCtr="0">
            <a:normAutofit/>
          </a:bodyPr>
          <a:lstStyle>
            <a:lvl1pPr marL="0" indent="0" algn="ctr">
              <a:buNone/>
              <a:defRPr sz="15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37" name="Text Placeholder 10">
            <a:extLst>
              <a:ext uri="{FF2B5EF4-FFF2-40B4-BE49-F238E27FC236}">
                <a16:creationId xmlns:a16="http://schemas.microsoft.com/office/drawing/2014/main" id="{F0355177-8554-45C4-AC3A-0D1A7E1FF77F}"/>
              </a:ext>
            </a:extLst>
          </p:cNvPr>
          <p:cNvSpPr>
            <a:spLocks noGrp="1"/>
          </p:cNvSpPr>
          <p:nvPr>
            <p:ph type="body" sz="quarter" idx="22" hasCustomPrompt="1"/>
          </p:nvPr>
        </p:nvSpPr>
        <p:spPr>
          <a:xfrm>
            <a:off x="5029200" y="3307267"/>
            <a:ext cx="2209800" cy="175872"/>
          </a:xfrm>
        </p:spPr>
        <p:txBody>
          <a:bodyPr lIns="0" tIns="0" rIns="0" bIns="0" anchor="ctr" anchorCtr="0">
            <a:noAutofit/>
          </a:bodyPr>
          <a:lstStyle>
            <a:lvl1pPr marL="0" indent="0" algn="ctr">
              <a:buNone/>
              <a:defRPr sz="1200"/>
            </a:lvl1pPr>
          </a:lstStyle>
          <a:p>
            <a:pPr lvl="0"/>
            <a:r>
              <a:rPr lang="en-US" dirty="0"/>
              <a:t>Phone</a:t>
            </a:r>
          </a:p>
        </p:txBody>
      </p:sp>
      <p:sp>
        <p:nvSpPr>
          <p:cNvPr id="38" name="Text Placeholder 10">
            <a:extLst>
              <a:ext uri="{FF2B5EF4-FFF2-40B4-BE49-F238E27FC236}">
                <a16:creationId xmlns:a16="http://schemas.microsoft.com/office/drawing/2014/main" id="{DC67F7D2-2DC2-4864-91FE-8F03529DF6E6}"/>
              </a:ext>
            </a:extLst>
          </p:cNvPr>
          <p:cNvSpPr>
            <a:spLocks noGrp="1"/>
          </p:cNvSpPr>
          <p:nvPr>
            <p:ph type="body" sz="quarter" idx="23" hasCustomPrompt="1"/>
          </p:nvPr>
        </p:nvSpPr>
        <p:spPr>
          <a:xfrm>
            <a:off x="5029200" y="3483485"/>
            <a:ext cx="2209800" cy="175872"/>
          </a:xfrm>
        </p:spPr>
        <p:txBody>
          <a:bodyPr lIns="0" tIns="0" rIns="0" bIns="0" anchor="ctr" anchorCtr="0">
            <a:noAutofit/>
          </a:bodyPr>
          <a:lstStyle>
            <a:lvl1pPr marL="0" indent="0" algn="ctr">
              <a:buNone/>
              <a:defRPr sz="1200"/>
            </a:lvl1pPr>
          </a:lstStyle>
          <a:p>
            <a:pPr lvl="0"/>
            <a:r>
              <a:rPr lang="en-US" dirty="0"/>
              <a:t>Email</a:t>
            </a:r>
          </a:p>
        </p:txBody>
      </p:sp>
      <p:sp>
        <p:nvSpPr>
          <p:cNvPr id="28" name="Title 1">
            <a:extLst>
              <a:ext uri="{FF2B5EF4-FFF2-40B4-BE49-F238E27FC236}">
                <a16:creationId xmlns:a16="http://schemas.microsoft.com/office/drawing/2014/main" id="{10D2D5C8-E142-4A0A-A1C8-11790A840CD2}"/>
              </a:ext>
            </a:extLst>
          </p:cNvPr>
          <p:cNvSpPr>
            <a:spLocks noGrp="1"/>
          </p:cNvSpPr>
          <p:nvPr>
            <p:ph type="title" hasCustomPrompt="1"/>
          </p:nvPr>
        </p:nvSpPr>
        <p:spPr>
          <a:xfrm>
            <a:off x="228600" y="228600"/>
            <a:ext cx="8686800" cy="1371600"/>
          </a:xfrm>
          <a:noFill/>
        </p:spPr>
        <p:txBody>
          <a:bodyPr lIns="310896" tIns="91440" rIns="182880" bIns="91440"/>
          <a:lstStyle>
            <a:lvl1pPr>
              <a:defRPr>
                <a:solidFill>
                  <a:schemeClr val="tx1"/>
                </a:solidFill>
              </a:defRPr>
            </a:lvl1pPr>
          </a:lstStyle>
          <a:p>
            <a:r>
              <a:rPr lang="en-US" dirty="0"/>
              <a:t>Click to add title</a:t>
            </a:r>
          </a:p>
        </p:txBody>
      </p:sp>
      <p:sp>
        <p:nvSpPr>
          <p:cNvPr id="25" name="Picture Placeholder 4">
            <a:extLst>
              <a:ext uri="{FF2B5EF4-FFF2-40B4-BE49-F238E27FC236}">
                <a16:creationId xmlns:a16="http://schemas.microsoft.com/office/drawing/2014/main" id="{AEEEC122-9199-4E48-B479-C597F50FA95A}"/>
              </a:ext>
            </a:extLst>
          </p:cNvPr>
          <p:cNvSpPr>
            <a:spLocks noGrp="1"/>
          </p:cNvSpPr>
          <p:nvPr>
            <p:ph type="pic" sz="quarter" idx="24" hasCustomPrompt="1"/>
          </p:nvPr>
        </p:nvSpPr>
        <p:spPr>
          <a:xfrm>
            <a:off x="2324100" y="3953096"/>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26" name="Text Placeholder 5">
            <a:extLst>
              <a:ext uri="{FF2B5EF4-FFF2-40B4-BE49-F238E27FC236}">
                <a16:creationId xmlns:a16="http://schemas.microsoft.com/office/drawing/2014/main" id="{8DAB5AD0-4B01-4B89-A9BF-F7B43CFDF99F}"/>
              </a:ext>
            </a:extLst>
          </p:cNvPr>
          <p:cNvSpPr>
            <a:spLocks noGrp="1"/>
          </p:cNvSpPr>
          <p:nvPr>
            <p:ph type="body" sz="quarter" idx="25" hasCustomPrompt="1"/>
          </p:nvPr>
        </p:nvSpPr>
        <p:spPr>
          <a:xfrm>
            <a:off x="1867290" y="5102421"/>
            <a:ext cx="2209800" cy="273790"/>
          </a:xfrm>
        </p:spPr>
        <p:txBody>
          <a:bodyPr lIns="0" tIns="0" rIns="0" bIns="0" anchor="ctr" anchorCtr="0">
            <a:normAutofit/>
          </a:bodyPr>
          <a:lstStyle>
            <a:lvl1pPr marL="0" indent="0" algn="ctr">
              <a:buNone/>
              <a:defRPr sz="15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27" name="Text Placeholder 10">
            <a:extLst>
              <a:ext uri="{FF2B5EF4-FFF2-40B4-BE49-F238E27FC236}">
                <a16:creationId xmlns:a16="http://schemas.microsoft.com/office/drawing/2014/main" id="{6B3AD07D-2679-4255-B40F-3B22BCDE8489}"/>
              </a:ext>
            </a:extLst>
          </p:cNvPr>
          <p:cNvSpPr>
            <a:spLocks noGrp="1"/>
          </p:cNvSpPr>
          <p:nvPr>
            <p:ph type="body" sz="quarter" idx="26" hasCustomPrompt="1"/>
          </p:nvPr>
        </p:nvSpPr>
        <p:spPr>
          <a:xfrm>
            <a:off x="1867290" y="5379193"/>
            <a:ext cx="2209800" cy="175872"/>
          </a:xfrm>
        </p:spPr>
        <p:txBody>
          <a:bodyPr lIns="0" tIns="0" rIns="0" bIns="0" anchor="ctr" anchorCtr="0">
            <a:noAutofit/>
          </a:bodyPr>
          <a:lstStyle>
            <a:lvl1pPr marL="0" indent="0" algn="ctr">
              <a:buNone/>
              <a:defRPr sz="1200"/>
            </a:lvl1pPr>
          </a:lstStyle>
          <a:p>
            <a:pPr lvl="0"/>
            <a:r>
              <a:rPr lang="en-US" dirty="0"/>
              <a:t>Phone</a:t>
            </a:r>
          </a:p>
        </p:txBody>
      </p:sp>
      <p:sp>
        <p:nvSpPr>
          <p:cNvPr id="29" name="Text Placeholder 10">
            <a:extLst>
              <a:ext uri="{FF2B5EF4-FFF2-40B4-BE49-F238E27FC236}">
                <a16:creationId xmlns:a16="http://schemas.microsoft.com/office/drawing/2014/main" id="{9C1BDC38-8D73-414F-BE6B-72FC7234F3CA}"/>
              </a:ext>
            </a:extLst>
          </p:cNvPr>
          <p:cNvSpPr>
            <a:spLocks noGrp="1"/>
          </p:cNvSpPr>
          <p:nvPr>
            <p:ph type="body" sz="quarter" idx="27" hasCustomPrompt="1"/>
          </p:nvPr>
        </p:nvSpPr>
        <p:spPr>
          <a:xfrm>
            <a:off x="1867290" y="5555411"/>
            <a:ext cx="2209800" cy="175872"/>
          </a:xfrm>
        </p:spPr>
        <p:txBody>
          <a:bodyPr lIns="0" tIns="0" rIns="0" bIns="0" anchor="ctr" anchorCtr="0">
            <a:noAutofit/>
          </a:bodyPr>
          <a:lstStyle>
            <a:lvl1pPr marL="0" indent="0" algn="ctr">
              <a:buNone/>
              <a:defRPr sz="1200"/>
            </a:lvl1pPr>
          </a:lstStyle>
          <a:p>
            <a:pPr lvl="0"/>
            <a:r>
              <a:rPr lang="en-US" dirty="0"/>
              <a:t>Email</a:t>
            </a:r>
          </a:p>
        </p:txBody>
      </p:sp>
      <p:sp>
        <p:nvSpPr>
          <p:cNvPr id="30" name="Picture Placeholder 4">
            <a:extLst>
              <a:ext uri="{FF2B5EF4-FFF2-40B4-BE49-F238E27FC236}">
                <a16:creationId xmlns:a16="http://schemas.microsoft.com/office/drawing/2014/main" id="{3CA4E5DB-B91C-4507-8ADD-FCE572BE7A98}"/>
              </a:ext>
            </a:extLst>
          </p:cNvPr>
          <p:cNvSpPr>
            <a:spLocks noGrp="1"/>
          </p:cNvSpPr>
          <p:nvPr>
            <p:ph type="pic" sz="quarter" idx="28" hasCustomPrompt="1"/>
          </p:nvPr>
        </p:nvSpPr>
        <p:spPr>
          <a:xfrm>
            <a:off x="5486010" y="3953096"/>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31" name="Text Placeholder 5">
            <a:extLst>
              <a:ext uri="{FF2B5EF4-FFF2-40B4-BE49-F238E27FC236}">
                <a16:creationId xmlns:a16="http://schemas.microsoft.com/office/drawing/2014/main" id="{5A31CE31-04B3-42B7-8C00-4471E61C17AE}"/>
              </a:ext>
            </a:extLst>
          </p:cNvPr>
          <p:cNvSpPr>
            <a:spLocks noGrp="1"/>
          </p:cNvSpPr>
          <p:nvPr>
            <p:ph type="body" sz="quarter" idx="29" hasCustomPrompt="1"/>
          </p:nvPr>
        </p:nvSpPr>
        <p:spPr>
          <a:xfrm>
            <a:off x="5029200" y="5102421"/>
            <a:ext cx="2209800" cy="273790"/>
          </a:xfrm>
        </p:spPr>
        <p:txBody>
          <a:bodyPr lIns="0" tIns="0" rIns="0" bIns="0" anchor="ctr" anchorCtr="0">
            <a:normAutofit/>
          </a:bodyPr>
          <a:lstStyle>
            <a:lvl1pPr marL="0" indent="0" algn="ctr">
              <a:buNone/>
              <a:defRPr sz="15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32" name="Text Placeholder 10">
            <a:extLst>
              <a:ext uri="{FF2B5EF4-FFF2-40B4-BE49-F238E27FC236}">
                <a16:creationId xmlns:a16="http://schemas.microsoft.com/office/drawing/2014/main" id="{9E30508F-89A1-40FE-8D2A-23BA3E9FB91C}"/>
              </a:ext>
            </a:extLst>
          </p:cNvPr>
          <p:cNvSpPr>
            <a:spLocks noGrp="1"/>
          </p:cNvSpPr>
          <p:nvPr>
            <p:ph type="body" sz="quarter" idx="30" hasCustomPrompt="1"/>
          </p:nvPr>
        </p:nvSpPr>
        <p:spPr>
          <a:xfrm>
            <a:off x="5029200" y="5379193"/>
            <a:ext cx="2209800" cy="175872"/>
          </a:xfrm>
        </p:spPr>
        <p:txBody>
          <a:bodyPr lIns="0" tIns="0" rIns="0" bIns="0" anchor="ctr" anchorCtr="0">
            <a:noAutofit/>
          </a:bodyPr>
          <a:lstStyle>
            <a:lvl1pPr marL="0" indent="0" algn="ctr">
              <a:buNone/>
              <a:defRPr sz="1200"/>
            </a:lvl1pPr>
          </a:lstStyle>
          <a:p>
            <a:pPr lvl="0"/>
            <a:r>
              <a:rPr lang="en-US" dirty="0"/>
              <a:t>Phone</a:t>
            </a:r>
          </a:p>
        </p:txBody>
      </p:sp>
      <p:sp>
        <p:nvSpPr>
          <p:cNvPr id="33" name="Text Placeholder 10">
            <a:extLst>
              <a:ext uri="{FF2B5EF4-FFF2-40B4-BE49-F238E27FC236}">
                <a16:creationId xmlns:a16="http://schemas.microsoft.com/office/drawing/2014/main" id="{0EC4C845-E65E-400C-A06C-1311D3AED243}"/>
              </a:ext>
            </a:extLst>
          </p:cNvPr>
          <p:cNvSpPr>
            <a:spLocks noGrp="1"/>
          </p:cNvSpPr>
          <p:nvPr>
            <p:ph type="body" sz="quarter" idx="31" hasCustomPrompt="1"/>
          </p:nvPr>
        </p:nvSpPr>
        <p:spPr>
          <a:xfrm>
            <a:off x="5029200" y="5555411"/>
            <a:ext cx="2209800" cy="175872"/>
          </a:xfrm>
        </p:spPr>
        <p:txBody>
          <a:bodyPr lIns="0" tIns="0" rIns="0" bIns="0" anchor="ctr" anchorCtr="0">
            <a:noAutofit/>
          </a:bodyPr>
          <a:lstStyle>
            <a:lvl1pPr marL="0" indent="0" algn="ctr">
              <a:buNone/>
              <a:defRPr sz="1200"/>
            </a:lvl1pPr>
          </a:lstStyle>
          <a:p>
            <a:pPr lvl="0"/>
            <a:r>
              <a:rPr lang="en-US" dirty="0"/>
              <a:t>Email</a:t>
            </a:r>
          </a:p>
        </p:txBody>
      </p:sp>
      <p:cxnSp>
        <p:nvCxnSpPr>
          <p:cNvPr id="21" name="Straight Connector 20">
            <a:extLst>
              <a:ext uri="{FF2B5EF4-FFF2-40B4-BE49-F238E27FC236}">
                <a16:creationId xmlns:a16="http://schemas.microsoft.com/office/drawing/2014/main" id="{BA2A934F-9860-4B05-A181-6D1F610552C7}"/>
              </a:ext>
            </a:extLst>
          </p:cNvPr>
          <p:cNvCxnSpPr>
            <a:cxnSpLocks/>
          </p:cNvCxnSpPr>
          <p:nvPr userDrawn="1"/>
        </p:nvCxnSpPr>
        <p:spPr>
          <a:xfrm>
            <a:off x="228600" y="1562100"/>
            <a:ext cx="8686800"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171084-5F39-4999-84AD-D42EB8F1E57E}"/>
              </a:ext>
            </a:extLst>
          </p:cNvPr>
          <p:cNvCxnSpPr>
            <a:cxnSpLocks/>
          </p:cNvCxnSpPr>
          <p:nvPr userDrawn="1"/>
        </p:nvCxnSpPr>
        <p:spPr>
          <a:xfrm>
            <a:off x="228600" y="271459"/>
            <a:ext cx="8686800"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740574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Five Attorney Contact - Lines">
    <p:spTree>
      <p:nvGrpSpPr>
        <p:cNvPr id="1" name=""/>
        <p:cNvGrpSpPr/>
        <p:nvPr/>
      </p:nvGrpSpPr>
      <p:grpSpPr>
        <a:xfrm>
          <a:off x="0" y="0"/>
          <a:ext cx="0" cy="0"/>
          <a:chOff x="0" y="0"/>
          <a:chExt cx="0" cy="0"/>
        </a:xfrm>
      </p:grpSpPr>
      <p:sp>
        <p:nvSpPr>
          <p:cNvPr id="7" name="Picture Placeholder 4"/>
          <p:cNvSpPr>
            <a:spLocks noGrp="1"/>
          </p:cNvSpPr>
          <p:nvPr>
            <p:ph type="pic" sz="quarter" idx="14" hasCustomPrompt="1"/>
          </p:nvPr>
        </p:nvSpPr>
        <p:spPr>
          <a:xfrm>
            <a:off x="1181490" y="1881170"/>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2" name="Footer Placeholder 1">
            <a:extLst>
              <a:ext uri="{FF2B5EF4-FFF2-40B4-BE49-F238E27FC236}">
                <a16:creationId xmlns:a16="http://schemas.microsoft.com/office/drawing/2014/main" id="{148891A2-AE41-4931-AE97-3452CC4A7EB9}"/>
              </a:ext>
            </a:extLst>
          </p:cNvPr>
          <p:cNvSpPr>
            <a:spLocks noGrp="1"/>
          </p:cNvSpPr>
          <p:nvPr>
            <p:ph type="ftr" sz="quarter" idx="16"/>
          </p:nvPr>
        </p:nvSpPr>
        <p:spPr/>
        <p:txBody>
          <a:bodyPr/>
          <a:lstStyle/>
          <a:p>
            <a:endParaRPr lang="en-US" dirty="0"/>
          </a:p>
        </p:txBody>
      </p:sp>
      <p:sp>
        <p:nvSpPr>
          <p:cNvPr id="8" name="Slide Number Placeholder 5">
            <a:extLst>
              <a:ext uri="{FF2B5EF4-FFF2-40B4-BE49-F238E27FC236}">
                <a16:creationId xmlns:a16="http://schemas.microsoft.com/office/drawing/2014/main" id="{3A91736C-CCF5-426B-B57F-3185C127169E}"/>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6" name="Text Placeholder 5">
            <a:extLst>
              <a:ext uri="{FF2B5EF4-FFF2-40B4-BE49-F238E27FC236}">
                <a16:creationId xmlns:a16="http://schemas.microsoft.com/office/drawing/2014/main" id="{E421488F-8BC1-41EE-848B-CC88010405CD}"/>
              </a:ext>
            </a:extLst>
          </p:cNvPr>
          <p:cNvSpPr>
            <a:spLocks noGrp="1"/>
          </p:cNvSpPr>
          <p:nvPr>
            <p:ph type="body" sz="quarter" idx="17" hasCustomPrompt="1"/>
          </p:nvPr>
        </p:nvSpPr>
        <p:spPr>
          <a:xfrm>
            <a:off x="724680" y="3030495"/>
            <a:ext cx="2209800" cy="273790"/>
          </a:xfrm>
        </p:spPr>
        <p:txBody>
          <a:bodyPr lIns="0" tIns="0" rIns="0" bIns="0" anchor="ctr" anchorCtr="0">
            <a:normAutofit/>
          </a:bodyPr>
          <a:lstStyle>
            <a:lvl1pPr marL="0" indent="0" algn="ctr">
              <a:buNone/>
              <a:defRPr sz="15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1" name="Text Placeholder 10">
            <a:extLst>
              <a:ext uri="{FF2B5EF4-FFF2-40B4-BE49-F238E27FC236}">
                <a16:creationId xmlns:a16="http://schemas.microsoft.com/office/drawing/2014/main" id="{F5F00205-0E28-4C96-83D0-D7462AE51DD1}"/>
              </a:ext>
            </a:extLst>
          </p:cNvPr>
          <p:cNvSpPr>
            <a:spLocks noGrp="1"/>
          </p:cNvSpPr>
          <p:nvPr>
            <p:ph type="body" sz="quarter" idx="18" hasCustomPrompt="1"/>
          </p:nvPr>
        </p:nvSpPr>
        <p:spPr>
          <a:xfrm>
            <a:off x="724680" y="3307267"/>
            <a:ext cx="2209800" cy="175872"/>
          </a:xfrm>
        </p:spPr>
        <p:txBody>
          <a:bodyPr lIns="0" tIns="0" rIns="0" bIns="0" anchor="ctr" anchorCtr="0">
            <a:noAutofit/>
          </a:bodyPr>
          <a:lstStyle>
            <a:lvl1pPr marL="0" indent="0" algn="ctr">
              <a:buNone/>
              <a:defRPr sz="1200"/>
            </a:lvl1pPr>
          </a:lstStyle>
          <a:p>
            <a:pPr lvl="0"/>
            <a:r>
              <a:rPr lang="en-US" dirty="0"/>
              <a:t>Phone</a:t>
            </a:r>
          </a:p>
        </p:txBody>
      </p:sp>
      <p:sp>
        <p:nvSpPr>
          <p:cNvPr id="13" name="Text Placeholder 10">
            <a:extLst>
              <a:ext uri="{FF2B5EF4-FFF2-40B4-BE49-F238E27FC236}">
                <a16:creationId xmlns:a16="http://schemas.microsoft.com/office/drawing/2014/main" id="{C7D66212-B910-4F8E-95EE-179211F0F1A7}"/>
              </a:ext>
            </a:extLst>
          </p:cNvPr>
          <p:cNvSpPr>
            <a:spLocks noGrp="1"/>
          </p:cNvSpPr>
          <p:nvPr>
            <p:ph type="body" sz="quarter" idx="19" hasCustomPrompt="1"/>
          </p:nvPr>
        </p:nvSpPr>
        <p:spPr>
          <a:xfrm>
            <a:off x="724680" y="3483485"/>
            <a:ext cx="2209800" cy="175872"/>
          </a:xfrm>
        </p:spPr>
        <p:txBody>
          <a:bodyPr lIns="0" tIns="0" rIns="0" bIns="0" anchor="ctr" anchorCtr="0">
            <a:noAutofit/>
          </a:bodyPr>
          <a:lstStyle>
            <a:lvl1pPr marL="0" indent="0" algn="ctr">
              <a:buNone/>
              <a:defRPr sz="1200"/>
            </a:lvl1pPr>
          </a:lstStyle>
          <a:p>
            <a:pPr lvl="0"/>
            <a:r>
              <a:rPr lang="en-US" dirty="0"/>
              <a:t>Email</a:t>
            </a:r>
          </a:p>
        </p:txBody>
      </p:sp>
      <p:sp>
        <p:nvSpPr>
          <p:cNvPr id="35" name="Picture Placeholder 4">
            <a:extLst>
              <a:ext uri="{FF2B5EF4-FFF2-40B4-BE49-F238E27FC236}">
                <a16:creationId xmlns:a16="http://schemas.microsoft.com/office/drawing/2014/main" id="{2FCE1B7A-9C23-490D-A007-A7D9CC2E98A4}"/>
              </a:ext>
            </a:extLst>
          </p:cNvPr>
          <p:cNvSpPr>
            <a:spLocks noGrp="1"/>
          </p:cNvSpPr>
          <p:nvPr>
            <p:ph type="pic" sz="quarter" idx="20" hasCustomPrompt="1"/>
          </p:nvPr>
        </p:nvSpPr>
        <p:spPr>
          <a:xfrm>
            <a:off x="3924299" y="1881170"/>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36" name="Text Placeholder 5">
            <a:extLst>
              <a:ext uri="{FF2B5EF4-FFF2-40B4-BE49-F238E27FC236}">
                <a16:creationId xmlns:a16="http://schemas.microsoft.com/office/drawing/2014/main" id="{79940A23-8486-422E-944B-51F2120D44D2}"/>
              </a:ext>
            </a:extLst>
          </p:cNvPr>
          <p:cNvSpPr>
            <a:spLocks noGrp="1"/>
          </p:cNvSpPr>
          <p:nvPr>
            <p:ph type="body" sz="quarter" idx="21" hasCustomPrompt="1"/>
          </p:nvPr>
        </p:nvSpPr>
        <p:spPr>
          <a:xfrm>
            <a:off x="3467490" y="3030495"/>
            <a:ext cx="2209800" cy="273790"/>
          </a:xfrm>
        </p:spPr>
        <p:txBody>
          <a:bodyPr lIns="0" tIns="0" rIns="0" bIns="0" anchor="ctr" anchorCtr="0">
            <a:normAutofit/>
          </a:bodyPr>
          <a:lstStyle>
            <a:lvl1pPr marL="0" indent="0" algn="ctr">
              <a:buNone/>
              <a:defRPr sz="15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37" name="Text Placeholder 10">
            <a:extLst>
              <a:ext uri="{FF2B5EF4-FFF2-40B4-BE49-F238E27FC236}">
                <a16:creationId xmlns:a16="http://schemas.microsoft.com/office/drawing/2014/main" id="{F0355177-8554-45C4-AC3A-0D1A7E1FF77F}"/>
              </a:ext>
            </a:extLst>
          </p:cNvPr>
          <p:cNvSpPr>
            <a:spLocks noGrp="1"/>
          </p:cNvSpPr>
          <p:nvPr>
            <p:ph type="body" sz="quarter" idx="22" hasCustomPrompt="1"/>
          </p:nvPr>
        </p:nvSpPr>
        <p:spPr>
          <a:xfrm>
            <a:off x="3467490" y="3307267"/>
            <a:ext cx="2209800" cy="175872"/>
          </a:xfrm>
        </p:spPr>
        <p:txBody>
          <a:bodyPr lIns="0" tIns="0" rIns="0" bIns="0" anchor="ctr" anchorCtr="0">
            <a:noAutofit/>
          </a:bodyPr>
          <a:lstStyle>
            <a:lvl1pPr marL="0" indent="0" algn="ctr">
              <a:buNone/>
              <a:defRPr sz="1200"/>
            </a:lvl1pPr>
          </a:lstStyle>
          <a:p>
            <a:pPr lvl="0"/>
            <a:r>
              <a:rPr lang="en-US" dirty="0"/>
              <a:t>Phone</a:t>
            </a:r>
          </a:p>
        </p:txBody>
      </p:sp>
      <p:sp>
        <p:nvSpPr>
          <p:cNvPr id="38" name="Text Placeholder 10">
            <a:extLst>
              <a:ext uri="{FF2B5EF4-FFF2-40B4-BE49-F238E27FC236}">
                <a16:creationId xmlns:a16="http://schemas.microsoft.com/office/drawing/2014/main" id="{DC67F7D2-2DC2-4864-91FE-8F03529DF6E6}"/>
              </a:ext>
            </a:extLst>
          </p:cNvPr>
          <p:cNvSpPr>
            <a:spLocks noGrp="1"/>
          </p:cNvSpPr>
          <p:nvPr>
            <p:ph type="body" sz="quarter" idx="23" hasCustomPrompt="1"/>
          </p:nvPr>
        </p:nvSpPr>
        <p:spPr>
          <a:xfrm>
            <a:off x="3467490" y="3483485"/>
            <a:ext cx="2209800" cy="175872"/>
          </a:xfrm>
        </p:spPr>
        <p:txBody>
          <a:bodyPr lIns="0" tIns="0" rIns="0" bIns="0" anchor="ctr" anchorCtr="0">
            <a:noAutofit/>
          </a:bodyPr>
          <a:lstStyle>
            <a:lvl1pPr marL="0" indent="0" algn="ctr">
              <a:buNone/>
              <a:defRPr sz="1200"/>
            </a:lvl1pPr>
          </a:lstStyle>
          <a:p>
            <a:pPr lvl="0"/>
            <a:r>
              <a:rPr lang="en-US" dirty="0"/>
              <a:t>Email</a:t>
            </a:r>
          </a:p>
        </p:txBody>
      </p:sp>
      <p:sp>
        <p:nvSpPr>
          <p:cNvPr id="39" name="Picture Placeholder 4">
            <a:extLst>
              <a:ext uri="{FF2B5EF4-FFF2-40B4-BE49-F238E27FC236}">
                <a16:creationId xmlns:a16="http://schemas.microsoft.com/office/drawing/2014/main" id="{B6F28AE1-0546-4422-8809-3C931D5B06A0}"/>
              </a:ext>
            </a:extLst>
          </p:cNvPr>
          <p:cNvSpPr>
            <a:spLocks noGrp="1"/>
          </p:cNvSpPr>
          <p:nvPr>
            <p:ph type="pic" sz="quarter" idx="24" hasCustomPrompt="1"/>
          </p:nvPr>
        </p:nvSpPr>
        <p:spPr>
          <a:xfrm>
            <a:off x="6667108" y="1881170"/>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40" name="Text Placeholder 5">
            <a:extLst>
              <a:ext uri="{FF2B5EF4-FFF2-40B4-BE49-F238E27FC236}">
                <a16:creationId xmlns:a16="http://schemas.microsoft.com/office/drawing/2014/main" id="{2DDDF03D-4AFC-4667-A85A-178BBF00FB09}"/>
              </a:ext>
            </a:extLst>
          </p:cNvPr>
          <p:cNvSpPr>
            <a:spLocks noGrp="1"/>
          </p:cNvSpPr>
          <p:nvPr>
            <p:ph type="body" sz="quarter" idx="25" hasCustomPrompt="1"/>
          </p:nvPr>
        </p:nvSpPr>
        <p:spPr>
          <a:xfrm>
            <a:off x="6210298" y="3030495"/>
            <a:ext cx="2209800" cy="273790"/>
          </a:xfrm>
        </p:spPr>
        <p:txBody>
          <a:bodyPr lIns="0" tIns="0" rIns="0" bIns="0" anchor="ctr" anchorCtr="0">
            <a:normAutofit/>
          </a:bodyPr>
          <a:lstStyle>
            <a:lvl1pPr marL="0" indent="0" algn="ctr">
              <a:buNone/>
              <a:defRPr sz="15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41" name="Text Placeholder 10">
            <a:extLst>
              <a:ext uri="{FF2B5EF4-FFF2-40B4-BE49-F238E27FC236}">
                <a16:creationId xmlns:a16="http://schemas.microsoft.com/office/drawing/2014/main" id="{8E812B1D-FB9E-46A4-9104-4174782FDE4D}"/>
              </a:ext>
            </a:extLst>
          </p:cNvPr>
          <p:cNvSpPr>
            <a:spLocks noGrp="1"/>
          </p:cNvSpPr>
          <p:nvPr>
            <p:ph type="body" sz="quarter" idx="26" hasCustomPrompt="1"/>
          </p:nvPr>
        </p:nvSpPr>
        <p:spPr>
          <a:xfrm>
            <a:off x="6210298" y="3307267"/>
            <a:ext cx="2209800" cy="175872"/>
          </a:xfrm>
        </p:spPr>
        <p:txBody>
          <a:bodyPr lIns="0" tIns="0" rIns="0" bIns="0" anchor="ctr" anchorCtr="0">
            <a:noAutofit/>
          </a:bodyPr>
          <a:lstStyle>
            <a:lvl1pPr marL="0" indent="0" algn="ctr">
              <a:buNone/>
              <a:defRPr sz="1200"/>
            </a:lvl1pPr>
          </a:lstStyle>
          <a:p>
            <a:pPr lvl="0"/>
            <a:r>
              <a:rPr lang="en-US" dirty="0"/>
              <a:t>Phone</a:t>
            </a:r>
          </a:p>
        </p:txBody>
      </p:sp>
      <p:sp>
        <p:nvSpPr>
          <p:cNvPr id="42" name="Text Placeholder 10">
            <a:extLst>
              <a:ext uri="{FF2B5EF4-FFF2-40B4-BE49-F238E27FC236}">
                <a16:creationId xmlns:a16="http://schemas.microsoft.com/office/drawing/2014/main" id="{60576C41-F0D9-4D90-A32E-24B580D53943}"/>
              </a:ext>
            </a:extLst>
          </p:cNvPr>
          <p:cNvSpPr>
            <a:spLocks noGrp="1"/>
          </p:cNvSpPr>
          <p:nvPr>
            <p:ph type="body" sz="quarter" idx="27" hasCustomPrompt="1"/>
          </p:nvPr>
        </p:nvSpPr>
        <p:spPr>
          <a:xfrm>
            <a:off x="6210298" y="3483485"/>
            <a:ext cx="2209800" cy="175872"/>
          </a:xfrm>
        </p:spPr>
        <p:txBody>
          <a:bodyPr lIns="0" tIns="0" rIns="0" bIns="0" anchor="ctr" anchorCtr="0">
            <a:noAutofit/>
          </a:bodyPr>
          <a:lstStyle>
            <a:lvl1pPr marL="0" indent="0" algn="ctr">
              <a:buNone/>
              <a:defRPr sz="1200"/>
            </a:lvl1pPr>
          </a:lstStyle>
          <a:p>
            <a:pPr lvl="0"/>
            <a:r>
              <a:rPr lang="en-US" dirty="0"/>
              <a:t>Email</a:t>
            </a:r>
          </a:p>
        </p:txBody>
      </p:sp>
      <p:sp>
        <p:nvSpPr>
          <p:cNvPr id="28" name="Title 1">
            <a:extLst>
              <a:ext uri="{FF2B5EF4-FFF2-40B4-BE49-F238E27FC236}">
                <a16:creationId xmlns:a16="http://schemas.microsoft.com/office/drawing/2014/main" id="{10D2D5C8-E142-4A0A-A1C8-11790A840CD2}"/>
              </a:ext>
            </a:extLst>
          </p:cNvPr>
          <p:cNvSpPr>
            <a:spLocks noGrp="1"/>
          </p:cNvSpPr>
          <p:nvPr>
            <p:ph type="title" hasCustomPrompt="1"/>
          </p:nvPr>
        </p:nvSpPr>
        <p:spPr>
          <a:xfrm>
            <a:off x="228600" y="228600"/>
            <a:ext cx="8686800" cy="1371600"/>
          </a:xfrm>
          <a:noFill/>
        </p:spPr>
        <p:txBody>
          <a:bodyPr lIns="310896" tIns="91440" rIns="182880" bIns="91440"/>
          <a:lstStyle>
            <a:lvl1pPr>
              <a:defRPr>
                <a:solidFill>
                  <a:schemeClr val="tx1"/>
                </a:solidFill>
              </a:defRPr>
            </a:lvl1pPr>
          </a:lstStyle>
          <a:p>
            <a:r>
              <a:rPr lang="en-US" dirty="0"/>
              <a:t>Click to add title</a:t>
            </a:r>
          </a:p>
        </p:txBody>
      </p:sp>
      <p:sp>
        <p:nvSpPr>
          <p:cNvPr id="49" name="Picture Placeholder 4">
            <a:extLst>
              <a:ext uri="{FF2B5EF4-FFF2-40B4-BE49-F238E27FC236}">
                <a16:creationId xmlns:a16="http://schemas.microsoft.com/office/drawing/2014/main" id="{CF50AEFE-D20C-4664-9767-67A51D37DD10}"/>
              </a:ext>
            </a:extLst>
          </p:cNvPr>
          <p:cNvSpPr>
            <a:spLocks noGrp="1"/>
          </p:cNvSpPr>
          <p:nvPr>
            <p:ph type="pic" sz="quarter" idx="28" hasCustomPrompt="1"/>
          </p:nvPr>
        </p:nvSpPr>
        <p:spPr>
          <a:xfrm>
            <a:off x="2539480" y="3953096"/>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50" name="Text Placeholder 5">
            <a:extLst>
              <a:ext uri="{FF2B5EF4-FFF2-40B4-BE49-F238E27FC236}">
                <a16:creationId xmlns:a16="http://schemas.microsoft.com/office/drawing/2014/main" id="{F9F2F16E-44F2-4A7C-B6D3-FDEC1376F9F9}"/>
              </a:ext>
            </a:extLst>
          </p:cNvPr>
          <p:cNvSpPr>
            <a:spLocks noGrp="1"/>
          </p:cNvSpPr>
          <p:nvPr>
            <p:ph type="body" sz="quarter" idx="29" hasCustomPrompt="1"/>
          </p:nvPr>
        </p:nvSpPr>
        <p:spPr>
          <a:xfrm>
            <a:off x="2082670" y="5102421"/>
            <a:ext cx="2209800" cy="273790"/>
          </a:xfrm>
        </p:spPr>
        <p:txBody>
          <a:bodyPr lIns="0" tIns="0" rIns="0" bIns="0" anchor="ctr" anchorCtr="0">
            <a:normAutofit/>
          </a:bodyPr>
          <a:lstStyle>
            <a:lvl1pPr marL="0" indent="0" algn="ctr">
              <a:buNone/>
              <a:defRPr sz="15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51" name="Text Placeholder 10">
            <a:extLst>
              <a:ext uri="{FF2B5EF4-FFF2-40B4-BE49-F238E27FC236}">
                <a16:creationId xmlns:a16="http://schemas.microsoft.com/office/drawing/2014/main" id="{1BBFFCB1-EE63-4EBE-8EA7-D25EFF7B47E5}"/>
              </a:ext>
            </a:extLst>
          </p:cNvPr>
          <p:cNvSpPr>
            <a:spLocks noGrp="1"/>
          </p:cNvSpPr>
          <p:nvPr>
            <p:ph type="body" sz="quarter" idx="30" hasCustomPrompt="1"/>
          </p:nvPr>
        </p:nvSpPr>
        <p:spPr>
          <a:xfrm>
            <a:off x="2082670" y="5379193"/>
            <a:ext cx="2209800" cy="175872"/>
          </a:xfrm>
        </p:spPr>
        <p:txBody>
          <a:bodyPr lIns="0" tIns="0" rIns="0" bIns="0" anchor="ctr" anchorCtr="0">
            <a:noAutofit/>
          </a:bodyPr>
          <a:lstStyle>
            <a:lvl1pPr marL="0" indent="0" algn="ctr">
              <a:buNone/>
              <a:defRPr sz="1200"/>
            </a:lvl1pPr>
          </a:lstStyle>
          <a:p>
            <a:pPr lvl="0"/>
            <a:r>
              <a:rPr lang="en-US" dirty="0"/>
              <a:t>Phone</a:t>
            </a:r>
          </a:p>
        </p:txBody>
      </p:sp>
      <p:sp>
        <p:nvSpPr>
          <p:cNvPr id="52" name="Text Placeholder 10">
            <a:extLst>
              <a:ext uri="{FF2B5EF4-FFF2-40B4-BE49-F238E27FC236}">
                <a16:creationId xmlns:a16="http://schemas.microsoft.com/office/drawing/2014/main" id="{37081255-3C92-4C44-849D-360FFBF170A7}"/>
              </a:ext>
            </a:extLst>
          </p:cNvPr>
          <p:cNvSpPr>
            <a:spLocks noGrp="1"/>
          </p:cNvSpPr>
          <p:nvPr>
            <p:ph type="body" sz="quarter" idx="31" hasCustomPrompt="1"/>
          </p:nvPr>
        </p:nvSpPr>
        <p:spPr>
          <a:xfrm>
            <a:off x="2082670" y="5555411"/>
            <a:ext cx="2209800" cy="175872"/>
          </a:xfrm>
        </p:spPr>
        <p:txBody>
          <a:bodyPr lIns="0" tIns="0" rIns="0" bIns="0" anchor="ctr" anchorCtr="0">
            <a:noAutofit/>
          </a:bodyPr>
          <a:lstStyle>
            <a:lvl1pPr marL="0" indent="0" algn="ctr">
              <a:buNone/>
              <a:defRPr sz="1200"/>
            </a:lvl1pPr>
          </a:lstStyle>
          <a:p>
            <a:pPr lvl="0"/>
            <a:r>
              <a:rPr lang="en-US" dirty="0"/>
              <a:t>Email</a:t>
            </a:r>
          </a:p>
        </p:txBody>
      </p:sp>
      <p:sp>
        <p:nvSpPr>
          <p:cNvPr id="53" name="Picture Placeholder 4">
            <a:extLst>
              <a:ext uri="{FF2B5EF4-FFF2-40B4-BE49-F238E27FC236}">
                <a16:creationId xmlns:a16="http://schemas.microsoft.com/office/drawing/2014/main" id="{C6DA2F81-73D9-496D-95F5-A3354EE683FE}"/>
              </a:ext>
            </a:extLst>
          </p:cNvPr>
          <p:cNvSpPr>
            <a:spLocks noGrp="1"/>
          </p:cNvSpPr>
          <p:nvPr>
            <p:ph type="pic" sz="quarter" idx="32" hasCustomPrompt="1"/>
          </p:nvPr>
        </p:nvSpPr>
        <p:spPr>
          <a:xfrm>
            <a:off x="5282289" y="3953096"/>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54" name="Text Placeholder 5">
            <a:extLst>
              <a:ext uri="{FF2B5EF4-FFF2-40B4-BE49-F238E27FC236}">
                <a16:creationId xmlns:a16="http://schemas.microsoft.com/office/drawing/2014/main" id="{512A315F-F277-4ABD-B78D-7F8CB5D435B1}"/>
              </a:ext>
            </a:extLst>
          </p:cNvPr>
          <p:cNvSpPr>
            <a:spLocks noGrp="1"/>
          </p:cNvSpPr>
          <p:nvPr>
            <p:ph type="body" sz="quarter" idx="33" hasCustomPrompt="1"/>
          </p:nvPr>
        </p:nvSpPr>
        <p:spPr>
          <a:xfrm>
            <a:off x="4825479" y="5102421"/>
            <a:ext cx="2209800" cy="273790"/>
          </a:xfrm>
        </p:spPr>
        <p:txBody>
          <a:bodyPr lIns="0" tIns="0" rIns="0" bIns="0" anchor="ctr" anchorCtr="0">
            <a:normAutofit/>
          </a:bodyPr>
          <a:lstStyle>
            <a:lvl1pPr marL="0" indent="0" algn="ctr">
              <a:buNone/>
              <a:defRPr sz="15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55" name="Text Placeholder 10">
            <a:extLst>
              <a:ext uri="{FF2B5EF4-FFF2-40B4-BE49-F238E27FC236}">
                <a16:creationId xmlns:a16="http://schemas.microsoft.com/office/drawing/2014/main" id="{329900D8-6392-44EF-8D1E-E551981037D4}"/>
              </a:ext>
            </a:extLst>
          </p:cNvPr>
          <p:cNvSpPr>
            <a:spLocks noGrp="1"/>
          </p:cNvSpPr>
          <p:nvPr>
            <p:ph type="body" sz="quarter" idx="34" hasCustomPrompt="1"/>
          </p:nvPr>
        </p:nvSpPr>
        <p:spPr>
          <a:xfrm>
            <a:off x="4825479" y="5379193"/>
            <a:ext cx="2209800" cy="175872"/>
          </a:xfrm>
        </p:spPr>
        <p:txBody>
          <a:bodyPr lIns="0" tIns="0" rIns="0" bIns="0" anchor="ctr" anchorCtr="0">
            <a:noAutofit/>
          </a:bodyPr>
          <a:lstStyle>
            <a:lvl1pPr marL="0" indent="0" algn="ctr">
              <a:buNone/>
              <a:defRPr sz="1200"/>
            </a:lvl1pPr>
          </a:lstStyle>
          <a:p>
            <a:pPr lvl="0"/>
            <a:r>
              <a:rPr lang="en-US" dirty="0"/>
              <a:t>Phone</a:t>
            </a:r>
          </a:p>
        </p:txBody>
      </p:sp>
      <p:sp>
        <p:nvSpPr>
          <p:cNvPr id="56" name="Text Placeholder 10">
            <a:extLst>
              <a:ext uri="{FF2B5EF4-FFF2-40B4-BE49-F238E27FC236}">
                <a16:creationId xmlns:a16="http://schemas.microsoft.com/office/drawing/2014/main" id="{78AE0EDC-A5D6-4555-A462-9294DAF5FA77}"/>
              </a:ext>
            </a:extLst>
          </p:cNvPr>
          <p:cNvSpPr>
            <a:spLocks noGrp="1"/>
          </p:cNvSpPr>
          <p:nvPr>
            <p:ph type="body" sz="quarter" idx="35" hasCustomPrompt="1"/>
          </p:nvPr>
        </p:nvSpPr>
        <p:spPr>
          <a:xfrm>
            <a:off x="4825479" y="5555411"/>
            <a:ext cx="2209800" cy="175872"/>
          </a:xfrm>
        </p:spPr>
        <p:txBody>
          <a:bodyPr lIns="0" tIns="0" rIns="0" bIns="0" anchor="ctr" anchorCtr="0">
            <a:noAutofit/>
          </a:bodyPr>
          <a:lstStyle>
            <a:lvl1pPr marL="0" indent="0" algn="ctr">
              <a:buNone/>
              <a:defRPr sz="1200"/>
            </a:lvl1pPr>
          </a:lstStyle>
          <a:p>
            <a:pPr lvl="0"/>
            <a:r>
              <a:rPr lang="en-US" dirty="0"/>
              <a:t>Email</a:t>
            </a:r>
          </a:p>
        </p:txBody>
      </p:sp>
      <p:cxnSp>
        <p:nvCxnSpPr>
          <p:cNvPr id="25" name="Straight Connector 24">
            <a:extLst>
              <a:ext uri="{FF2B5EF4-FFF2-40B4-BE49-F238E27FC236}">
                <a16:creationId xmlns:a16="http://schemas.microsoft.com/office/drawing/2014/main" id="{62F0714E-8508-4A4C-9C33-812645933914}"/>
              </a:ext>
            </a:extLst>
          </p:cNvPr>
          <p:cNvCxnSpPr>
            <a:cxnSpLocks/>
          </p:cNvCxnSpPr>
          <p:nvPr userDrawn="1"/>
        </p:nvCxnSpPr>
        <p:spPr>
          <a:xfrm>
            <a:off x="228600" y="1562100"/>
            <a:ext cx="8686800"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61D42E2-535C-493E-98EE-CCB5E04DD2AD}"/>
              </a:ext>
            </a:extLst>
          </p:cNvPr>
          <p:cNvCxnSpPr>
            <a:cxnSpLocks/>
          </p:cNvCxnSpPr>
          <p:nvPr userDrawn="1"/>
        </p:nvCxnSpPr>
        <p:spPr>
          <a:xfrm>
            <a:off x="228600" y="271459"/>
            <a:ext cx="8686800"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591230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Six Attorney Contact - Lines">
    <p:spTree>
      <p:nvGrpSpPr>
        <p:cNvPr id="1" name=""/>
        <p:cNvGrpSpPr/>
        <p:nvPr/>
      </p:nvGrpSpPr>
      <p:grpSpPr>
        <a:xfrm>
          <a:off x="0" y="0"/>
          <a:ext cx="0" cy="0"/>
          <a:chOff x="0" y="0"/>
          <a:chExt cx="0" cy="0"/>
        </a:xfrm>
      </p:grpSpPr>
      <p:sp>
        <p:nvSpPr>
          <p:cNvPr id="7" name="Picture Placeholder 4"/>
          <p:cNvSpPr>
            <a:spLocks noGrp="1"/>
          </p:cNvSpPr>
          <p:nvPr>
            <p:ph type="pic" sz="quarter" idx="14" hasCustomPrompt="1"/>
          </p:nvPr>
        </p:nvSpPr>
        <p:spPr>
          <a:xfrm>
            <a:off x="1181490" y="1881170"/>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2" name="Footer Placeholder 1">
            <a:extLst>
              <a:ext uri="{FF2B5EF4-FFF2-40B4-BE49-F238E27FC236}">
                <a16:creationId xmlns:a16="http://schemas.microsoft.com/office/drawing/2014/main" id="{148891A2-AE41-4931-AE97-3452CC4A7EB9}"/>
              </a:ext>
            </a:extLst>
          </p:cNvPr>
          <p:cNvSpPr>
            <a:spLocks noGrp="1"/>
          </p:cNvSpPr>
          <p:nvPr>
            <p:ph type="ftr" sz="quarter" idx="16"/>
          </p:nvPr>
        </p:nvSpPr>
        <p:spPr/>
        <p:txBody>
          <a:bodyPr/>
          <a:lstStyle/>
          <a:p>
            <a:endParaRPr lang="en-US" dirty="0"/>
          </a:p>
        </p:txBody>
      </p:sp>
      <p:sp>
        <p:nvSpPr>
          <p:cNvPr id="8" name="Slide Number Placeholder 5">
            <a:extLst>
              <a:ext uri="{FF2B5EF4-FFF2-40B4-BE49-F238E27FC236}">
                <a16:creationId xmlns:a16="http://schemas.microsoft.com/office/drawing/2014/main" id="{3A91736C-CCF5-426B-B57F-3185C127169E}"/>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6" name="Text Placeholder 5">
            <a:extLst>
              <a:ext uri="{FF2B5EF4-FFF2-40B4-BE49-F238E27FC236}">
                <a16:creationId xmlns:a16="http://schemas.microsoft.com/office/drawing/2014/main" id="{E421488F-8BC1-41EE-848B-CC88010405CD}"/>
              </a:ext>
            </a:extLst>
          </p:cNvPr>
          <p:cNvSpPr>
            <a:spLocks noGrp="1"/>
          </p:cNvSpPr>
          <p:nvPr>
            <p:ph type="body" sz="quarter" idx="17" hasCustomPrompt="1"/>
          </p:nvPr>
        </p:nvSpPr>
        <p:spPr>
          <a:xfrm>
            <a:off x="724680" y="3030495"/>
            <a:ext cx="2209800" cy="273790"/>
          </a:xfrm>
        </p:spPr>
        <p:txBody>
          <a:bodyPr lIns="0" tIns="0" rIns="0" bIns="0" anchor="ctr" anchorCtr="0">
            <a:normAutofit/>
          </a:bodyPr>
          <a:lstStyle>
            <a:lvl1pPr marL="0" indent="0" algn="ctr">
              <a:buNone/>
              <a:defRPr sz="15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1" name="Text Placeholder 10">
            <a:extLst>
              <a:ext uri="{FF2B5EF4-FFF2-40B4-BE49-F238E27FC236}">
                <a16:creationId xmlns:a16="http://schemas.microsoft.com/office/drawing/2014/main" id="{F5F00205-0E28-4C96-83D0-D7462AE51DD1}"/>
              </a:ext>
            </a:extLst>
          </p:cNvPr>
          <p:cNvSpPr>
            <a:spLocks noGrp="1"/>
          </p:cNvSpPr>
          <p:nvPr>
            <p:ph type="body" sz="quarter" idx="18" hasCustomPrompt="1"/>
          </p:nvPr>
        </p:nvSpPr>
        <p:spPr>
          <a:xfrm>
            <a:off x="724680" y="3307267"/>
            <a:ext cx="2209800" cy="175872"/>
          </a:xfrm>
        </p:spPr>
        <p:txBody>
          <a:bodyPr lIns="0" tIns="0" rIns="0" bIns="0" anchor="ctr" anchorCtr="0">
            <a:noAutofit/>
          </a:bodyPr>
          <a:lstStyle>
            <a:lvl1pPr marL="0" indent="0" algn="ctr">
              <a:buNone/>
              <a:defRPr sz="1200"/>
            </a:lvl1pPr>
          </a:lstStyle>
          <a:p>
            <a:pPr lvl="0"/>
            <a:r>
              <a:rPr lang="en-US" dirty="0"/>
              <a:t>Phone</a:t>
            </a:r>
          </a:p>
        </p:txBody>
      </p:sp>
      <p:sp>
        <p:nvSpPr>
          <p:cNvPr id="13" name="Text Placeholder 10">
            <a:extLst>
              <a:ext uri="{FF2B5EF4-FFF2-40B4-BE49-F238E27FC236}">
                <a16:creationId xmlns:a16="http://schemas.microsoft.com/office/drawing/2014/main" id="{C7D66212-B910-4F8E-95EE-179211F0F1A7}"/>
              </a:ext>
            </a:extLst>
          </p:cNvPr>
          <p:cNvSpPr>
            <a:spLocks noGrp="1"/>
          </p:cNvSpPr>
          <p:nvPr>
            <p:ph type="body" sz="quarter" idx="19" hasCustomPrompt="1"/>
          </p:nvPr>
        </p:nvSpPr>
        <p:spPr>
          <a:xfrm>
            <a:off x="724680" y="3483485"/>
            <a:ext cx="2209800" cy="175872"/>
          </a:xfrm>
        </p:spPr>
        <p:txBody>
          <a:bodyPr lIns="0" tIns="0" rIns="0" bIns="0" anchor="ctr" anchorCtr="0">
            <a:noAutofit/>
          </a:bodyPr>
          <a:lstStyle>
            <a:lvl1pPr marL="0" indent="0" algn="ctr">
              <a:buNone/>
              <a:defRPr sz="1200"/>
            </a:lvl1pPr>
          </a:lstStyle>
          <a:p>
            <a:pPr lvl="0"/>
            <a:r>
              <a:rPr lang="en-US" dirty="0"/>
              <a:t>Email</a:t>
            </a:r>
          </a:p>
        </p:txBody>
      </p:sp>
      <p:sp>
        <p:nvSpPr>
          <p:cNvPr id="35" name="Picture Placeholder 4">
            <a:extLst>
              <a:ext uri="{FF2B5EF4-FFF2-40B4-BE49-F238E27FC236}">
                <a16:creationId xmlns:a16="http://schemas.microsoft.com/office/drawing/2014/main" id="{2FCE1B7A-9C23-490D-A007-A7D9CC2E98A4}"/>
              </a:ext>
            </a:extLst>
          </p:cNvPr>
          <p:cNvSpPr>
            <a:spLocks noGrp="1"/>
          </p:cNvSpPr>
          <p:nvPr>
            <p:ph type="pic" sz="quarter" idx="20" hasCustomPrompt="1"/>
          </p:nvPr>
        </p:nvSpPr>
        <p:spPr>
          <a:xfrm>
            <a:off x="3924299" y="1881170"/>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36" name="Text Placeholder 5">
            <a:extLst>
              <a:ext uri="{FF2B5EF4-FFF2-40B4-BE49-F238E27FC236}">
                <a16:creationId xmlns:a16="http://schemas.microsoft.com/office/drawing/2014/main" id="{79940A23-8486-422E-944B-51F2120D44D2}"/>
              </a:ext>
            </a:extLst>
          </p:cNvPr>
          <p:cNvSpPr>
            <a:spLocks noGrp="1"/>
          </p:cNvSpPr>
          <p:nvPr>
            <p:ph type="body" sz="quarter" idx="21" hasCustomPrompt="1"/>
          </p:nvPr>
        </p:nvSpPr>
        <p:spPr>
          <a:xfrm>
            <a:off x="3467490" y="3030495"/>
            <a:ext cx="2209800" cy="273790"/>
          </a:xfrm>
        </p:spPr>
        <p:txBody>
          <a:bodyPr lIns="0" tIns="0" rIns="0" bIns="0" anchor="ctr" anchorCtr="0">
            <a:normAutofit/>
          </a:bodyPr>
          <a:lstStyle>
            <a:lvl1pPr marL="0" indent="0" algn="ctr">
              <a:buNone/>
              <a:defRPr sz="15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37" name="Text Placeholder 10">
            <a:extLst>
              <a:ext uri="{FF2B5EF4-FFF2-40B4-BE49-F238E27FC236}">
                <a16:creationId xmlns:a16="http://schemas.microsoft.com/office/drawing/2014/main" id="{F0355177-8554-45C4-AC3A-0D1A7E1FF77F}"/>
              </a:ext>
            </a:extLst>
          </p:cNvPr>
          <p:cNvSpPr>
            <a:spLocks noGrp="1"/>
          </p:cNvSpPr>
          <p:nvPr>
            <p:ph type="body" sz="quarter" idx="22" hasCustomPrompt="1"/>
          </p:nvPr>
        </p:nvSpPr>
        <p:spPr>
          <a:xfrm>
            <a:off x="3467490" y="3307267"/>
            <a:ext cx="2209800" cy="175872"/>
          </a:xfrm>
        </p:spPr>
        <p:txBody>
          <a:bodyPr lIns="0" tIns="0" rIns="0" bIns="0" anchor="ctr" anchorCtr="0">
            <a:noAutofit/>
          </a:bodyPr>
          <a:lstStyle>
            <a:lvl1pPr marL="0" indent="0" algn="ctr">
              <a:buNone/>
              <a:defRPr sz="1200"/>
            </a:lvl1pPr>
          </a:lstStyle>
          <a:p>
            <a:pPr lvl="0"/>
            <a:r>
              <a:rPr lang="en-US" dirty="0"/>
              <a:t>Phone</a:t>
            </a:r>
          </a:p>
        </p:txBody>
      </p:sp>
      <p:sp>
        <p:nvSpPr>
          <p:cNvPr id="38" name="Text Placeholder 10">
            <a:extLst>
              <a:ext uri="{FF2B5EF4-FFF2-40B4-BE49-F238E27FC236}">
                <a16:creationId xmlns:a16="http://schemas.microsoft.com/office/drawing/2014/main" id="{DC67F7D2-2DC2-4864-91FE-8F03529DF6E6}"/>
              </a:ext>
            </a:extLst>
          </p:cNvPr>
          <p:cNvSpPr>
            <a:spLocks noGrp="1"/>
          </p:cNvSpPr>
          <p:nvPr>
            <p:ph type="body" sz="quarter" idx="23" hasCustomPrompt="1"/>
          </p:nvPr>
        </p:nvSpPr>
        <p:spPr>
          <a:xfrm>
            <a:off x="3467490" y="3483485"/>
            <a:ext cx="2209800" cy="175872"/>
          </a:xfrm>
        </p:spPr>
        <p:txBody>
          <a:bodyPr lIns="0" tIns="0" rIns="0" bIns="0" anchor="ctr" anchorCtr="0">
            <a:noAutofit/>
          </a:bodyPr>
          <a:lstStyle>
            <a:lvl1pPr marL="0" indent="0" algn="ctr">
              <a:buNone/>
              <a:defRPr sz="1200"/>
            </a:lvl1pPr>
          </a:lstStyle>
          <a:p>
            <a:pPr lvl="0"/>
            <a:r>
              <a:rPr lang="en-US" dirty="0"/>
              <a:t>Email</a:t>
            </a:r>
          </a:p>
        </p:txBody>
      </p:sp>
      <p:sp>
        <p:nvSpPr>
          <p:cNvPr id="39" name="Picture Placeholder 4">
            <a:extLst>
              <a:ext uri="{FF2B5EF4-FFF2-40B4-BE49-F238E27FC236}">
                <a16:creationId xmlns:a16="http://schemas.microsoft.com/office/drawing/2014/main" id="{B6F28AE1-0546-4422-8809-3C931D5B06A0}"/>
              </a:ext>
            </a:extLst>
          </p:cNvPr>
          <p:cNvSpPr>
            <a:spLocks noGrp="1"/>
          </p:cNvSpPr>
          <p:nvPr>
            <p:ph type="pic" sz="quarter" idx="24" hasCustomPrompt="1"/>
          </p:nvPr>
        </p:nvSpPr>
        <p:spPr>
          <a:xfrm>
            <a:off x="6667108" y="1881170"/>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40" name="Text Placeholder 5">
            <a:extLst>
              <a:ext uri="{FF2B5EF4-FFF2-40B4-BE49-F238E27FC236}">
                <a16:creationId xmlns:a16="http://schemas.microsoft.com/office/drawing/2014/main" id="{2DDDF03D-4AFC-4667-A85A-178BBF00FB09}"/>
              </a:ext>
            </a:extLst>
          </p:cNvPr>
          <p:cNvSpPr>
            <a:spLocks noGrp="1"/>
          </p:cNvSpPr>
          <p:nvPr>
            <p:ph type="body" sz="quarter" idx="25" hasCustomPrompt="1"/>
          </p:nvPr>
        </p:nvSpPr>
        <p:spPr>
          <a:xfrm>
            <a:off x="6210298" y="3030495"/>
            <a:ext cx="2209800" cy="273790"/>
          </a:xfrm>
        </p:spPr>
        <p:txBody>
          <a:bodyPr lIns="0" tIns="0" rIns="0" bIns="0" anchor="ctr" anchorCtr="0">
            <a:normAutofit/>
          </a:bodyPr>
          <a:lstStyle>
            <a:lvl1pPr marL="0" indent="0" algn="ctr">
              <a:buNone/>
              <a:defRPr sz="15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41" name="Text Placeholder 10">
            <a:extLst>
              <a:ext uri="{FF2B5EF4-FFF2-40B4-BE49-F238E27FC236}">
                <a16:creationId xmlns:a16="http://schemas.microsoft.com/office/drawing/2014/main" id="{8E812B1D-FB9E-46A4-9104-4174782FDE4D}"/>
              </a:ext>
            </a:extLst>
          </p:cNvPr>
          <p:cNvSpPr>
            <a:spLocks noGrp="1"/>
          </p:cNvSpPr>
          <p:nvPr>
            <p:ph type="body" sz="quarter" idx="26" hasCustomPrompt="1"/>
          </p:nvPr>
        </p:nvSpPr>
        <p:spPr>
          <a:xfrm>
            <a:off x="6210298" y="3307267"/>
            <a:ext cx="2209800" cy="175872"/>
          </a:xfrm>
        </p:spPr>
        <p:txBody>
          <a:bodyPr lIns="0" tIns="0" rIns="0" bIns="0" anchor="ctr" anchorCtr="0">
            <a:noAutofit/>
          </a:bodyPr>
          <a:lstStyle>
            <a:lvl1pPr marL="0" indent="0" algn="ctr">
              <a:buNone/>
              <a:defRPr sz="1200"/>
            </a:lvl1pPr>
          </a:lstStyle>
          <a:p>
            <a:pPr lvl="0"/>
            <a:r>
              <a:rPr lang="en-US" dirty="0"/>
              <a:t>Phone</a:t>
            </a:r>
          </a:p>
        </p:txBody>
      </p:sp>
      <p:sp>
        <p:nvSpPr>
          <p:cNvPr id="42" name="Text Placeholder 10">
            <a:extLst>
              <a:ext uri="{FF2B5EF4-FFF2-40B4-BE49-F238E27FC236}">
                <a16:creationId xmlns:a16="http://schemas.microsoft.com/office/drawing/2014/main" id="{60576C41-F0D9-4D90-A32E-24B580D53943}"/>
              </a:ext>
            </a:extLst>
          </p:cNvPr>
          <p:cNvSpPr>
            <a:spLocks noGrp="1"/>
          </p:cNvSpPr>
          <p:nvPr>
            <p:ph type="body" sz="quarter" idx="27" hasCustomPrompt="1"/>
          </p:nvPr>
        </p:nvSpPr>
        <p:spPr>
          <a:xfrm>
            <a:off x="6210298" y="3483485"/>
            <a:ext cx="2209800" cy="175872"/>
          </a:xfrm>
        </p:spPr>
        <p:txBody>
          <a:bodyPr lIns="0" tIns="0" rIns="0" bIns="0" anchor="ctr" anchorCtr="0">
            <a:noAutofit/>
          </a:bodyPr>
          <a:lstStyle>
            <a:lvl1pPr marL="0" indent="0" algn="ctr">
              <a:buNone/>
              <a:defRPr sz="1200"/>
            </a:lvl1pPr>
          </a:lstStyle>
          <a:p>
            <a:pPr lvl="0"/>
            <a:r>
              <a:rPr lang="en-US" dirty="0"/>
              <a:t>Email</a:t>
            </a:r>
          </a:p>
        </p:txBody>
      </p:sp>
      <p:sp>
        <p:nvSpPr>
          <p:cNvPr id="28" name="Title 1">
            <a:extLst>
              <a:ext uri="{FF2B5EF4-FFF2-40B4-BE49-F238E27FC236}">
                <a16:creationId xmlns:a16="http://schemas.microsoft.com/office/drawing/2014/main" id="{10D2D5C8-E142-4A0A-A1C8-11790A840CD2}"/>
              </a:ext>
            </a:extLst>
          </p:cNvPr>
          <p:cNvSpPr>
            <a:spLocks noGrp="1"/>
          </p:cNvSpPr>
          <p:nvPr>
            <p:ph type="title" hasCustomPrompt="1"/>
          </p:nvPr>
        </p:nvSpPr>
        <p:spPr>
          <a:xfrm>
            <a:off x="228600" y="228600"/>
            <a:ext cx="8686800" cy="1371600"/>
          </a:xfrm>
          <a:noFill/>
        </p:spPr>
        <p:txBody>
          <a:bodyPr lIns="310896" tIns="91440" rIns="182880" bIns="91440"/>
          <a:lstStyle>
            <a:lvl1pPr>
              <a:defRPr>
                <a:solidFill>
                  <a:schemeClr val="tx1"/>
                </a:solidFill>
              </a:defRPr>
            </a:lvl1pPr>
          </a:lstStyle>
          <a:p>
            <a:r>
              <a:rPr lang="en-US" dirty="0"/>
              <a:t>Click to add title</a:t>
            </a:r>
          </a:p>
        </p:txBody>
      </p:sp>
      <p:sp>
        <p:nvSpPr>
          <p:cNvPr id="49" name="Picture Placeholder 4">
            <a:extLst>
              <a:ext uri="{FF2B5EF4-FFF2-40B4-BE49-F238E27FC236}">
                <a16:creationId xmlns:a16="http://schemas.microsoft.com/office/drawing/2014/main" id="{CF50AEFE-D20C-4664-9767-67A51D37DD10}"/>
              </a:ext>
            </a:extLst>
          </p:cNvPr>
          <p:cNvSpPr>
            <a:spLocks noGrp="1"/>
          </p:cNvSpPr>
          <p:nvPr>
            <p:ph type="pic" sz="quarter" idx="28" hasCustomPrompt="1"/>
          </p:nvPr>
        </p:nvSpPr>
        <p:spPr>
          <a:xfrm>
            <a:off x="1181490" y="3953096"/>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50" name="Text Placeholder 5">
            <a:extLst>
              <a:ext uri="{FF2B5EF4-FFF2-40B4-BE49-F238E27FC236}">
                <a16:creationId xmlns:a16="http://schemas.microsoft.com/office/drawing/2014/main" id="{F9F2F16E-44F2-4A7C-B6D3-FDEC1376F9F9}"/>
              </a:ext>
            </a:extLst>
          </p:cNvPr>
          <p:cNvSpPr>
            <a:spLocks noGrp="1"/>
          </p:cNvSpPr>
          <p:nvPr>
            <p:ph type="body" sz="quarter" idx="29" hasCustomPrompt="1"/>
          </p:nvPr>
        </p:nvSpPr>
        <p:spPr>
          <a:xfrm>
            <a:off x="724680" y="5102421"/>
            <a:ext cx="2209800" cy="273790"/>
          </a:xfrm>
        </p:spPr>
        <p:txBody>
          <a:bodyPr lIns="0" tIns="0" rIns="0" bIns="0" anchor="ctr" anchorCtr="0">
            <a:normAutofit/>
          </a:bodyPr>
          <a:lstStyle>
            <a:lvl1pPr marL="0" indent="0" algn="ctr">
              <a:buNone/>
              <a:defRPr sz="15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51" name="Text Placeholder 10">
            <a:extLst>
              <a:ext uri="{FF2B5EF4-FFF2-40B4-BE49-F238E27FC236}">
                <a16:creationId xmlns:a16="http://schemas.microsoft.com/office/drawing/2014/main" id="{1BBFFCB1-EE63-4EBE-8EA7-D25EFF7B47E5}"/>
              </a:ext>
            </a:extLst>
          </p:cNvPr>
          <p:cNvSpPr>
            <a:spLocks noGrp="1"/>
          </p:cNvSpPr>
          <p:nvPr>
            <p:ph type="body" sz="quarter" idx="30" hasCustomPrompt="1"/>
          </p:nvPr>
        </p:nvSpPr>
        <p:spPr>
          <a:xfrm>
            <a:off x="724680" y="5379193"/>
            <a:ext cx="2209800" cy="175872"/>
          </a:xfrm>
        </p:spPr>
        <p:txBody>
          <a:bodyPr lIns="0" tIns="0" rIns="0" bIns="0" anchor="ctr" anchorCtr="0">
            <a:noAutofit/>
          </a:bodyPr>
          <a:lstStyle>
            <a:lvl1pPr marL="0" indent="0" algn="ctr">
              <a:buNone/>
              <a:defRPr sz="1200"/>
            </a:lvl1pPr>
          </a:lstStyle>
          <a:p>
            <a:pPr lvl="0"/>
            <a:r>
              <a:rPr lang="en-US" dirty="0"/>
              <a:t>Phone</a:t>
            </a:r>
          </a:p>
        </p:txBody>
      </p:sp>
      <p:sp>
        <p:nvSpPr>
          <p:cNvPr id="52" name="Text Placeholder 10">
            <a:extLst>
              <a:ext uri="{FF2B5EF4-FFF2-40B4-BE49-F238E27FC236}">
                <a16:creationId xmlns:a16="http://schemas.microsoft.com/office/drawing/2014/main" id="{37081255-3C92-4C44-849D-360FFBF170A7}"/>
              </a:ext>
            </a:extLst>
          </p:cNvPr>
          <p:cNvSpPr>
            <a:spLocks noGrp="1"/>
          </p:cNvSpPr>
          <p:nvPr>
            <p:ph type="body" sz="quarter" idx="31" hasCustomPrompt="1"/>
          </p:nvPr>
        </p:nvSpPr>
        <p:spPr>
          <a:xfrm>
            <a:off x="724680" y="5555411"/>
            <a:ext cx="2209800" cy="175872"/>
          </a:xfrm>
        </p:spPr>
        <p:txBody>
          <a:bodyPr lIns="0" tIns="0" rIns="0" bIns="0" anchor="ctr" anchorCtr="0">
            <a:noAutofit/>
          </a:bodyPr>
          <a:lstStyle>
            <a:lvl1pPr marL="0" indent="0" algn="ctr">
              <a:buNone/>
              <a:defRPr sz="1200"/>
            </a:lvl1pPr>
          </a:lstStyle>
          <a:p>
            <a:pPr lvl="0"/>
            <a:r>
              <a:rPr lang="en-US" dirty="0"/>
              <a:t>Email</a:t>
            </a:r>
          </a:p>
        </p:txBody>
      </p:sp>
      <p:sp>
        <p:nvSpPr>
          <p:cNvPr id="53" name="Picture Placeholder 4">
            <a:extLst>
              <a:ext uri="{FF2B5EF4-FFF2-40B4-BE49-F238E27FC236}">
                <a16:creationId xmlns:a16="http://schemas.microsoft.com/office/drawing/2014/main" id="{C6DA2F81-73D9-496D-95F5-A3354EE683FE}"/>
              </a:ext>
            </a:extLst>
          </p:cNvPr>
          <p:cNvSpPr>
            <a:spLocks noGrp="1"/>
          </p:cNvSpPr>
          <p:nvPr>
            <p:ph type="pic" sz="quarter" idx="32" hasCustomPrompt="1"/>
          </p:nvPr>
        </p:nvSpPr>
        <p:spPr>
          <a:xfrm>
            <a:off x="3924299" y="3953096"/>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54" name="Text Placeholder 5">
            <a:extLst>
              <a:ext uri="{FF2B5EF4-FFF2-40B4-BE49-F238E27FC236}">
                <a16:creationId xmlns:a16="http://schemas.microsoft.com/office/drawing/2014/main" id="{512A315F-F277-4ABD-B78D-7F8CB5D435B1}"/>
              </a:ext>
            </a:extLst>
          </p:cNvPr>
          <p:cNvSpPr>
            <a:spLocks noGrp="1"/>
          </p:cNvSpPr>
          <p:nvPr>
            <p:ph type="body" sz="quarter" idx="33" hasCustomPrompt="1"/>
          </p:nvPr>
        </p:nvSpPr>
        <p:spPr>
          <a:xfrm>
            <a:off x="3467489" y="5102421"/>
            <a:ext cx="2209800" cy="273790"/>
          </a:xfrm>
        </p:spPr>
        <p:txBody>
          <a:bodyPr lIns="0" tIns="0" rIns="0" bIns="0" anchor="ctr" anchorCtr="0">
            <a:normAutofit/>
          </a:bodyPr>
          <a:lstStyle>
            <a:lvl1pPr marL="0" indent="0" algn="ctr">
              <a:buNone/>
              <a:defRPr sz="15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55" name="Text Placeholder 10">
            <a:extLst>
              <a:ext uri="{FF2B5EF4-FFF2-40B4-BE49-F238E27FC236}">
                <a16:creationId xmlns:a16="http://schemas.microsoft.com/office/drawing/2014/main" id="{329900D8-6392-44EF-8D1E-E551981037D4}"/>
              </a:ext>
            </a:extLst>
          </p:cNvPr>
          <p:cNvSpPr>
            <a:spLocks noGrp="1"/>
          </p:cNvSpPr>
          <p:nvPr>
            <p:ph type="body" sz="quarter" idx="34" hasCustomPrompt="1"/>
          </p:nvPr>
        </p:nvSpPr>
        <p:spPr>
          <a:xfrm>
            <a:off x="3467489" y="5379193"/>
            <a:ext cx="2209800" cy="175872"/>
          </a:xfrm>
        </p:spPr>
        <p:txBody>
          <a:bodyPr lIns="0" tIns="0" rIns="0" bIns="0" anchor="ctr" anchorCtr="0">
            <a:noAutofit/>
          </a:bodyPr>
          <a:lstStyle>
            <a:lvl1pPr marL="0" indent="0" algn="ctr">
              <a:buNone/>
              <a:defRPr sz="1200"/>
            </a:lvl1pPr>
          </a:lstStyle>
          <a:p>
            <a:pPr lvl="0"/>
            <a:r>
              <a:rPr lang="en-US" dirty="0"/>
              <a:t>Phone</a:t>
            </a:r>
          </a:p>
        </p:txBody>
      </p:sp>
      <p:sp>
        <p:nvSpPr>
          <p:cNvPr id="56" name="Text Placeholder 10">
            <a:extLst>
              <a:ext uri="{FF2B5EF4-FFF2-40B4-BE49-F238E27FC236}">
                <a16:creationId xmlns:a16="http://schemas.microsoft.com/office/drawing/2014/main" id="{78AE0EDC-A5D6-4555-A462-9294DAF5FA77}"/>
              </a:ext>
            </a:extLst>
          </p:cNvPr>
          <p:cNvSpPr>
            <a:spLocks noGrp="1"/>
          </p:cNvSpPr>
          <p:nvPr>
            <p:ph type="body" sz="quarter" idx="35" hasCustomPrompt="1"/>
          </p:nvPr>
        </p:nvSpPr>
        <p:spPr>
          <a:xfrm>
            <a:off x="3467489" y="5555411"/>
            <a:ext cx="2209800" cy="175872"/>
          </a:xfrm>
        </p:spPr>
        <p:txBody>
          <a:bodyPr lIns="0" tIns="0" rIns="0" bIns="0" anchor="ctr" anchorCtr="0">
            <a:noAutofit/>
          </a:bodyPr>
          <a:lstStyle>
            <a:lvl1pPr marL="0" indent="0" algn="ctr">
              <a:buNone/>
              <a:defRPr sz="1200"/>
            </a:lvl1pPr>
          </a:lstStyle>
          <a:p>
            <a:pPr lvl="0"/>
            <a:r>
              <a:rPr lang="en-US" dirty="0"/>
              <a:t>Email</a:t>
            </a:r>
          </a:p>
        </p:txBody>
      </p:sp>
      <p:sp>
        <p:nvSpPr>
          <p:cNvPr id="57" name="Picture Placeholder 4">
            <a:extLst>
              <a:ext uri="{FF2B5EF4-FFF2-40B4-BE49-F238E27FC236}">
                <a16:creationId xmlns:a16="http://schemas.microsoft.com/office/drawing/2014/main" id="{E7843171-DFBC-4790-9555-187F96349F64}"/>
              </a:ext>
            </a:extLst>
          </p:cNvPr>
          <p:cNvSpPr>
            <a:spLocks noGrp="1"/>
          </p:cNvSpPr>
          <p:nvPr>
            <p:ph type="pic" sz="quarter" idx="36" hasCustomPrompt="1"/>
          </p:nvPr>
        </p:nvSpPr>
        <p:spPr>
          <a:xfrm>
            <a:off x="6666330" y="3953096"/>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58" name="Text Placeholder 5">
            <a:extLst>
              <a:ext uri="{FF2B5EF4-FFF2-40B4-BE49-F238E27FC236}">
                <a16:creationId xmlns:a16="http://schemas.microsoft.com/office/drawing/2014/main" id="{A85C58A3-C009-4713-9CFC-1437F3CB05A2}"/>
              </a:ext>
            </a:extLst>
          </p:cNvPr>
          <p:cNvSpPr>
            <a:spLocks noGrp="1"/>
          </p:cNvSpPr>
          <p:nvPr>
            <p:ph type="body" sz="quarter" idx="37" hasCustomPrompt="1"/>
          </p:nvPr>
        </p:nvSpPr>
        <p:spPr>
          <a:xfrm>
            <a:off x="6209520" y="5102421"/>
            <a:ext cx="2209800" cy="273790"/>
          </a:xfrm>
        </p:spPr>
        <p:txBody>
          <a:bodyPr lIns="0" tIns="0" rIns="0" bIns="0" anchor="ctr" anchorCtr="0">
            <a:normAutofit/>
          </a:bodyPr>
          <a:lstStyle>
            <a:lvl1pPr marL="0" indent="0" algn="ctr">
              <a:buNone/>
              <a:defRPr sz="15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59" name="Text Placeholder 10">
            <a:extLst>
              <a:ext uri="{FF2B5EF4-FFF2-40B4-BE49-F238E27FC236}">
                <a16:creationId xmlns:a16="http://schemas.microsoft.com/office/drawing/2014/main" id="{6191153F-D5A2-4199-8567-0061C63A5084}"/>
              </a:ext>
            </a:extLst>
          </p:cNvPr>
          <p:cNvSpPr>
            <a:spLocks noGrp="1"/>
          </p:cNvSpPr>
          <p:nvPr>
            <p:ph type="body" sz="quarter" idx="38" hasCustomPrompt="1"/>
          </p:nvPr>
        </p:nvSpPr>
        <p:spPr>
          <a:xfrm>
            <a:off x="6209520" y="5379193"/>
            <a:ext cx="2209800" cy="175872"/>
          </a:xfrm>
        </p:spPr>
        <p:txBody>
          <a:bodyPr lIns="0" tIns="0" rIns="0" bIns="0" anchor="ctr" anchorCtr="0">
            <a:noAutofit/>
          </a:bodyPr>
          <a:lstStyle>
            <a:lvl1pPr marL="0" indent="0" algn="ctr">
              <a:buNone/>
              <a:defRPr sz="1200"/>
            </a:lvl1pPr>
          </a:lstStyle>
          <a:p>
            <a:pPr lvl="0"/>
            <a:r>
              <a:rPr lang="en-US" dirty="0"/>
              <a:t>Phone</a:t>
            </a:r>
          </a:p>
        </p:txBody>
      </p:sp>
      <p:sp>
        <p:nvSpPr>
          <p:cNvPr id="60" name="Text Placeholder 10">
            <a:extLst>
              <a:ext uri="{FF2B5EF4-FFF2-40B4-BE49-F238E27FC236}">
                <a16:creationId xmlns:a16="http://schemas.microsoft.com/office/drawing/2014/main" id="{9DE05214-6013-420B-9B3F-1AB9CB8EC39A}"/>
              </a:ext>
            </a:extLst>
          </p:cNvPr>
          <p:cNvSpPr>
            <a:spLocks noGrp="1"/>
          </p:cNvSpPr>
          <p:nvPr>
            <p:ph type="body" sz="quarter" idx="39" hasCustomPrompt="1"/>
          </p:nvPr>
        </p:nvSpPr>
        <p:spPr>
          <a:xfrm>
            <a:off x="6209520" y="5555411"/>
            <a:ext cx="2209800" cy="175872"/>
          </a:xfrm>
        </p:spPr>
        <p:txBody>
          <a:bodyPr lIns="0" tIns="0" rIns="0" bIns="0" anchor="ctr" anchorCtr="0">
            <a:noAutofit/>
          </a:bodyPr>
          <a:lstStyle>
            <a:lvl1pPr marL="0" indent="0" algn="ctr">
              <a:buNone/>
              <a:defRPr sz="1200"/>
            </a:lvl1pPr>
          </a:lstStyle>
          <a:p>
            <a:pPr lvl="0"/>
            <a:r>
              <a:rPr lang="en-US" dirty="0"/>
              <a:t>Email</a:t>
            </a:r>
          </a:p>
        </p:txBody>
      </p:sp>
      <p:cxnSp>
        <p:nvCxnSpPr>
          <p:cNvPr id="29" name="Straight Connector 28">
            <a:extLst>
              <a:ext uri="{FF2B5EF4-FFF2-40B4-BE49-F238E27FC236}">
                <a16:creationId xmlns:a16="http://schemas.microsoft.com/office/drawing/2014/main" id="{9A4BD1DE-6121-4E57-9928-66A6F3DAF3CA}"/>
              </a:ext>
            </a:extLst>
          </p:cNvPr>
          <p:cNvCxnSpPr>
            <a:cxnSpLocks/>
          </p:cNvCxnSpPr>
          <p:nvPr userDrawn="1"/>
        </p:nvCxnSpPr>
        <p:spPr>
          <a:xfrm>
            <a:off x="228600" y="1562100"/>
            <a:ext cx="8686800"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AC3AEC8-18E9-4B45-B426-32081240C29B}"/>
              </a:ext>
            </a:extLst>
          </p:cNvPr>
          <p:cNvCxnSpPr>
            <a:cxnSpLocks/>
          </p:cNvCxnSpPr>
          <p:nvPr userDrawn="1"/>
        </p:nvCxnSpPr>
        <p:spPr>
          <a:xfrm>
            <a:off x="228600" y="271459"/>
            <a:ext cx="8686800"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195709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en Attorney Contact - Lines">
    <p:spTree>
      <p:nvGrpSpPr>
        <p:cNvPr id="1" name=""/>
        <p:cNvGrpSpPr/>
        <p:nvPr/>
      </p:nvGrpSpPr>
      <p:grpSpPr>
        <a:xfrm>
          <a:off x="0" y="0"/>
          <a:ext cx="0" cy="0"/>
          <a:chOff x="0" y="0"/>
          <a:chExt cx="0" cy="0"/>
        </a:xfrm>
      </p:grpSpPr>
      <p:sp>
        <p:nvSpPr>
          <p:cNvPr id="7" name="Picture Placeholder 4"/>
          <p:cNvSpPr>
            <a:spLocks noGrp="1"/>
          </p:cNvSpPr>
          <p:nvPr>
            <p:ph type="pic" sz="quarter" idx="14" hasCustomPrompt="1"/>
          </p:nvPr>
        </p:nvSpPr>
        <p:spPr>
          <a:xfrm>
            <a:off x="441467" y="1910881"/>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2" name="Footer Placeholder 1">
            <a:extLst>
              <a:ext uri="{FF2B5EF4-FFF2-40B4-BE49-F238E27FC236}">
                <a16:creationId xmlns:a16="http://schemas.microsoft.com/office/drawing/2014/main" id="{148891A2-AE41-4931-AE97-3452CC4A7EB9}"/>
              </a:ext>
            </a:extLst>
          </p:cNvPr>
          <p:cNvSpPr>
            <a:spLocks noGrp="1"/>
          </p:cNvSpPr>
          <p:nvPr>
            <p:ph type="ftr" sz="quarter" idx="16"/>
          </p:nvPr>
        </p:nvSpPr>
        <p:spPr/>
        <p:txBody>
          <a:bodyPr/>
          <a:lstStyle/>
          <a:p>
            <a:endParaRPr lang="en-US" dirty="0"/>
          </a:p>
        </p:txBody>
      </p:sp>
      <p:sp>
        <p:nvSpPr>
          <p:cNvPr id="8" name="Slide Number Placeholder 5">
            <a:extLst>
              <a:ext uri="{FF2B5EF4-FFF2-40B4-BE49-F238E27FC236}">
                <a16:creationId xmlns:a16="http://schemas.microsoft.com/office/drawing/2014/main" id="{3A91736C-CCF5-426B-B57F-3185C127169E}"/>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6" name="Text Placeholder 5">
            <a:extLst>
              <a:ext uri="{FF2B5EF4-FFF2-40B4-BE49-F238E27FC236}">
                <a16:creationId xmlns:a16="http://schemas.microsoft.com/office/drawing/2014/main" id="{E421488F-8BC1-41EE-848B-CC88010405CD}"/>
              </a:ext>
            </a:extLst>
          </p:cNvPr>
          <p:cNvSpPr>
            <a:spLocks noGrp="1"/>
          </p:cNvSpPr>
          <p:nvPr>
            <p:ph type="body" sz="quarter" idx="17" hasCustomPrompt="1"/>
          </p:nvPr>
        </p:nvSpPr>
        <p:spPr>
          <a:xfrm>
            <a:off x="308702" y="3060206"/>
            <a:ext cx="1561710" cy="273790"/>
          </a:xfrm>
        </p:spPr>
        <p:txBody>
          <a:bodyPr lIns="0" tIns="0" rIns="0" bIns="0" anchor="ctr" anchorCtr="0">
            <a:normAutofit/>
          </a:bodyPr>
          <a:lstStyle>
            <a:lvl1pPr marL="0" indent="0" algn="ctr">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1" name="Text Placeholder 10">
            <a:extLst>
              <a:ext uri="{FF2B5EF4-FFF2-40B4-BE49-F238E27FC236}">
                <a16:creationId xmlns:a16="http://schemas.microsoft.com/office/drawing/2014/main" id="{F5F00205-0E28-4C96-83D0-D7462AE51DD1}"/>
              </a:ext>
            </a:extLst>
          </p:cNvPr>
          <p:cNvSpPr>
            <a:spLocks noGrp="1"/>
          </p:cNvSpPr>
          <p:nvPr>
            <p:ph type="body" sz="quarter" idx="18" hasCustomPrompt="1"/>
          </p:nvPr>
        </p:nvSpPr>
        <p:spPr>
          <a:xfrm>
            <a:off x="308702" y="3336978"/>
            <a:ext cx="1561710" cy="175872"/>
          </a:xfrm>
        </p:spPr>
        <p:txBody>
          <a:bodyPr lIns="0" tIns="0" rIns="0" bIns="0" anchor="ctr" anchorCtr="0">
            <a:noAutofit/>
          </a:bodyPr>
          <a:lstStyle>
            <a:lvl1pPr marL="0" indent="0" algn="ctr">
              <a:buNone/>
              <a:defRPr sz="1100"/>
            </a:lvl1pPr>
          </a:lstStyle>
          <a:p>
            <a:pPr lvl="0"/>
            <a:r>
              <a:rPr lang="en-US" dirty="0"/>
              <a:t>Phone</a:t>
            </a:r>
          </a:p>
        </p:txBody>
      </p:sp>
      <p:sp>
        <p:nvSpPr>
          <p:cNvPr id="13" name="Text Placeholder 10">
            <a:extLst>
              <a:ext uri="{FF2B5EF4-FFF2-40B4-BE49-F238E27FC236}">
                <a16:creationId xmlns:a16="http://schemas.microsoft.com/office/drawing/2014/main" id="{C7D66212-B910-4F8E-95EE-179211F0F1A7}"/>
              </a:ext>
            </a:extLst>
          </p:cNvPr>
          <p:cNvSpPr>
            <a:spLocks noGrp="1"/>
          </p:cNvSpPr>
          <p:nvPr>
            <p:ph type="body" sz="quarter" idx="19" hasCustomPrompt="1"/>
          </p:nvPr>
        </p:nvSpPr>
        <p:spPr>
          <a:xfrm>
            <a:off x="308702" y="3513196"/>
            <a:ext cx="1561710" cy="175872"/>
          </a:xfrm>
        </p:spPr>
        <p:txBody>
          <a:bodyPr lIns="0" tIns="0" rIns="0" bIns="0" anchor="ctr" anchorCtr="0">
            <a:noAutofit/>
          </a:bodyPr>
          <a:lstStyle>
            <a:lvl1pPr marL="0" indent="0" algn="ctr">
              <a:buNone/>
              <a:defRPr sz="1100"/>
            </a:lvl1pPr>
          </a:lstStyle>
          <a:p>
            <a:pPr lvl="0"/>
            <a:r>
              <a:rPr lang="en-US" dirty="0"/>
              <a:t>Email</a:t>
            </a:r>
          </a:p>
        </p:txBody>
      </p:sp>
      <p:sp>
        <p:nvSpPr>
          <p:cNvPr id="35" name="Picture Placeholder 4">
            <a:extLst>
              <a:ext uri="{FF2B5EF4-FFF2-40B4-BE49-F238E27FC236}">
                <a16:creationId xmlns:a16="http://schemas.microsoft.com/office/drawing/2014/main" id="{2FCE1B7A-9C23-490D-A007-A7D9CC2E98A4}"/>
              </a:ext>
            </a:extLst>
          </p:cNvPr>
          <p:cNvSpPr>
            <a:spLocks noGrp="1"/>
          </p:cNvSpPr>
          <p:nvPr>
            <p:ph type="pic" sz="quarter" idx="20" hasCustomPrompt="1"/>
          </p:nvPr>
        </p:nvSpPr>
        <p:spPr>
          <a:xfrm>
            <a:off x="2187262" y="1910881"/>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36" name="Text Placeholder 5">
            <a:extLst>
              <a:ext uri="{FF2B5EF4-FFF2-40B4-BE49-F238E27FC236}">
                <a16:creationId xmlns:a16="http://schemas.microsoft.com/office/drawing/2014/main" id="{79940A23-8486-422E-944B-51F2120D44D2}"/>
              </a:ext>
            </a:extLst>
          </p:cNvPr>
          <p:cNvSpPr>
            <a:spLocks noGrp="1"/>
          </p:cNvSpPr>
          <p:nvPr>
            <p:ph type="body" sz="quarter" idx="21" hasCustomPrompt="1"/>
          </p:nvPr>
        </p:nvSpPr>
        <p:spPr>
          <a:xfrm>
            <a:off x="2054497" y="3060206"/>
            <a:ext cx="1561710" cy="273790"/>
          </a:xfrm>
        </p:spPr>
        <p:txBody>
          <a:bodyPr lIns="0" tIns="0" rIns="0" bIns="0" anchor="ctr" anchorCtr="0">
            <a:normAutofit/>
          </a:bodyPr>
          <a:lstStyle>
            <a:lvl1pPr marL="0" indent="0" algn="ctr">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37" name="Text Placeholder 10">
            <a:extLst>
              <a:ext uri="{FF2B5EF4-FFF2-40B4-BE49-F238E27FC236}">
                <a16:creationId xmlns:a16="http://schemas.microsoft.com/office/drawing/2014/main" id="{F0355177-8554-45C4-AC3A-0D1A7E1FF77F}"/>
              </a:ext>
            </a:extLst>
          </p:cNvPr>
          <p:cNvSpPr>
            <a:spLocks noGrp="1"/>
          </p:cNvSpPr>
          <p:nvPr>
            <p:ph type="body" sz="quarter" idx="22" hasCustomPrompt="1"/>
          </p:nvPr>
        </p:nvSpPr>
        <p:spPr>
          <a:xfrm>
            <a:off x="2054497" y="3336978"/>
            <a:ext cx="1561710" cy="175872"/>
          </a:xfrm>
        </p:spPr>
        <p:txBody>
          <a:bodyPr lIns="0" tIns="0" rIns="0" bIns="0" anchor="ctr" anchorCtr="0">
            <a:noAutofit/>
          </a:bodyPr>
          <a:lstStyle>
            <a:lvl1pPr marL="0" indent="0" algn="ctr">
              <a:buNone/>
              <a:defRPr sz="1100"/>
            </a:lvl1pPr>
          </a:lstStyle>
          <a:p>
            <a:pPr lvl="0"/>
            <a:r>
              <a:rPr lang="en-US" dirty="0"/>
              <a:t>Phone</a:t>
            </a:r>
          </a:p>
        </p:txBody>
      </p:sp>
      <p:sp>
        <p:nvSpPr>
          <p:cNvPr id="38" name="Text Placeholder 10">
            <a:extLst>
              <a:ext uri="{FF2B5EF4-FFF2-40B4-BE49-F238E27FC236}">
                <a16:creationId xmlns:a16="http://schemas.microsoft.com/office/drawing/2014/main" id="{DC67F7D2-2DC2-4864-91FE-8F03529DF6E6}"/>
              </a:ext>
            </a:extLst>
          </p:cNvPr>
          <p:cNvSpPr>
            <a:spLocks noGrp="1"/>
          </p:cNvSpPr>
          <p:nvPr>
            <p:ph type="body" sz="quarter" idx="23" hasCustomPrompt="1"/>
          </p:nvPr>
        </p:nvSpPr>
        <p:spPr>
          <a:xfrm>
            <a:off x="2054497" y="3513196"/>
            <a:ext cx="1561710" cy="175872"/>
          </a:xfrm>
        </p:spPr>
        <p:txBody>
          <a:bodyPr lIns="0" tIns="0" rIns="0" bIns="0" anchor="ctr" anchorCtr="0">
            <a:noAutofit/>
          </a:bodyPr>
          <a:lstStyle>
            <a:lvl1pPr marL="0" indent="0" algn="ctr">
              <a:buNone/>
              <a:defRPr sz="1100"/>
            </a:lvl1pPr>
          </a:lstStyle>
          <a:p>
            <a:pPr lvl="0"/>
            <a:r>
              <a:rPr lang="en-US" dirty="0"/>
              <a:t>Email</a:t>
            </a:r>
          </a:p>
        </p:txBody>
      </p:sp>
      <p:sp>
        <p:nvSpPr>
          <p:cNvPr id="39" name="Picture Placeholder 4">
            <a:extLst>
              <a:ext uri="{FF2B5EF4-FFF2-40B4-BE49-F238E27FC236}">
                <a16:creationId xmlns:a16="http://schemas.microsoft.com/office/drawing/2014/main" id="{B6F28AE1-0546-4422-8809-3C931D5B06A0}"/>
              </a:ext>
            </a:extLst>
          </p:cNvPr>
          <p:cNvSpPr>
            <a:spLocks noGrp="1"/>
          </p:cNvSpPr>
          <p:nvPr>
            <p:ph type="pic" sz="quarter" idx="24" hasCustomPrompt="1"/>
          </p:nvPr>
        </p:nvSpPr>
        <p:spPr>
          <a:xfrm>
            <a:off x="3929750" y="1910881"/>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40" name="Text Placeholder 5">
            <a:extLst>
              <a:ext uri="{FF2B5EF4-FFF2-40B4-BE49-F238E27FC236}">
                <a16:creationId xmlns:a16="http://schemas.microsoft.com/office/drawing/2014/main" id="{2DDDF03D-4AFC-4667-A85A-178BBF00FB09}"/>
              </a:ext>
            </a:extLst>
          </p:cNvPr>
          <p:cNvSpPr>
            <a:spLocks noGrp="1"/>
          </p:cNvSpPr>
          <p:nvPr>
            <p:ph type="body" sz="quarter" idx="25" hasCustomPrompt="1"/>
          </p:nvPr>
        </p:nvSpPr>
        <p:spPr>
          <a:xfrm>
            <a:off x="3796985" y="3060206"/>
            <a:ext cx="1561710" cy="273790"/>
          </a:xfrm>
        </p:spPr>
        <p:txBody>
          <a:bodyPr lIns="0" tIns="0" rIns="0" bIns="0" anchor="ctr" anchorCtr="0">
            <a:normAutofit/>
          </a:bodyPr>
          <a:lstStyle>
            <a:lvl1pPr marL="0" indent="0" algn="ctr">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41" name="Text Placeholder 10">
            <a:extLst>
              <a:ext uri="{FF2B5EF4-FFF2-40B4-BE49-F238E27FC236}">
                <a16:creationId xmlns:a16="http://schemas.microsoft.com/office/drawing/2014/main" id="{8E812B1D-FB9E-46A4-9104-4174782FDE4D}"/>
              </a:ext>
            </a:extLst>
          </p:cNvPr>
          <p:cNvSpPr>
            <a:spLocks noGrp="1"/>
          </p:cNvSpPr>
          <p:nvPr>
            <p:ph type="body" sz="quarter" idx="26" hasCustomPrompt="1"/>
          </p:nvPr>
        </p:nvSpPr>
        <p:spPr>
          <a:xfrm>
            <a:off x="3796985" y="3336978"/>
            <a:ext cx="1561710" cy="175872"/>
          </a:xfrm>
        </p:spPr>
        <p:txBody>
          <a:bodyPr lIns="0" tIns="0" rIns="0" bIns="0" anchor="ctr" anchorCtr="0">
            <a:noAutofit/>
          </a:bodyPr>
          <a:lstStyle>
            <a:lvl1pPr marL="0" indent="0" algn="ctr">
              <a:buNone/>
              <a:defRPr sz="1100"/>
            </a:lvl1pPr>
          </a:lstStyle>
          <a:p>
            <a:pPr lvl="0"/>
            <a:r>
              <a:rPr lang="en-US" dirty="0"/>
              <a:t>Phone</a:t>
            </a:r>
          </a:p>
        </p:txBody>
      </p:sp>
      <p:sp>
        <p:nvSpPr>
          <p:cNvPr id="42" name="Text Placeholder 10">
            <a:extLst>
              <a:ext uri="{FF2B5EF4-FFF2-40B4-BE49-F238E27FC236}">
                <a16:creationId xmlns:a16="http://schemas.microsoft.com/office/drawing/2014/main" id="{60576C41-F0D9-4D90-A32E-24B580D53943}"/>
              </a:ext>
            </a:extLst>
          </p:cNvPr>
          <p:cNvSpPr>
            <a:spLocks noGrp="1"/>
          </p:cNvSpPr>
          <p:nvPr>
            <p:ph type="body" sz="quarter" idx="27" hasCustomPrompt="1"/>
          </p:nvPr>
        </p:nvSpPr>
        <p:spPr>
          <a:xfrm>
            <a:off x="3796985" y="3513196"/>
            <a:ext cx="1561710" cy="175872"/>
          </a:xfrm>
        </p:spPr>
        <p:txBody>
          <a:bodyPr lIns="0" tIns="0" rIns="0" bIns="0" anchor="ctr" anchorCtr="0">
            <a:noAutofit/>
          </a:bodyPr>
          <a:lstStyle>
            <a:lvl1pPr marL="0" indent="0" algn="ctr">
              <a:buNone/>
              <a:defRPr sz="1100"/>
            </a:lvl1pPr>
          </a:lstStyle>
          <a:p>
            <a:pPr lvl="0"/>
            <a:r>
              <a:rPr lang="en-US" dirty="0"/>
              <a:t>Email</a:t>
            </a:r>
          </a:p>
        </p:txBody>
      </p:sp>
      <p:sp>
        <p:nvSpPr>
          <p:cNvPr id="28" name="Title 1">
            <a:extLst>
              <a:ext uri="{FF2B5EF4-FFF2-40B4-BE49-F238E27FC236}">
                <a16:creationId xmlns:a16="http://schemas.microsoft.com/office/drawing/2014/main" id="{10D2D5C8-E142-4A0A-A1C8-11790A840CD2}"/>
              </a:ext>
            </a:extLst>
          </p:cNvPr>
          <p:cNvSpPr>
            <a:spLocks noGrp="1"/>
          </p:cNvSpPr>
          <p:nvPr>
            <p:ph type="title" hasCustomPrompt="1"/>
          </p:nvPr>
        </p:nvSpPr>
        <p:spPr>
          <a:xfrm>
            <a:off x="228600" y="228600"/>
            <a:ext cx="8686800" cy="1371600"/>
          </a:xfrm>
          <a:noFill/>
        </p:spPr>
        <p:txBody>
          <a:bodyPr lIns="310896" tIns="91440" rIns="182880" bIns="91440"/>
          <a:lstStyle>
            <a:lvl1pPr>
              <a:defRPr>
                <a:solidFill>
                  <a:schemeClr val="tx1"/>
                </a:solidFill>
              </a:defRPr>
            </a:lvl1pPr>
          </a:lstStyle>
          <a:p>
            <a:r>
              <a:rPr lang="en-US" dirty="0"/>
              <a:t>Click to add title</a:t>
            </a:r>
          </a:p>
        </p:txBody>
      </p:sp>
      <p:sp>
        <p:nvSpPr>
          <p:cNvPr id="49" name="Picture Placeholder 4">
            <a:extLst>
              <a:ext uri="{FF2B5EF4-FFF2-40B4-BE49-F238E27FC236}">
                <a16:creationId xmlns:a16="http://schemas.microsoft.com/office/drawing/2014/main" id="{CF50AEFE-D20C-4664-9767-67A51D37DD10}"/>
              </a:ext>
            </a:extLst>
          </p:cNvPr>
          <p:cNvSpPr>
            <a:spLocks noGrp="1"/>
          </p:cNvSpPr>
          <p:nvPr>
            <p:ph type="pic" sz="quarter" idx="28" hasCustomPrompt="1"/>
          </p:nvPr>
        </p:nvSpPr>
        <p:spPr>
          <a:xfrm>
            <a:off x="5672238" y="1910881"/>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50" name="Text Placeholder 5">
            <a:extLst>
              <a:ext uri="{FF2B5EF4-FFF2-40B4-BE49-F238E27FC236}">
                <a16:creationId xmlns:a16="http://schemas.microsoft.com/office/drawing/2014/main" id="{F9F2F16E-44F2-4A7C-B6D3-FDEC1376F9F9}"/>
              </a:ext>
            </a:extLst>
          </p:cNvPr>
          <p:cNvSpPr>
            <a:spLocks noGrp="1"/>
          </p:cNvSpPr>
          <p:nvPr>
            <p:ph type="body" sz="quarter" idx="29" hasCustomPrompt="1"/>
          </p:nvPr>
        </p:nvSpPr>
        <p:spPr>
          <a:xfrm>
            <a:off x="5539473" y="3060206"/>
            <a:ext cx="1561710" cy="273790"/>
          </a:xfrm>
        </p:spPr>
        <p:txBody>
          <a:bodyPr lIns="0" tIns="0" rIns="0" bIns="0" anchor="ctr" anchorCtr="0">
            <a:normAutofit/>
          </a:bodyPr>
          <a:lstStyle>
            <a:lvl1pPr marL="0" indent="0" algn="ctr">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51" name="Text Placeholder 10">
            <a:extLst>
              <a:ext uri="{FF2B5EF4-FFF2-40B4-BE49-F238E27FC236}">
                <a16:creationId xmlns:a16="http://schemas.microsoft.com/office/drawing/2014/main" id="{1BBFFCB1-EE63-4EBE-8EA7-D25EFF7B47E5}"/>
              </a:ext>
            </a:extLst>
          </p:cNvPr>
          <p:cNvSpPr>
            <a:spLocks noGrp="1"/>
          </p:cNvSpPr>
          <p:nvPr>
            <p:ph type="body" sz="quarter" idx="30" hasCustomPrompt="1"/>
          </p:nvPr>
        </p:nvSpPr>
        <p:spPr>
          <a:xfrm>
            <a:off x="5539473" y="3336978"/>
            <a:ext cx="1561710" cy="175872"/>
          </a:xfrm>
        </p:spPr>
        <p:txBody>
          <a:bodyPr lIns="0" tIns="0" rIns="0" bIns="0" anchor="ctr" anchorCtr="0">
            <a:noAutofit/>
          </a:bodyPr>
          <a:lstStyle>
            <a:lvl1pPr marL="0" indent="0" algn="ctr">
              <a:buNone/>
              <a:defRPr sz="1100"/>
            </a:lvl1pPr>
          </a:lstStyle>
          <a:p>
            <a:pPr lvl="0"/>
            <a:r>
              <a:rPr lang="en-US" dirty="0"/>
              <a:t>Phone</a:t>
            </a:r>
          </a:p>
        </p:txBody>
      </p:sp>
      <p:sp>
        <p:nvSpPr>
          <p:cNvPr id="52" name="Text Placeholder 10">
            <a:extLst>
              <a:ext uri="{FF2B5EF4-FFF2-40B4-BE49-F238E27FC236}">
                <a16:creationId xmlns:a16="http://schemas.microsoft.com/office/drawing/2014/main" id="{37081255-3C92-4C44-849D-360FFBF170A7}"/>
              </a:ext>
            </a:extLst>
          </p:cNvPr>
          <p:cNvSpPr>
            <a:spLocks noGrp="1"/>
          </p:cNvSpPr>
          <p:nvPr>
            <p:ph type="body" sz="quarter" idx="31" hasCustomPrompt="1"/>
          </p:nvPr>
        </p:nvSpPr>
        <p:spPr>
          <a:xfrm>
            <a:off x="5539473" y="3513196"/>
            <a:ext cx="1561710" cy="175872"/>
          </a:xfrm>
        </p:spPr>
        <p:txBody>
          <a:bodyPr lIns="0" tIns="0" rIns="0" bIns="0" anchor="ctr" anchorCtr="0">
            <a:noAutofit/>
          </a:bodyPr>
          <a:lstStyle>
            <a:lvl1pPr marL="0" indent="0" algn="ctr">
              <a:buNone/>
              <a:defRPr sz="1100"/>
            </a:lvl1pPr>
          </a:lstStyle>
          <a:p>
            <a:pPr lvl="0"/>
            <a:r>
              <a:rPr lang="en-US" dirty="0"/>
              <a:t>Email</a:t>
            </a:r>
          </a:p>
        </p:txBody>
      </p:sp>
      <p:sp>
        <p:nvSpPr>
          <p:cNvPr id="53" name="Picture Placeholder 4">
            <a:extLst>
              <a:ext uri="{FF2B5EF4-FFF2-40B4-BE49-F238E27FC236}">
                <a16:creationId xmlns:a16="http://schemas.microsoft.com/office/drawing/2014/main" id="{C6DA2F81-73D9-496D-95F5-A3354EE683FE}"/>
              </a:ext>
            </a:extLst>
          </p:cNvPr>
          <p:cNvSpPr>
            <a:spLocks noGrp="1"/>
          </p:cNvSpPr>
          <p:nvPr>
            <p:ph type="pic" sz="quarter" idx="32" hasCustomPrompt="1"/>
          </p:nvPr>
        </p:nvSpPr>
        <p:spPr>
          <a:xfrm>
            <a:off x="7418033" y="1910881"/>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54" name="Text Placeholder 5">
            <a:extLst>
              <a:ext uri="{FF2B5EF4-FFF2-40B4-BE49-F238E27FC236}">
                <a16:creationId xmlns:a16="http://schemas.microsoft.com/office/drawing/2014/main" id="{512A315F-F277-4ABD-B78D-7F8CB5D435B1}"/>
              </a:ext>
            </a:extLst>
          </p:cNvPr>
          <p:cNvSpPr>
            <a:spLocks noGrp="1"/>
          </p:cNvSpPr>
          <p:nvPr>
            <p:ph type="body" sz="quarter" idx="33" hasCustomPrompt="1"/>
          </p:nvPr>
        </p:nvSpPr>
        <p:spPr>
          <a:xfrm>
            <a:off x="7285268" y="3060206"/>
            <a:ext cx="1561710" cy="273790"/>
          </a:xfrm>
        </p:spPr>
        <p:txBody>
          <a:bodyPr lIns="0" tIns="0" rIns="0" bIns="0" anchor="ctr" anchorCtr="0">
            <a:normAutofit/>
          </a:bodyPr>
          <a:lstStyle>
            <a:lvl1pPr marL="0" indent="0" algn="ctr">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55" name="Text Placeholder 10">
            <a:extLst>
              <a:ext uri="{FF2B5EF4-FFF2-40B4-BE49-F238E27FC236}">
                <a16:creationId xmlns:a16="http://schemas.microsoft.com/office/drawing/2014/main" id="{329900D8-6392-44EF-8D1E-E551981037D4}"/>
              </a:ext>
            </a:extLst>
          </p:cNvPr>
          <p:cNvSpPr>
            <a:spLocks noGrp="1"/>
          </p:cNvSpPr>
          <p:nvPr>
            <p:ph type="body" sz="quarter" idx="34" hasCustomPrompt="1"/>
          </p:nvPr>
        </p:nvSpPr>
        <p:spPr>
          <a:xfrm>
            <a:off x="7285268" y="3336978"/>
            <a:ext cx="1561710" cy="175872"/>
          </a:xfrm>
        </p:spPr>
        <p:txBody>
          <a:bodyPr lIns="0" tIns="0" rIns="0" bIns="0" anchor="ctr" anchorCtr="0">
            <a:noAutofit/>
          </a:bodyPr>
          <a:lstStyle>
            <a:lvl1pPr marL="0" indent="0" algn="ctr">
              <a:buNone/>
              <a:defRPr sz="1100"/>
            </a:lvl1pPr>
          </a:lstStyle>
          <a:p>
            <a:pPr lvl="0"/>
            <a:r>
              <a:rPr lang="en-US" dirty="0"/>
              <a:t>Phone</a:t>
            </a:r>
          </a:p>
        </p:txBody>
      </p:sp>
      <p:sp>
        <p:nvSpPr>
          <p:cNvPr id="56" name="Text Placeholder 10">
            <a:extLst>
              <a:ext uri="{FF2B5EF4-FFF2-40B4-BE49-F238E27FC236}">
                <a16:creationId xmlns:a16="http://schemas.microsoft.com/office/drawing/2014/main" id="{78AE0EDC-A5D6-4555-A462-9294DAF5FA77}"/>
              </a:ext>
            </a:extLst>
          </p:cNvPr>
          <p:cNvSpPr>
            <a:spLocks noGrp="1"/>
          </p:cNvSpPr>
          <p:nvPr>
            <p:ph type="body" sz="quarter" idx="35" hasCustomPrompt="1"/>
          </p:nvPr>
        </p:nvSpPr>
        <p:spPr>
          <a:xfrm>
            <a:off x="7285268" y="3513196"/>
            <a:ext cx="1561710" cy="175872"/>
          </a:xfrm>
        </p:spPr>
        <p:txBody>
          <a:bodyPr lIns="0" tIns="0" rIns="0" bIns="0" anchor="ctr" anchorCtr="0">
            <a:noAutofit/>
          </a:bodyPr>
          <a:lstStyle>
            <a:lvl1pPr marL="0" indent="0" algn="ctr">
              <a:buNone/>
              <a:defRPr sz="1100"/>
            </a:lvl1pPr>
          </a:lstStyle>
          <a:p>
            <a:pPr lvl="0"/>
            <a:r>
              <a:rPr lang="en-US" dirty="0"/>
              <a:t>Email</a:t>
            </a:r>
          </a:p>
        </p:txBody>
      </p:sp>
      <p:sp>
        <p:nvSpPr>
          <p:cNvPr id="57" name="Picture Placeholder 4">
            <a:extLst>
              <a:ext uri="{FF2B5EF4-FFF2-40B4-BE49-F238E27FC236}">
                <a16:creationId xmlns:a16="http://schemas.microsoft.com/office/drawing/2014/main" id="{E7843171-DFBC-4790-9555-187F96349F64}"/>
              </a:ext>
            </a:extLst>
          </p:cNvPr>
          <p:cNvSpPr>
            <a:spLocks noGrp="1"/>
          </p:cNvSpPr>
          <p:nvPr>
            <p:ph type="pic" sz="quarter" idx="36" hasCustomPrompt="1"/>
          </p:nvPr>
        </p:nvSpPr>
        <p:spPr>
          <a:xfrm>
            <a:off x="441467" y="3892042"/>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58" name="Text Placeholder 5">
            <a:extLst>
              <a:ext uri="{FF2B5EF4-FFF2-40B4-BE49-F238E27FC236}">
                <a16:creationId xmlns:a16="http://schemas.microsoft.com/office/drawing/2014/main" id="{A85C58A3-C009-4713-9CFC-1437F3CB05A2}"/>
              </a:ext>
            </a:extLst>
          </p:cNvPr>
          <p:cNvSpPr>
            <a:spLocks noGrp="1"/>
          </p:cNvSpPr>
          <p:nvPr>
            <p:ph type="body" sz="quarter" idx="37" hasCustomPrompt="1"/>
          </p:nvPr>
        </p:nvSpPr>
        <p:spPr>
          <a:xfrm>
            <a:off x="308702" y="5041367"/>
            <a:ext cx="1561710" cy="273790"/>
          </a:xfrm>
        </p:spPr>
        <p:txBody>
          <a:bodyPr lIns="0" tIns="0" rIns="0" bIns="0" anchor="ctr" anchorCtr="0">
            <a:normAutofit/>
          </a:bodyPr>
          <a:lstStyle>
            <a:lvl1pPr marL="0" indent="0" algn="ctr">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59" name="Text Placeholder 10">
            <a:extLst>
              <a:ext uri="{FF2B5EF4-FFF2-40B4-BE49-F238E27FC236}">
                <a16:creationId xmlns:a16="http://schemas.microsoft.com/office/drawing/2014/main" id="{6191153F-D5A2-4199-8567-0061C63A5084}"/>
              </a:ext>
            </a:extLst>
          </p:cNvPr>
          <p:cNvSpPr>
            <a:spLocks noGrp="1"/>
          </p:cNvSpPr>
          <p:nvPr>
            <p:ph type="body" sz="quarter" idx="38" hasCustomPrompt="1"/>
          </p:nvPr>
        </p:nvSpPr>
        <p:spPr>
          <a:xfrm>
            <a:off x="308702" y="5318139"/>
            <a:ext cx="1561710" cy="175872"/>
          </a:xfrm>
        </p:spPr>
        <p:txBody>
          <a:bodyPr lIns="0" tIns="0" rIns="0" bIns="0" anchor="ctr" anchorCtr="0">
            <a:noAutofit/>
          </a:bodyPr>
          <a:lstStyle>
            <a:lvl1pPr marL="0" indent="0" algn="ctr">
              <a:buNone/>
              <a:defRPr sz="1100"/>
            </a:lvl1pPr>
          </a:lstStyle>
          <a:p>
            <a:pPr lvl="0"/>
            <a:r>
              <a:rPr lang="en-US" dirty="0"/>
              <a:t>Phone</a:t>
            </a:r>
          </a:p>
        </p:txBody>
      </p:sp>
      <p:sp>
        <p:nvSpPr>
          <p:cNvPr id="60" name="Text Placeholder 10">
            <a:extLst>
              <a:ext uri="{FF2B5EF4-FFF2-40B4-BE49-F238E27FC236}">
                <a16:creationId xmlns:a16="http://schemas.microsoft.com/office/drawing/2014/main" id="{9DE05214-6013-420B-9B3F-1AB9CB8EC39A}"/>
              </a:ext>
            </a:extLst>
          </p:cNvPr>
          <p:cNvSpPr>
            <a:spLocks noGrp="1"/>
          </p:cNvSpPr>
          <p:nvPr>
            <p:ph type="body" sz="quarter" idx="39" hasCustomPrompt="1"/>
          </p:nvPr>
        </p:nvSpPr>
        <p:spPr>
          <a:xfrm>
            <a:off x="308702" y="5494357"/>
            <a:ext cx="1561710" cy="175872"/>
          </a:xfrm>
        </p:spPr>
        <p:txBody>
          <a:bodyPr lIns="0" tIns="0" rIns="0" bIns="0" anchor="ctr" anchorCtr="0">
            <a:noAutofit/>
          </a:bodyPr>
          <a:lstStyle>
            <a:lvl1pPr marL="0" indent="0" algn="ctr">
              <a:buNone/>
              <a:defRPr sz="1100"/>
            </a:lvl1pPr>
          </a:lstStyle>
          <a:p>
            <a:pPr lvl="0"/>
            <a:r>
              <a:rPr lang="en-US" dirty="0"/>
              <a:t>Email</a:t>
            </a:r>
          </a:p>
        </p:txBody>
      </p:sp>
      <p:sp>
        <p:nvSpPr>
          <p:cNvPr id="29" name="Picture Placeholder 4">
            <a:extLst>
              <a:ext uri="{FF2B5EF4-FFF2-40B4-BE49-F238E27FC236}">
                <a16:creationId xmlns:a16="http://schemas.microsoft.com/office/drawing/2014/main" id="{36355A80-0B67-49B2-A3BD-107194BBEB6D}"/>
              </a:ext>
            </a:extLst>
          </p:cNvPr>
          <p:cNvSpPr>
            <a:spLocks noGrp="1"/>
          </p:cNvSpPr>
          <p:nvPr>
            <p:ph type="pic" sz="quarter" idx="40" hasCustomPrompt="1"/>
          </p:nvPr>
        </p:nvSpPr>
        <p:spPr>
          <a:xfrm>
            <a:off x="2187262" y="3892042"/>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30" name="Text Placeholder 5">
            <a:extLst>
              <a:ext uri="{FF2B5EF4-FFF2-40B4-BE49-F238E27FC236}">
                <a16:creationId xmlns:a16="http://schemas.microsoft.com/office/drawing/2014/main" id="{BADC3E7B-9BC5-4DE3-839E-5703CB8B1E81}"/>
              </a:ext>
            </a:extLst>
          </p:cNvPr>
          <p:cNvSpPr>
            <a:spLocks noGrp="1"/>
          </p:cNvSpPr>
          <p:nvPr>
            <p:ph type="body" sz="quarter" idx="41" hasCustomPrompt="1"/>
          </p:nvPr>
        </p:nvSpPr>
        <p:spPr>
          <a:xfrm>
            <a:off x="2054497" y="5041367"/>
            <a:ext cx="1561710" cy="273790"/>
          </a:xfrm>
        </p:spPr>
        <p:txBody>
          <a:bodyPr lIns="0" tIns="0" rIns="0" bIns="0" anchor="ctr" anchorCtr="0">
            <a:normAutofit/>
          </a:bodyPr>
          <a:lstStyle>
            <a:lvl1pPr marL="0" indent="0" algn="ctr">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31" name="Text Placeholder 10">
            <a:extLst>
              <a:ext uri="{FF2B5EF4-FFF2-40B4-BE49-F238E27FC236}">
                <a16:creationId xmlns:a16="http://schemas.microsoft.com/office/drawing/2014/main" id="{0AB57EC8-40C7-499E-8675-6800CA1B88F8}"/>
              </a:ext>
            </a:extLst>
          </p:cNvPr>
          <p:cNvSpPr>
            <a:spLocks noGrp="1"/>
          </p:cNvSpPr>
          <p:nvPr>
            <p:ph type="body" sz="quarter" idx="42" hasCustomPrompt="1"/>
          </p:nvPr>
        </p:nvSpPr>
        <p:spPr>
          <a:xfrm>
            <a:off x="2054497" y="5318139"/>
            <a:ext cx="1561710" cy="175872"/>
          </a:xfrm>
        </p:spPr>
        <p:txBody>
          <a:bodyPr lIns="0" tIns="0" rIns="0" bIns="0" anchor="ctr" anchorCtr="0">
            <a:noAutofit/>
          </a:bodyPr>
          <a:lstStyle>
            <a:lvl1pPr marL="0" indent="0" algn="ctr">
              <a:buNone/>
              <a:defRPr sz="1100"/>
            </a:lvl1pPr>
          </a:lstStyle>
          <a:p>
            <a:pPr lvl="0"/>
            <a:r>
              <a:rPr lang="en-US" dirty="0"/>
              <a:t>Phone</a:t>
            </a:r>
          </a:p>
        </p:txBody>
      </p:sp>
      <p:sp>
        <p:nvSpPr>
          <p:cNvPr id="32" name="Text Placeholder 10">
            <a:extLst>
              <a:ext uri="{FF2B5EF4-FFF2-40B4-BE49-F238E27FC236}">
                <a16:creationId xmlns:a16="http://schemas.microsoft.com/office/drawing/2014/main" id="{EC0E9380-7D69-40AB-9A8E-03E4ECAEB6BD}"/>
              </a:ext>
            </a:extLst>
          </p:cNvPr>
          <p:cNvSpPr>
            <a:spLocks noGrp="1"/>
          </p:cNvSpPr>
          <p:nvPr>
            <p:ph type="body" sz="quarter" idx="43" hasCustomPrompt="1"/>
          </p:nvPr>
        </p:nvSpPr>
        <p:spPr>
          <a:xfrm>
            <a:off x="2054497" y="5494357"/>
            <a:ext cx="1561710" cy="175872"/>
          </a:xfrm>
        </p:spPr>
        <p:txBody>
          <a:bodyPr lIns="0" tIns="0" rIns="0" bIns="0" anchor="ctr" anchorCtr="0">
            <a:noAutofit/>
          </a:bodyPr>
          <a:lstStyle>
            <a:lvl1pPr marL="0" indent="0" algn="ctr">
              <a:buNone/>
              <a:defRPr sz="1100"/>
            </a:lvl1pPr>
          </a:lstStyle>
          <a:p>
            <a:pPr lvl="0"/>
            <a:r>
              <a:rPr lang="en-US" dirty="0"/>
              <a:t>Email</a:t>
            </a:r>
          </a:p>
        </p:txBody>
      </p:sp>
      <p:sp>
        <p:nvSpPr>
          <p:cNvPr id="33" name="Picture Placeholder 4">
            <a:extLst>
              <a:ext uri="{FF2B5EF4-FFF2-40B4-BE49-F238E27FC236}">
                <a16:creationId xmlns:a16="http://schemas.microsoft.com/office/drawing/2014/main" id="{4E6F8EE6-C0E8-4409-8EC4-14208C77AE81}"/>
              </a:ext>
            </a:extLst>
          </p:cNvPr>
          <p:cNvSpPr>
            <a:spLocks noGrp="1"/>
          </p:cNvSpPr>
          <p:nvPr>
            <p:ph type="pic" sz="quarter" idx="44" hasCustomPrompt="1"/>
          </p:nvPr>
        </p:nvSpPr>
        <p:spPr>
          <a:xfrm>
            <a:off x="3923910" y="3892042"/>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34" name="Text Placeholder 5">
            <a:extLst>
              <a:ext uri="{FF2B5EF4-FFF2-40B4-BE49-F238E27FC236}">
                <a16:creationId xmlns:a16="http://schemas.microsoft.com/office/drawing/2014/main" id="{B62CF5AD-0941-4F86-89BA-1005528CC776}"/>
              </a:ext>
            </a:extLst>
          </p:cNvPr>
          <p:cNvSpPr>
            <a:spLocks noGrp="1"/>
          </p:cNvSpPr>
          <p:nvPr>
            <p:ph type="body" sz="quarter" idx="45" hasCustomPrompt="1"/>
          </p:nvPr>
        </p:nvSpPr>
        <p:spPr>
          <a:xfrm>
            <a:off x="3791145" y="5041367"/>
            <a:ext cx="1561710" cy="273790"/>
          </a:xfrm>
        </p:spPr>
        <p:txBody>
          <a:bodyPr lIns="0" tIns="0" rIns="0" bIns="0" anchor="ctr" anchorCtr="0">
            <a:normAutofit/>
          </a:bodyPr>
          <a:lstStyle>
            <a:lvl1pPr marL="0" indent="0" algn="ctr">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43" name="Text Placeholder 10">
            <a:extLst>
              <a:ext uri="{FF2B5EF4-FFF2-40B4-BE49-F238E27FC236}">
                <a16:creationId xmlns:a16="http://schemas.microsoft.com/office/drawing/2014/main" id="{32E3A314-4986-4CE8-99EE-49A82B35337E}"/>
              </a:ext>
            </a:extLst>
          </p:cNvPr>
          <p:cNvSpPr>
            <a:spLocks noGrp="1"/>
          </p:cNvSpPr>
          <p:nvPr>
            <p:ph type="body" sz="quarter" idx="46" hasCustomPrompt="1"/>
          </p:nvPr>
        </p:nvSpPr>
        <p:spPr>
          <a:xfrm>
            <a:off x="3791145" y="5318139"/>
            <a:ext cx="1561710" cy="175872"/>
          </a:xfrm>
        </p:spPr>
        <p:txBody>
          <a:bodyPr lIns="0" tIns="0" rIns="0" bIns="0" anchor="ctr" anchorCtr="0">
            <a:noAutofit/>
          </a:bodyPr>
          <a:lstStyle>
            <a:lvl1pPr marL="0" indent="0" algn="ctr">
              <a:buNone/>
              <a:defRPr sz="1100"/>
            </a:lvl1pPr>
          </a:lstStyle>
          <a:p>
            <a:pPr lvl="0"/>
            <a:r>
              <a:rPr lang="en-US" dirty="0"/>
              <a:t>Phone</a:t>
            </a:r>
          </a:p>
        </p:txBody>
      </p:sp>
      <p:sp>
        <p:nvSpPr>
          <p:cNvPr id="44" name="Text Placeholder 10">
            <a:extLst>
              <a:ext uri="{FF2B5EF4-FFF2-40B4-BE49-F238E27FC236}">
                <a16:creationId xmlns:a16="http://schemas.microsoft.com/office/drawing/2014/main" id="{843A952B-DEC7-4CF3-A463-E2769BA3E919}"/>
              </a:ext>
            </a:extLst>
          </p:cNvPr>
          <p:cNvSpPr>
            <a:spLocks noGrp="1"/>
          </p:cNvSpPr>
          <p:nvPr>
            <p:ph type="body" sz="quarter" idx="47" hasCustomPrompt="1"/>
          </p:nvPr>
        </p:nvSpPr>
        <p:spPr>
          <a:xfrm>
            <a:off x="3791145" y="5494357"/>
            <a:ext cx="1561710" cy="175872"/>
          </a:xfrm>
        </p:spPr>
        <p:txBody>
          <a:bodyPr lIns="0" tIns="0" rIns="0" bIns="0" anchor="ctr" anchorCtr="0">
            <a:noAutofit/>
          </a:bodyPr>
          <a:lstStyle>
            <a:lvl1pPr marL="0" indent="0" algn="ctr">
              <a:buNone/>
              <a:defRPr sz="1100"/>
            </a:lvl1pPr>
          </a:lstStyle>
          <a:p>
            <a:pPr lvl="0"/>
            <a:r>
              <a:rPr lang="en-US" dirty="0"/>
              <a:t>Email</a:t>
            </a:r>
          </a:p>
        </p:txBody>
      </p:sp>
      <p:sp>
        <p:nvSpPr>
          <p:cNvPr id="45" name="Picture Placeholder 4">
            <a:extLst>
              <a:ext uri="{FF2B5EF4-FFF2-40B4-BE49-F238E27FC236}">
                <a16:creationId xmlns:a16="http://schemas.microsoft.com/office/drawing/2014/main" id="{37D509A7-1DFC-4EA8-8565-A4DADDCF1850}"/>
              </a:ext>
            </a:extLst>
          </p:cNvPr>
          <p:cNvSpPr>
            <a:spLocks noGrp="1"/>
          </p:cNvSpPr>
          <p:nvPr>
            <p:ph type="pic" sz="quarter" idx="48" hasCustomPrompt="1"/>
          </p:nvPr>
        </p:nvSpPr>
        <p:spPr>
          <a:xfrm>
            <a:off x="5672238" y="3892042"/>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46" name="Text Placeholder 5">
            <a:extLst>
              <a:ext uri="{FF2B5EF4-FFF2-40B4-BE49-F238E27FC236}">
                <a16:creationId xmlns:a16="http://schemas.microsoft.com/office/drawing/2014/main" id="{FEDDAE4A-8C70-428B-A500-245C88907D99}"/>
              </a:ext>
            </a:extLst>
          </p:cNvPr>
          <p:cNvSpPr>
            <a:spLocks noGrp="1"/>
          </p:cNvSpPr>
          <p:nvPr>
            <p:ph type="body" sz="quarter" idx="49" hasCustomPrompt="1"/>
          </p:nvPr>
        </p:nvSpPr>
        <p:spPr>
          <a:xfrm>
            <a:off x="5539473" y="5041367"/>
            <a:ext cx="1561710" cy="273790"/>
          </a:xfrm>
        </p:spPr>
        <p:txBody>
          <a:bodyPr lIns="0" tIns="0" rIns="0" bIns="0" anchor="ctr" anchorCtr="0">
            <a:normAutofit/>
          </a:bodyPr>
          <a:lstStyle>
            <a:lvl1pPr marL="0" indent="0" algn="ctr">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47" name="Text Placeholder 10">
            <a:extLst>
              <a:ext uri="{FF2B5EF4-FFF2-40B4-BE49-F238E27FC236}">
                <a16:creationId xmlns:a16="http://schemas.microsoft.com/office/drawing/2014/main" id="{AEA6A310-E7A1-4E08-B67E-79A77A454481}"/>
              </a:ext>
            </a:extLst>
          </p:cNvPr>
          <p:cNvSpPr>
            <a:spLocks noGrp="1"/>
          </p:cNvSpPr>
          <p:nvPr>
            <p:ph type="body" sz="quarter" idx="50" hasCustomPrompt="1"/>
          </p:nvPr>
        </p:nvSpPr>
        <p:spPr>
          <a:xfrm>
            <a:off x="5539473" y="5318139"/>
            <a:ext cx="1561710" cy="175872"/>
          </a:xfrm>
        </p:spPr>
        <p:txBody>
          <a:bodyPr lIns="0" tIns="0" rIns="0" bIns="0" anchor="ctr" anchorCtr="0">
            <a:noAutofit/>
          </a:bodyPr>
          <a:lstStyle>
            <a:lvl1pPr marL="0" indent="0" algn="ctr">
              <a:buNone/>
              <a:defRPr sz="1100"/>
            </a:lvl1pPr>
          </a:lstStyle>
          <a:p>
            <a:pPr lvl="0"/>
            <a:r>
              <a:rPr lang="en-US" dirty="0"/>
              <a:t>Phone</a:t>
            </a:r>
          </a:p>
        </p:txBody>
      </p:sp>
      <p:sp>
        <p:nvSpPr>
          <p:cNvPr id="48" name="Text Placeholder 10">
            <a:extLst>
              <a:ext uri="{FF2B5EF4-FFF2-40B4-BE49-F238E27FC236}">
                <a16:creationId xmlns:a16="http://schemas.microsoft.com/office/drawing/2014/main" id="{C2A1063D-53BA-494C-812B-E50D8948E280}"/>
              </a:ext>
            </a:extLst>
          </p:cNvPr>
          <p:cNvSpPr>
            <a:spLocks noGrp="1"/>
          </p:cNvSpPr>
          <p:nvPr>
            <p:ph type="body" sz="quarter" idx="51" hasCustomPrompt="1"/>
          </p:nvPr>
        </p:nvSpPr>
        <p:spPr>
          <a:xfrm>
            <a:off x="5539473" y="5494357"/>
            <a:ext cx="1561710" cy="175872"/>
          </a:xfrm>
        </p:spPr>
        <p:txBody>
          <a:bodyPr lIns="0" tIns="0" rIns="0" bIns="0" anchor="ctr" anchorCtr="0">
            <a:noAutofit/>
          </a:bodyPr>
          <a:lstStyle>
            <a:lvl1pPr marL="0" indent="0" algn="ctr">
              <a:buNone/>
              <a:defRPr sz="1100"/>
            </a:lvl1pPr>
          </a:lstStyle>
          <a:p>
            <a:pPr lvl="0"/>
            <a:r>
              <a:rPr lang="en-US" dirty="0"/>
              <a:t>Email</a:t>
            </a:r>
          </a:p>
        </p:txBody>
      </p:sp>
      <p:sp>
        <p:nvSpPr>
          <p:cNvPr id="61" name="Picture Placeholder 4">
            <a:extLst>
              <a:ext uri="{FF2B5EF4-FFF2-40B4-BE49-F238E27FC236}">
                <a16:creationId xmlns:a16="http://schemas.microsoft.com/office/drawing/2014/main" id="{6DA7A64F-4249-4339-9DFB-990A109EC9C7}"/>
              </a:ext>
            </a:extLst>
          </p:cNvPr>
          <p:cNvSpPr>
            <a:spLocks noGrp="1"/>
          </p:cNvSpPr>
          <p:nvPr>
            <p:ph type="pic" sz="quarter" idx="52" hasCustomPrompt="1"/>
          </p:nvPr>
        </p:nvSpPr>
        <p:spPr>
          <a:xfrm>
            <a:off x="7406353" y="3890452"/>
            <a:ext cx="1296180" cy="1092071"/>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photo</a:t>
            </a:r>
          </a:p>
        </p:txBody>
      </p:sp>
      <p:sp>
        <p:nvSpPr>
          <p:cNvPr id="62" name="Text Placeholder 5">
            <a:extLst>
              <a:ext uri="{FF2B5EF4-FFF2-40B4-BE49-F238E27FC236}">
                <a16:creationId xmlns:a16="http://schemas.microsoft.com/office/drawing/2014/main" id="{50461454-2D9E-49B4-B25E-8529FAAF51D6}"/>
              </a:ext>
            </a:extLst>
          </p:cNvPr>
          <p:cNvSpPr>
            <a:spLocks noGrp="1"/>
          </p:cNvSpPr>
          <p:nvPr>
            <p:ph type="body" sz="quarter" idx="53" hasCustomPrompt="1"/>
          </p:nvPr>
        </p:nvSpPr>
        <p:spPr>
          <a:xfrm>
            <a:off x="7273588" y="5039777"/>
            <a:ext cx="1561710" cy="273790"/>
          </a:xfrm>
        </p:spPr>
        <p:txBody>
          <a:bodyPr lIns="0" tIns="0" rIns="0" bIns="0" anchor="ctr" anchorCtr="0">
            <a:normAutofit/>
          </a:bodyPr>
          <a:lstStyle>
            <a:lvl1pPr marL="0" indent="0" algn="ctr">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63" name="Text Placeholder 10">
            <a:extLst>
              <a:ext uri="{FF2B5EF4-FFF2-40B4-BE49-F238E27FC236}">
                <a16:creationId xmlns:a16="http://schemas.microsoft.com/office/drawing/2014/main" id="{FD8B8B5E-500F-4AB8-89F2-C5F49F3C5A76}"/>
              </a:ext>
            </a:extLst>
          </p:cNvPr>
          <p:cNvSpPr>
            <a:spLocks noGrp="1"/>
          </p:cNvSpPr>
          <p:nvPr>
            <p:ph type="body" sz="quarter" idx="54" hasCustomPrompt="1"/>
          </p:nvPr>
        </p:nvSpPr>
        <p:spPr>
          <a:xfrm>
            <a:off x="7273588" y="5316549"/>
            <a:ext cx="1561710" cy="175872"/>
          </a:xfrm>
        </p:spPr>
        <p:txBody>
          <a:bodyPr lIns="0" tIns="0" rIns="0" bIns="0" anchor="ctr" anchorCtr="0">
            <a:noAutofit/>
          </a:bodyPr>
          <a:lstStyle>
            <a:lvl1pPr marL="0" indent="0" algn="ctr">
              <a:buNone/>
              <a:defRPr sz="1100"/>
            </a:lvl1pPr>
          </a:lstStyle>
          <a:p>
            <a:pPr lvl="0"/>
            <a:r>
              <a:rPr lang="en-US" dirty="0"/>
              <a:t>Phone</a:t>
            </a:r>
          </a:p>
        </p:txBody>
      </p:sp>
      <p:sp>
        <p:nvSpPr>
          <p:cNvPr id="64" name="Text Placeholder 10">
            <a:extLst>
              <a:ext uri="{FF2B5EF4-FFF2-40B4-BE49-F238E27FC236}">
                <a16:creationId xmlns:a16="http://schemas.microsoft.com/office/drawing/2014/main" id="{66F48A13-D058-4E46-BB03-DCE0884529A4}"/>
              </a:ext>
            </a:extLst>
          </p:cNvPr>
          <p:cNvSpPr>
            <a:spLocks noGrp="1"/>
          </p:cNvSpPr>
          <p:nvPr>
            <p:ph type="body" sz="quarter" idx="55" hasCustomPrompt="1"/>
          </p:nvPr>
        </p:nvSpPr>
        <p:spPr>
          <a:xfrm>
            <a:off x="7273588" y="5492767"/>
            <a:ext cx="1561710" cy="175872"/>
          </a:xfrm>
        </p:spPr>
        <p:txBody>
          <a:bodyPr lIns="0" tIns="0" rIns="0" bIns="0" anchor="ctr" anchorCtr="0">
            <a:noAutofit/>
          </a:bodyPr>
          <a:lstStyle>
            <a:lvl1pPr marL="0" indent="0" algn="ctr">
              <a:buNone/>
              <a:defRPr sz="1100"/>
            </a:lvl1pPr>
          </a:lstStyle>
          <a:p>
            <a:pPr lvl="0"/>
            <a:r>
              <a:rPr lang="en-US" dirty="0"/>
              <a:t>Email</a:t>
            </a:r>
          </a:p>
        </p:txBody>
      </p:sp>
      <p:cxnSp>
        <p:nvCxnSpPr>
          <p:cNvPr id="65" name="Straight Connector 64">
            <a:extLst>
              <a:ext uri="{FF2B5EF4-FFF2-40B4-BE49-F238E27FC236}">
                <a16:creationId xmlns:a16="http://schemas.microsoft.com/office/drawing/2014/main" id="{ABB64291-5CD3-47BA-9EC8-39D7D9EA4D5B}"/>
              </a:ext>
            </a:extLst>
          </p:cNvPr>
          <p:cNvCxnSpPr>
            <a:cxnSpLocks/>
          </p:cNvCxnSpPr>
          <p:nvPr userDrawn="1"/>
        </p:nvCxnSpPr>
        <p:spPr>
          <a:xfrm>
            <a:off x="228600" y="1562100"/>
            <a:ext cx="8686800"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7A2C5DF-CBCA-4F50-9CF6-65D1F62F9E52}"/>
              </a:ext>
            </a:extLst>
          </p:cNvPr>
          <p:cNvCxnSpPr>
            <a:cxnSpLocks/>
          </p:cNvCxnSpPr>
          <p:nvPr userDrawn="1"/>
        </p:nvCxnSpPr>
        <p:spPr>
          <a:xfrm>
            <a:off x="228600" y="271459"/>
            <a:ext cx="8686800"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170876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Eighteen Attorney Contact - Lines">
    <p:spTree>
      <p:nvGrpSpPr>
        <p:cNvPr id="1" name=""/>
        <p:cNvGrpSpPr/>
        <p:nvPr/>
      </p:nvGrpSpPr>
      <p:grpSpPr>
        <a:xfrm>
          <a:off x="0" y="0"/>
          <a:ext cx="0" cy="0"/>
          <a:chOff x="0" y="0"/>
          <a:chExt cx="0" cy="0"/>
        </a:xfrm>
      </p:grpSpPr>
      <p:sp>
        <p:nvSpPr>
          <p:cNvPr id="7" name="Picture Placeholder 4"/>
          <p:cNvSpPr>
            <a:spLocks noGrp="1"/>
          </p:cNvSpPr>
          <p:nvPr>
            <p:ph type="pic" sz="quarter" idx="14" hasCustomPrompt="1"/>
          </p:nvPr>
        </p:nvSpPr>
        <p:spPr>
          <a:xfrm>
            <a:off x="483101" y="1447800"/>
            <a:ext cx="942700" cy="794253"/>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300"/>
            </a:lvl1pPr>
          </a:lstStyle>
          <a:p>
            <a:r>
              <a:rPr lang="en-US" dirty="0"/>
              <a:t>Click icon to insert photo</a:t>
            </a:r>
          </a:p>
        </p:txBody>
      </p:sp>
      <p:sp>
        <p:nvSpPr>
          <p:cNvPr id="2" name="Footer Placeholder 1">
            <a:extLst>
              <a:ext uri="{FF2B5EF4-FFF2-40B4-BE49-F238E27FC236}">
                <a16:creationId xmlns:a16="http://schemas.microsoft.com/office/drawing/2014/main" id="{148891A2-AE41-4931-AE97-3452CC4A7EB9}"/>
              </a:ext>
            </a:extLst>
          </p:cNvPr>
          <p:cNvSpPr>
            <a:spLocks noGrp="1"/>
          </p:cNvSpPr>
          <p:nvPr>
            <p:ph type="ftr" sz="quarter" idx="16"/>
          </p:nvPr>
        </p:nvSpPr>
        <p:spPr/>
        <p:txBody>
          <a:bodyPr/>
          <a:lstStyle/>
          <a:p>
            <a:endParaRPr lang="en-US" dirty="0"/>
          </a:p>
        </p:txBody>
      </p:sp>
      <p:sp>
        <p:nvSpPr>
          <p:cNvPr id="8" name="Slide Number Placeholder 5">
            <a:extLst>
              <a:ext uri="{FF2B5EF4-FFF2-40B4-BE49-F238E27FC236}">
                <a16:creationId xmlns:a16="http://schemas.microsoft.com/office/drawing/2014/main" id="{3A91736C-CCF5-426B-B57F-3185C127169E}"/>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6" name="Text Placeholder 5">
            <a:extLst>
              <a:ext uri="{FF2B5EF4-FFF2-40B4-BE49-F238E27FC236}">
                <a16:creationId xmlns:a16="http://schemas.microsoft.com/office/drawing/2014/main" id="{E421488F-8BC1-41EE-848B-CC88010405CD}"/>
              </a:ext>
            </a:extLst>
          </p:cNvPr>
          <p:cNvSpPr>
            <a:spLocks noGrp="1"/>
          </p:cNvSpPr>
          <p:nvPr>
            <p:ph type="body" sz="quarter" idx="17" hasCustomPrompt="1"/>
          </p:nvPr>
        </p:nvSpPr>
        <p:spPr>
          <a:xfrm>
            <a:off x="308702" y="2279854"/>
            <a:ext cx="1291498" cy="192024"/>
          </a:xfrm>
        </p:spPr>
        <p:txBody>
          <a:bodyPr lIns="0" tIns="0" rIns="0" bIns="0" anchor="ctr" anchorCtr="0">
            <a:normAutofit/>
          </a:bodyPr>
          <a:lstStyle>
            <a:lvl1pPr marL="0" indent="0" algn="ctr">
              <a:buNone/>
              <a:defRPr sz="11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1" name="Text Placeholder 10">
            <a:extLst>
              <a:ext uri="{FF2B5EF4-FFF2-40B4-BE49-F238E27FC236}">
                <a16:creationId xmlns:a16="http://schemas.microsoft.com/office/drawing/2014/main" id="{F5F00205-0E28-4C96-83D0-D7462AE51DD1}"/>
              </a:ext>
            </a:extLst>
          </p:cNvPr>
          <p:cNvSpPr>
            <a:spLocks noGrp="1"/>
          </p:cNvSpPr>
          <p:nvPr>
            <p:ph type="body" sz="quarter" idx="18" hasCustomPrompt="1"/>
          </p:nvPr>
        </p:nvSpPr>
        <p:spPr>
          <a:xfrm>
            <a:off x="308702" y="2474259"/>
            <a:ext cx="1291498" cy="152034"/>
          </a:xfrm>
        </p:spPr>
        <p:txBody>
          <a:bodyPr lIns="0" tIns="0" rIns="0" bIns="0" anchor="ctr" anchorCtr="0">
            <a:noAutofit/>
          </a:bodyPr>
          <a:lstStyle>
            <a:lvl1pPr marL="0" indent="0" algn="ctr">
              <a:buNone/>
              <a:defRPr sz="900"/>
            </a:lvl1pPr>
          </a:lstStyle>
          <a:p>
            <a:pPr lvl="0"/>
            <a:r>
              <a:rPr lang="en-US" dirty="0"/>
              <a:t>Phone</a:t>
            </a:r>
          </a:p>
        </p:txBody>
      </p:sp>
      <p:sp>
        <p:nvSpPr>
          <p:cNvPr id="13" name="Text Placeholder 10">
            <a:extLst>
              <a:ext uri="{FF2B5EF4-FFF2-40B4-BE49-F238E27FC236}">
                <a16:creationId xmlns:a16="http://schemas.microsoft.com/office/drawing/2014/main" id="{C7D66212-B910-4F8E-95EE-179211F0F1A7}"/>
              </a:ext>
            </a:extLst>
          </p:cNvPr>
          <p:cNvSpPr>
            <a:spLocks noGrp="1"/>
          </p:cNvSpPr>
          <p:nvPr>
            <p:ph type="body" sz="quarter" idx="19" hasCustomPrompt="1"/>
          </p:nvPr>
        </p:nvSpPr>
        <p:spPr>
          <a:xfrm>
            <a:off x="308702" y="2628422"/>
            <a:ext cx="1291498" cy="152034"/>
          </a:xfrm>
        </p:spPr>
        <p:txBody>
          <a:bodyPr lIns="0" tIns="0" rIns="0" bIns="0" anchor="ctr" anchorCtr="0">
            <a:noAutofit/>
          </a:bodyPr>
          <a:lstStyle>
            <a:lvl1pPr marL="0" indent="0" algn="ctr">
              <a:buNone/>
              <a:defRPr sz="900"/>
            </a:lvl1pPr>
          </a:lstStyle>
          <a:p>
            <a:pPr lvl="0"/>
            <a:r>
              <a:rPr lang="en-US" dirty="0"/>
              <a:t>Email</a:t>
            </a:r>
          </a:p>
        </p:txBody>
      </p:sp>
      <p:sp>
        <p:nvSpPr>
          <p:cNvPr id="28" name="Title 1">
            <a:extLst>
              <a:ext uri="{FF2B5EF4-FFF2-40B4-BE49-F238E27FC236}">
                <a16:creationId xmlns:a16="http://schemas.microsoft.com/office/drawing/2014/main" id="{10D2D5C8-E142-4A0A-A1C8-11790A840CD2}"/>
              </a:ext>
            </a:extLst>
          </p:cNvPr>
          <p:cNvSpPr>
            <a:spLocks noGrp="1"/>
          </p:cNvSpPr>
          <p:nvPr>
            <p:ph type="title" hasCustomPrompt="1"/>
          </p:nvPr>
        </p:nvSpPr>
        <p:spPr>
          <a:xfrm>
            <a:off x="228600" y="228600"/>
            <a:ext cx="8686800" cy="914400"/>
          </a:xfrm>
          <a:noFill/>
        </p:spPr>
        <p:txBody>
          <a:bodyPr lIns="310896" tIns="91440" rIns="182880" bIns="91440"/>
          <a:lstStyle>
            <a:lvl1pPr>
              <a:defRPr>
                <a:solidFill>
                  <a:schemeClr val="tx1"/>
                </a:solidFill>
              </a:defRPr>
            </a:lvl1pPr>
          </a:lstStyle>
          <a:p>
            <a:r>
              <a:rPr lang="en-US" dirty="0"/>
              <a:t>Click to add title</a:t>
            </a:r>
          </a:p>
        </p:txBody>
      </p:sp>
      <p:sp>
        <p:nvSpPr>
          <p:cNvPr id="69" name="Picture Placeholder 4">
            <a:extLst>
              <a:ext uri="{FF2B5EF4-FFF2-40B4-BE49-F238E27FC236}">
                <a16:creationId xmlns:a16="http://schemas.microsoft.com/office/drawing/2014/main" id="{D5D4BC49-C48D-4D3D-940A-646F25369945}"/>
              </a:ext>
            </a:extLst>
          </p:cNvPr>
          <p:cNvSpPr>
            <a:spLocks noGrp="1"/>
          </p:cNvSpPr>
          <p:nvPr>
            <p:ph type="pic" sz="quarter" idx="20" hasCustomPrompt="1"/>
          </p:nvPr>
        </p:nvSpPr>
        <p:spPr>
          <a:xfrm>
            <a:off x="1930400" y="1447800"/>
            <a:ext cx="942700" cy="794253"/>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300"/>
            </a:lvl1pPr>
          </a:lstStyle>
          <a:p>
            <a:r>
              <a:rPr lang="en-US" dirty="0"/>
              <a:t>Click icon to insert photo</a:t>
            </a:r>
          </a:p>
        </p:txBody>
      </p:sp>
      <p:sp>
        <p:nvSpPr>
          <p:cNvPr id="70" name="Text Placeholder 5">
            <a:extLst>
              <a:ext uri="{FF2B5EF4-FFF2-40B4-BE49-F238E27FC236}">
                <a16:creationId xmlns:a16="http://schemas.microsoft.com/office/drawing/2014/main" id="{60C07E8E-B777-4086-8F9E-1F6096B271D6}"/>
              </a:ext>
            </a:extLst>
          </p:cNvPr>
          <p:cNvSpPr>
            <a:spLocks noGrp="1"/>
          </p:cNvSpPr>
          <p:nvPr>
            <p:ph type="body" sz="quarter" idx="21" hasCustomPrompt="1"/>
          </p:nvPr>
        </p:nvSpPr>
        <p:spPr>
          <a:xfrm>
            <a:off x="1756001" y="2279854"/>
            <a:ext cx="1291498" cy="192024"/>
          </a:xfrm>
        </p:spPr>
        <p:txBody>
          <a:bodyPr lIns="0" tIns="0" rIns="0" bIns="0" anchor="ctr" anchorCtr="0">
            <a:normAutofit/>
          </a:bodyPr>
          <a:lstStyle>
            <a:lvl1pPr marL="0" indent="0" algn="ctr">
              <a:buNone/>
              <a:defRPr sz="11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71" name="Text Placeholder 10">
            <a:extLst>
              <a:ext uri="{FF2B5EF4-FFF2-40B4-BE49-F238E27FC236}">
                <a16:creationId xmlns:a16="http://schemas.microsoft.com/office/drawing/2014/main" id="{D8B6222C-30BE-4EA1-A3BC-80617D738F6B}"/>
              </a:ext>
            </a:extLst>
          </p:cNvPr>
          <p:cNvSpPr>
            <a:spLocks noGrp="1"/>
          </p:cNvSpPr>
          <p:nvPr>
            <p:ph type="body" sz="quarter" idx="22" hasCustomPrompt="1"/>
          </p:nvPr>
        </p:nvSpPr>
        <p:spPr>
          <a:xfrm>
            <a:off x="1756001" y="2474259"/>
            <a:ext cx="1291498" cy="152034"/>
          </a:xfrm>
        </p:spPr>
        <p:txBody>
          <a:bodyPr lIns="0" tIns="0" rIns="0" bIns="0" anchor="ctr" anchorCtr="0">
            <a:noAutofit/>
          </a:bodyPr>
          <a:lstStyle>
            <a:lvl1pPr marL="0" indent="0" algn="ctr">
              <a:buNone/>
              <a:defRPr sz="900"/>
            </a:lvl1pPr>
          </a:lstStyle>
          <a:p>
            <a:pPr lvl="0"/>
            <a:r>
              <a:rPr lang="en-US" dirty="0"/>
              <a:t>Phone</a:t>
            </a:r>
          </a:p>
        </p:txBody>
      </p:sp>
      <p:sp>
        <p:nvSpPr>
          <p:cNvPr id="72" name="Text Placeholder 10">
            <a:extLst>
              <a:ext uri="{FF2B5EF4-FFF2-40B4-BE49-F238E27FC236}">
                <a16:creationId xmlns:a16="http://schemas.microsoft.com/office/drawing/2014/main" id="{3BB71033-3EC3-440C-B080-A6886E37754D}"/>
              </a:ext>
            </a:extLst>
          </p:cNvPr>
          <p:cNvSpPr>
            <a:spLocks noGrp="1"/>
          </p:cNvSpPr>
          <p:nvPr>
            <p:ph type="body" sz="quarter" idx="23" hasCustomPrompt="1"/>
          </p:nvPr>
        </p:nvSpPr>
        <p:spPr>
          <a:xfrm>
            <a:off x="1756001" y="2628422"/>
            <a:ext cx="1291498" cy="152034"/>
          </a:xfrm>
        </p:spPr>
        <p:txBody>
          <a:bodyPr lIns="0" tIns="0" rIns="0" bIns="0" anchor="ctr" anchorCtr="0">
            <a:noAutofit/>
          </a:bodyPr>
          <a:lstStyle>
            <a:lvl1pPr marL="0" indent="0" algn="ctr">
              <a:buNone/>
              <a:defRPr sz="900"/>
            </a:lvl1pPr>
          </a:lstStyle>
          <a:p>
            <a:pPr lvl="0"/>
            <a:r>
              <a:rPr lang="en-US" dirty="0"/>
              <a:t>Email</a:t>
            </a:r>
          </a:p>
        </p:txBody>
      </p:sp>
      <p:sp>
        <p:nvSpPr>
          <p:cNvPr id="73" name="Picture Placeholder 4">
            <a:extLst>
              <a:ext uri="{FF2B5EF4-FFF2-40B4-BE49-F238E27FC236}">
                <a16:creationId xmlns:a16="http://schemas.microsoft.com/office/drawing/2014/main" id="{8DFBDAAB-7E98-412A-956B-FCE7A1D35892}"/>
              </a:ext>
            </a:extLst>
          </p:cNvPr>
          <p:cNvSpPr>
            <a:spLocks noGrp="1"/>
          </p:cNvSpPr>
          <p:nvPr>
            <p:ph type="pic" sz="quarter" idx="24" hasCustomPrompt="1"/>
          </p:nvPr>
        </p:nvSpPr>
        <p:spPr>
          <a:xfrm>
            <a:off x="3377699" y="1447800"/>
            <a:ext cx="942700" cy="794253"/>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300"/>
            </a:lvl1pPr>
          </a:lstStyle>
          <a:p>
            <a:r>
              <a:rPr lang="en-US" dirty="0"/>
              <a:t>Click icon to insert photo</a:t>
            </a:r>
          </a:p>
        </p:txBody>
      </p:sp>
      <p:sp>
        <p:nvSpPr>
          <p:cNvPr id="74" name="Text Placeholder 5">
            <a:extLst>
              <a:ext uri="{FF2B5EF4-FFF2-40B4-BE49-F238E27FC236}">
                <a16:creationId xmlns:a16="http://schemas.microsoft.com/office/drawing/2014/main" id="{E0694915-D3AD-4C99-BE16-874E2690A9BE}"/>
              </a:ext>
            </a:extLst>
          </p:cNvPr>
          <p:cNvSpPr>
            <a:spLocks noGrp="1"/>
          </p:cNvSpPr>
          <p:nvPr>
            <p:ph type="body" sz="quarter" idx="25" hasCustomPrompt="1"/>
          </p:nvPr>
        </p:nvSpPr>
        <p:spPr>
          <a:xfrm>
            <a:off x="3203300" y="2279854"/>
            <a:ext cx="1291498" cy="192024"/>
          </a:xfrm>
        </p:spPr>
        <p:txBody>
          <a:bodyPr lIns="0" tIns="0" rIns="0" bIns="0" anchor="ctr" anchorCtr="0">
            <a:normAutofit/>
          </a:bodyPr>
          <a:lstStyle>
            <a:lvl1pPr marL="0" indent="0" algn="ctr">
              <a:buNone/>
              <a:defRPr sz="11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75" name="Text Placeholder 10">
            <a:extLst>
              <a:ext uri="{FF2B5EF4-FFF2-40B4-BE49-F238E27FC236}">
                <a16:creationId xmlns:a16="http://schemas.microsoft.com/office/drawing/2014/main" id="{47A39927-EB88-4A51-8458-B592FE6E4B8A}"/>
              </a:ext>
            </a:extLst>
          </p:cNvPr>
          <p:cNvSpPr>
            <a:spLocks noGrp="1"/>
          </p:cNvSpPr>
          <p:nvPr>
            <p:ph type="body" sz="quarter" idx="26" hasCustomPrompt="1"/>
          </p:nvPr>
        </p:nvSpPr>
        <p:spPr>
          <a:xfrm>
            <a:off x="3203300" y="2474259"/>
            <a:ext cx="1291498" cy="152034"/>
          </a:xfrm>
        </p:spPr>
        <p:txBody>
          <a:bodyPr lIns="0" tIns="0" rIns="0" bIns="0" anchor="ctr" anchorCtr="0">
            <a:noAutofit/>
          </a:bodyPr>
          <a:lstStyle>
            <a:lvl1pPr marL="0" indent="0" algn="ctr">
              <a:buNone/>
              <a:defRPr sz="900"/>
            </a:lvl1pPr>
          </a:lstStyle>
          <a:p>
            <a:pPr lvl="0"/>
            <a:r>
              <a:rPr lang="en-US" dirty="0"/>
              <a:t>Phone</a:t>
            </a:r>
          </a:p>
        </p:txBody>
      </p:sp>
      <p:sp>
        <p:nvSpPr>
          <p:cNvPr id="76" name="Text Placeholder 10">
            <a:extLst>
              <a:ext uri="{FF2B5EF4-FFF2-40B4-BE49-F238E27FC236}">
                <a16:creationId xmlns:a16="http://schemas.microsoft.com/office/drawing/2014/main" id="{0456F81E-0C6C-4097-8E86-D5496B38E0B0}"/>
              </a:ext>
            </a:extLst>
          </p:cNvPr>
          <p:cNvSpPr>
            <a:spLocks noGrp="1"/>
          </p:cNvSpPr>
          <p:nvPr>
            <p:ph type="body" sz="quarter" idx="27" hasCustomPrompt="1"/>
          </p:nvPr>
        </p:nvSpPr>
        <p:spPr>
          <a:xfrm>
            <a:off x="3203300" y="2628422"/>
            <a:ext cx="1291498" cy="152034"/>
          </a:xfrm>
        </p:spPr>
        <p:txBody>
          <a:bodyPr lIns="0" tIns="0" rIns="0" bIns="0" anchor="ctr" anchorCtr="0">
            <a:noAutofit/>
          </a:bodyPr>
          <a:lstStyle>
            <a:lvl1pPr marL="0" indent="0" algn="ctr">
              <a:buNone/>
              <a:defRPr sz="900"/>
            </a:lvl1pPr>
          </a:lstStyle>
          <a:p>
            <a:pPr lvl="0"/>
            <a:r>
              <a:rPr lang="en-US" dirty="0"/>
              <a:t>Email</a:t>
            </a:r>
          </a:p>
        </p:txBody>
      </p:sp>
      <p:sp>
        <p:nvSpPr>
          <p:cNvPr id="77" name="Picture Placeholder 4">
            <a:extLst>
              <a:ext uri="{FF2B5EF4-FFF2-40B4-BE49-F238E27FC236}">
                <a16:creationId xmlns:a16="http://schemas.microsoft.com/office/drawing/2014/main" id="{CCAEDDD3-523B-4F7D-B119-D0A847F47A20}"/>
              </a:ext>
            </a:extLst>
          </p:cNvPr>
          <p:cNvSpPr>
            <a:spLocks noGrp="1"/>
          </p:cNvSpPr>
          <p:nvPr>
            <p:ph type="pic" sz="quarter" idx="28" hasCustomPrompt="1"/>
          </p:nvPr>
        </p:nvSpPr>
        <p:spPr>
          <a:xfrm>
            <a:off x="4824998" y="1447800"/>
            <a:ext cx="942700" cy="794253"/>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300"/>
            </a:lvl1pPr>
          </a:lstStyle>
          <a:p>
            <a:r>
              <a:rPr lang="en-US" dirty="0"/>
              <a:t>Click icon to insert photo</a:t>
            </a:r>
          </a:p>
        </p:txBody>
      </p:sp>
      <p:sp>
        <p:nvSpPr>
          <p:cNvPr id="78" name="Text Placeholder 5">
            <a:extLst>
              <a:ext uri="{FF2B5EF4-FFF2-40B4-BE49-F238E27FC236}">
                <a16:creationId xmlns:a16="http://schemas.microsoft.com/office/drawing/2014/main" id="{04CED7C3-2829-4F6E-94A0-BC6DB5DB5F37}"/>
              </a:ext>
            </a:extLst>
          </p:cNvPr>
          <p:cNvSpPr>
            <a:spLocks noGrp="1"/>
          </p:cNvSpPr>
          <p:nvPr>
            <p:ph type="body" sz="quarter" idx="29" hasCustomPrompt="1"/>
          </p:nvPr>
        </p:nvSpPr>
        <p:spPr>
          <a:xfrm>
            <a:off x="4650599" y="2279854"/>
            <a:ext cx="1291498" cy="192024"/>
          </a:xfrm>
        </p:spPr>
        <p:txBody>
          <a:bodyPr lIns="0" tIns="0" rIns="0" bIns="0" anchor="ctr" anchorCtr="0">
            <a:normAutofit/>
          </a:bodyPr>
          <a:lstStyle>
            <a:lvl1pPr marL="0" indent="0" algn="ctr">
              <a:buNone/>
              <a:defRPr sz="11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79" name="Text Placeholder 10">
            <a:extLst>
              <a:ext uri="{FF2B5EF4-FFF2-40B4-BE49-F238E27FC236}">
                <a16:creationId xmlns:a16="http://schemas.microsoft.com/office/drawing/2014/main" id="{1E456870-CC6F-430C-A43F-066DD1BDC5D8}"/>
              </a:ext>
            </a:extLst>
          </p:cNvPr>
          <p:cNvSpPr>
            <a:spLocks noGrp="1"/>
          </p:cNvSpPr>
          <p:nvPr>
            <p:ph type="body" sz="quarter" idx="30" hasCustomPrompt="1"/>
          </p:nvPr>
        </p:nvSpPr>
        <p:spPr>
          <a:xfrm>
            <a:off x="4650599" y="2474259"/>
            <a:ext cx="1291498" cy="152034"/>
          </a:xfrm>
        </p:spPr>
        <p:txBody>
          <a:bodyPr lIns="0" tIns="0" rIns="0" bIns="0" anchor="ctr" anchorCtr="0">
            <a:noAutofit/>
          </a:bodyPr>
          <a:lstStyle>
            <a:lvl1pPr marL="0" indent="0" algn="ctr">
              <a:buNone/>
              <a:defRPr sz="900"/>
            </a:lvl1pPr>
          </a:lstStyle>
          <a:p>
            <a:pPr lvl="0"/>
            <a:r>
              <a:rPr lang="en-US" dirty="0"/>
              <a:t>Phone</a:t>
            </a:r>
          </a:p>
        </p:txBody>
      </p:sp>
      <p:sp>
        <p:nvSpPr>
          <p:cNvPr id="80" name="Text Placeholder 10">
            <a:extLst>
              <a:ext uri="{FF2B5EF4-FFF2-40B4-BE49-F238E27FC236}">
                <a16:creationId xmlns:a16="http://schemas.microsoft.com/office/drawing/2014/main" id="{D7ADBE44-B638-4343-A85E-88B76138A165}"/>
              </a:ext>
            </a:extLst>
          </p:cNvPr>
          <p:cNvSpPr>
            <a:spLocks noGrp="1"/>
          </p:cNvSpPr>
          <p:nvPr>
            <p:ph type="body" sz="quarter" idx="31" hasCustomPrompt="1"/>
          </p:nvPr>
        </p:nvSpPr>
        <p:spPr>
          <a:xfrm>
            <a:off x="4650599" y="2628422"/>
            <a:ext cx="1291498" cy="152034"/>
          </a:xfrm>
        </p:spPr>
        <p:txBody>
          <a:bodyPr lIns="0" tIns="0" rIns="0" bIns="0" anchor="ctr" anchorCtr="0">
            <a:noAutofit/>
          </a:bodyPr>
          <a:lstStyle>
            <a:lvl1pPr marL="0" indent="0" algn="ctr">
              <a:buNone/>
              <a:defRPr sz="900"/>
            </a:lvl1pPr>
          </a:lstStyle>
          <a:p>
            <a:pPr lvl="0"/>
            <a:r>
              <a:rPr lang="en-US" dirty="0"/>
              <a:t>Email</a:t>
            </a:r>
          </a:p>
        </p:txBody>
      </p:sp>
      <p:sp>
        <p:nvSpPr>
          <p:cNvPr id="81" name="Picture Placeholder 4">
            <a:extLst>
              <a:ext uri="{FF2B5EF4-FFF2-40B4-BE49-F238E27FC236}">
                <a16:creationId xmlns:a16="http://schemas.microsoft.com/office/drawing/2014/main" id="{76AFBDD3-1B43-4046-ABC1-47B438443810}"/>
              </a:ext>
            </a:extLst>
          </p:cNvPr>
          <p:cNvSpPr>
            <a:spLocks noGrp="1"/>
          </p:cNvSpPr>
          <p:nvPr>
            <p:ph type="pic" sz="quarter" idx="32" hasCustomPrompt="1"/>
          </p:nvPr>
        </p:nvSpPr>
        <p:spPr>
          <a:xfrm>
            <a:off x="6272297" y="1447800"/>
            <a:ext cx="942700" cy="794253"/>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300"/>
            </a:lvl1pPr>
          </a:lstStyle>
          <a:p>
            <a:r>
              <a:rPr lang="en-US" dirty="0"/>
              <a:t>Click icon to insert photo</a:t>
            </a:r>
          </a:p>
        </p:txBody>
      </p:sp>
      <p:sp>
        <p:nvSpPr>
          <p:cNvPr id="82" name="Text Placeholder 5">
            <a:extLst>
              <a:ext uri="{FF2B5EF4-FFF2-40B4-BE49-F238E27FC236}">
                <a16:creationId xmlns:a16="http://schemas.microsoft.com/office/drawing/2014/main" id="{C64FE6FA-C0CB-46E8-A75A-E0732344EA45}"/>
              </a:ext>
            </a:extLst>
          </p:cNvPr>
          <p:cNvSpPr>
            <a:spLocks noGrp="1"/>
          </p:cNvSpPr>
          <p:nvPr>
            <p:ph type="body" sz="quarter" idx="33" hasCustomPrompt="1"/>
          </p:nvPr>
        </p:nvSpPr>
        <p:spPr>
          <a:xfrm>
            <a:off x="6097898" y="2279854"/>
            <a:ext cx="1291498" cy="192024"/>
          </a:xfrm>
        </p:spPr>
        <p:txBody>
          <a:bodyPr lIns="0" tIns="0" rIns="0" bIns="0" anchor="ctr" anchorCtr="0">
            <a:normAutofit/>
          </a:bodyPr>
          <a:lstStyle>
            <a:lvl1pPr marL="0" indent="0" algn="ctr">
              <a:buNone/>
              <a:defRPr sz="11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83" name="Text Placeholder 10">
            <a:extLst>
              <a:ext uri="{FF2B5EF4-FFF2-40B4-BE49-F238E27FC236}">
                <a16:creationId xmlns:a16="http://schemas.microsoft.com/office/drawing/2014/main" id="{A83EBD60-7FB8-4186-8022-0720A3266F4E}"/>
              </a:ext>
            </a:extLst>
          </p:cNvPr>
          <p:cNvSpPr>
            <a:spLocks noGrp="1"/>
          </p:cNvSpPr>
          <p:nvPr>
            <p:ph type="body" sz="quarter" idx="34" hasCustomPrompt="1"/>
          </p:nvPr>
        </p:nvSpPr>
        <p:spPr>
          <a:xfrm>
            <a:off x="6097898" y="2474259"/>
            <a:ext cx="1291498" cy="152034"/>
          </a:xfrm>
        </p:spPr>
        <p:txBody>
          <a:bodyPr lIns="0" tIns="0" rIns="0" bIns="0" anchor="ctr" anchorCtr="0">
            <a:noAutofit/>
          </a:bodyPr>
          <a:lstStyle>
            <a:lvl1pPr marL="0" indent="0" algn="ctr">
              <a:buNone/>
              <a:defRPr sz="900"/>
            </a:lvl1pPr>
          </a:lstStyle>
          <a:p>
            <a:pPr lvl="0"/>
            <a:r>
              <a:rPr lang="en-US" dirty="0"/>
              <a:t>Phone</a:t>
            </a:r>
          </a:p>
        </p:txBody>
      </p:sp>
      <p:sp>
        <p:nvSpPr>
          <p:cNvPr id="84" name="Text Placeholder 10">
            <a:extLst>
              <a:ext uri="{FF2B5EF4-FFF2-40B4-BE49-F238E27FC236}">
                <a16:creationId xmlns:a16="http://schemas.microsoft.com/office/drawing/2014/main" id="{593B55C7-52EE-4928-8B6F-9DF12E360891}"/>
              </a:ext>
            </a:extLst>
          </p:cNvPr>
          <p:cNvSpPr>
            <a:spLocks noGrp="1"/>
          </p:cNvSpPr>
          <p:nvPr>
            <p:ph type="body" sz="quarter" idx="35" hasCustomPrompt="1"/>
          </p:nvPr>
        </p:nvSpPr>
        <p:spPr>
          <a:xfrm>
            <a:off x="6097898" y="2628422"/>
            <a:ext cx="1291498" cy="152034"/>
          </a:xfrm>
        </p:spPr>
        <p:txBody>
          <a:bodyPr lIns="0" tIns="0" rIns="0" bIns="0" anchor="ctr" anchorCtr="0">
            <a:noAutofit/>
          </a:bodyPr>
          <a:lstStyle>
            <a:lvl1pPr marL="0" indent="0" algn="ctr">
              <a:buNone/>
              <a:defRPr sz="900"/>
            </a:lvl1pPr>
          </a:lstStyle>
          <a:p>
            <a:pPr lvl="0"/>
            <a:r>
              <a:rPr lang="en-US" dirty="0"/>
              <a:t>Email</a:t>
            </a:r>
          </a:p>
        </p:txBody>
      </p:sp>
      <p:sp>
        <p:nvSpPr>
          <p:cNvPr id="85" name="Picture Placeholder 4">
            <a:extLst>
              <a:ext uri="{FF2B5EF4-FFF2-40B4-BE49-F238E27FC236}">
                <a16:creationId xmlns:a16="http://schemas.microsoft.com/office/drawing/2014/main" id="{07D25B48-D05F-4728-9EB6-3BFE3B1B6E7B}"/>
              </a:ext>
            </a:extLst>
          </p:cNvPr>
          <p:cNvSpPr>
            <a:spLocks noGrp="1"/>
          </p:cNvSpPr>
          <p:nvPr>
            <p:ph type="pic" sz="quarter" idx="36" hasCustomPrompt="1"/>
          </p:nvPr>
        </p:nvSpPr>
        <p:spPr>
          <a:xfrm>
            <a:off x="7719596" y="1447800"/>
            <a:ext cx="942700" cy="794253"/>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300"/>
            </a:lvl1pPr>
          </a:lstStyle>
          <a:p>
            <a:r>
              <a:rPr lang="en-US" dirty="0"/>
              <a:t>Click icon to insert photo</a:t>
            </a:r>
          </a:p>
        </p:txBody>
      </p:sp>
      <p:sp>
        <p:nvSpPr>
          <p:cNvPr id="86" name="Text Placeholder 5">
            <a:extLst>
              <a:ext uri="{FF2B5EF4-FFF2-40B4-BE49-F238E27FC236}">
                <a16:creationId xmlns:a16="http://schemas.microsoft.com/office/drawing/2014/main" id="{1DD590FE-D210-4554-9D0A-70F624FC74F5}"/>
              </a:ext>
            </a:extLst>
          </p:cNvPr>
          <p:cNvSpPr>
            <a:spLocks noGrp="1"/>
          </p:cNvSpPr>
          <p:nvPr>
            <p:ph type="body" sz="quarter" idx="37" hasCustomPrompt="1"/>
          </p:nvPr>
        </p:nvSpPr>
        <p:spPr>
          <a:xfrm>
            <a:off x="7545197" y="2279854"/>
            <a:ext cx="1291498" cy="192024"/>
          </a:xfrm>
        </p:spPr>
        <p:txBody>
          <a:bodyPr lIns="0" tIns="0" rIns="0" bIns="0" anchor="ctr" anchorCtr="0">
            <a:normAutofit/>
          </a:bodyPr>
          <a:lstStyle>
            <a:lvl1pPr marL="0" indent="0" algn="ctr">
              <a:buNone/>
              <a:defRPr sz="11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87" name="Text Placeholder 10">
            <a:extLst>
              <a:ext uri="{FF2B5EF4-FFF2-40B4-BE49-F238E27FC236}">
                <a16:creationId xmlns:a16="http://schemas.microsoft.com/office/drawing/2014/main" id="{49FE835A-D1FE-4C4A-ADFE-79B369E3338B}"/>
              </a:ext>
            </a:extLst>
          </p:cNvPr>
          <p:cNvSpPr>
            <a:spLocks noGrp="1"/>
          </p:cNvSpPr>
          <p:nvPr>
            <p:ph type="body" sz="quarter" idx="38" hasCustomPrompt="1"/>
          </p:nvPr>
        </p:nvSpPr>
        <p:spPr>
          <a:xfrm>
            <a:off x="7545197" y="2474259"/>
            <a:ext cx="1291498" cy="152034"/>
          </a:xfrm>
        </p:spPr>
        <p:txBody>
          <a:bodyPr lIns="0" tIns="0" rIns="0" bIns="0" anchor="ctr" anchorCtr="0">
            <a:noAutofit/>
          </a:bodyPr>
          <a:lstStyle>
            <a:lvl1pPr marL="0" indent="0" algn="ctr">
              <a:buNone/>
              <a:defRPr sz="900"/>
            </a:lvl1pPr>
          </a:lstStyle>
          <a:p>
            <a:pPr lvl="0"/>
            <a:r>
              <a:rPr lang="en-US" dirty="0"/>
              <a:t>Phone</a:t>
            </a:r>
          </a:p>
        </p:txBody>
      </p:sp>
      <p:sp>
        <p:nvSpPr>
          <p:cNvPr id="88" name="Text Placeholder 10">
            <a:extLst>
              <a:ext uri="{FF2B5EF4-FFF2-40B4-BE49-F238E27FC236}">
                <a16:creationId xmlns:a16="http://schemas.microsoft.com/office/drawing/2014/main" id="{31DF8FB7-CC29-4304-B4EB-5B5521CD047A}"/>
              </a:ext>
            </a:extLst>
          </p:cNvPr>
          <p:cNvSpPr>
            <a:spLocks noGrp="1"/>
          </p:cNvSpPr>
          <p:nvPr>
            <p:ph type="body" sz="quarter" idx="39" hasCustomPrompt="1"/>
          </p:nvPr>
        </p:nvSpPr>
        <p:spPr>
          <a:xfrm>
            <a:off x="7545197" y="2628422"/>
            <a:ext cx="1291498" cy="152034"/>
          </a:xfrm>
        </p:spPr>
        <p:txBody>
          <a:bodyPr lIns="0" tIns="0" rIns="0" bIns="0" anchor="ctr" anchorCtr="0">
            <a:noAutofit/>
          </a:bodyPr>
          <a:lstStyle>
            <a:lvl1pPr marL="0" indent="0" algn="ctr">
              <a:buNone/>
              <a:defRPr sz="900"/>
            </a:lvl1pPr>
          </a:lstStyle>
          <a:p>
            <a:pPr lvl="0"/>
            <a:r>
              <a:rPr lang="en-US" dirty="0"/>
              <a:t>Email</a:t>
            </a:r>
          </a:p>
        </p:txBody>
      </p:sp>
      <p:sp>
        <p:nvSpPr>
          <p:cNvPr id="89" name="Picture Placeholder 4">
            <a:extLst>
              <a:ext uri="{FF2B5EF4-FFF2-40B4-BE49-F238E27FC236}">
                <a16:creationId xmlns:a16="http://schemas.microsoft.com/office/drawing/2014/main" id="{8ED74B14-9B3D-4FE0-8C8F-E802B4CEE88B}"/>
              </a:ext>
            </a:extLst>
          </p:cNvPr>
          <p:cNvSpPr>
            <a:spLocks noGrp="1"/>
          </p:cNvSpPr>
          <p:nvPr>
            <p:ph type="pic" sz="quarter" idx="40" hasCustomPrompt="1"/>
          </p:nvPr>
        </p:nvSpPr>
        <p:spPr>
          <a:xfrm>
            <a:off x="483101" y="2976405"/>
            <a:ext cx="942700" cy="794253"/>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300"/>
            </a:lvl1pPr>
          </a:lstStyle>
          <a:p>
            <a:r>
              <a:rPr lang="en-US" dirty="0"/>
              <a:t>Click icon to insert photo</a:t>
            </a:r>
          </a:p>
        </p:txBody>
      </p:sp>
      <p:sp>
        <p:nvSpPr>
          <p:cNvPr id="90" name="Text Placeholder 5">
            <a:extLst>
              <a:ext uri="{FF2B5EF4-FFF2-40B4-BE49-F238E27FC236}">
                <a16:creationId xmlns:a16="http://schemas.microsoft.com/office/drawing/2014/main" id="{55ABFC69-BFEC-45D1-A4F4-0D535E94D9FA}"/>
              </a:ext>
            </a:extLst>
          </p:cNvPr>
          <p:cNvSpPr>
            <a:spLocks noGrp="1"/>
          </p:cNvSpPr>
          <p:nvPr>
            <p:ph type="body" sz="quarter" idx="41" hasCustomPrompt="1"/>
          </p:nvPr>
        </p:nvSpPr>
        <p:spPr>
          <a:xfrm>
            <a:off x="308702" y="3808459"/>
            <a:ext cx="1291498" cy="192024"/>
          </a:xfrm>
        </p:spPr>
        <p:txBody>
          <a:bodyPr lIns="0" tIns="0" rIns="0" bIns="0" anchor="ctr" anchorCtr="0">
            <a:normAutofit/>
          </a:bodyPr>
          <a:lstStyle>
            <a:lvl1pPr marL="0" indent="0" algn="ctr">
              <a:buNone/>
              <a:defRPr sz="11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91" name="Text Placeholder 10">
            <a:extLst>
              <a:ext uri="{FF2B5EF4-FFF2-40B4-BE49-F238E27FC236}">
                <a16:creationId xmlns:a16="http://schemas.microsoft.com/office/drawing/2014/main" id="{BCF0D6E6-9B25-45E0-AF3D-301128ECCC06}"/>
              </a:ext>
            </a:extLst>
          </p:cNvPr>
          <p:cNvSpPr>
            <a:spLocks noGrp="1"/>
          </p:cNvSpPr>
          <p:nvPr>
            <p:ph type="body" sz="quarter" idx="42" hasCustomPrompt="1"/>
          </p:nvPr>
        </p:nvSpPr>
        <p:spPr>
          <a:xfrm>
            <a:off x="308702" y="4002864"/>
            <a:ext cx="1291498" cy="152034"/>
          </a:xfrm>
        </p:spPr>
        <p:txBody>
          <a:bodyPr lIns="0" tIns="0" rIns="0" bIns="0" anchor="ctr" anchorCtr="0">
            <a:noAutofit/>
          </a:bodyPr>
          <a:lstStyle>
            <a:lvl1pPr marL="0" indent="0" algn="ctr">
              <a:buNone/>
              <a:defRPr sz="900"/>
            </a:lvl1pPr>
          </a:lstStyle>
          <a:p>
            <a:pPr lvl="0"/>
            <a:r>
              <a:rPr lang="en-US" dirty="0"/>
              <a:t>Phone</a:t>
            </a:r>
          </a:p>
        </p:txBody>
      </p:sp>
      <p:sp>
        <p:nvSpPr>
          <p:cNvPr id="92" name="Text Placeholder 10">
            <a:extLst>
              <a:ext uri="{FF2B5EF4-FFF2-40B4-BE49-F238E27FC236}">
                <a16:creationId xmlns:a16="http://schemas.microsoft.com/office/drawing/2014/main" id="{C296C390-CE35-4EDB-8D62-E1742EF2445C}"/>
              </a:ext>
            </a:extLst>
          </p:cNvPr>
          <p:cNvSpPr>
            <a:spLocks noGrp="1"/>
          </p:cNvSpPr>
          <p:nvPr>
            <p:ph type="body" sz="quarter" idx="43" hasCustomPrompt="1"/>
          </p:nvPr>
        </p:nvSpPr>
        <p:spPr>
          <a:xfrm>
            <a:off x="308702" y="4157027"/>
            <a:ext cx="1291498" cy="152034"/>
          </a:xfrm>
        </p:spPr>
        <p:txBody>
          <a:bodyPr lIns="0" tIns="0" rIns="0" bIns="0" anchor="ctr" anchorCtr="0">
            <a:noAutofit/>
          </a:bodyPr>
          <a:lstStyle>
            <a:lvl1pPr marL="0" indent="0" algn="ctr">
              <a:buNone/>
              <a:defRPr sz="900"/>
            </a:lvl1pPr>
          </a:lstStyle>
          <a:p>
            <a:pPr lvl="0"/>
            <a:r>
              <a:rPr lang="en-US" dirty="0"/>
              <a:t>Email</a:t>
            </a:r>
          </a:p>
        </p:txBody>
      </p:sp>
      <p:sp>
        <p:nvSpPr>
          <p:cNvPr id="93" name="Picture Placeholder 4">
            <a:extLst>
              <a:ext uri="{FF2B5EF4-FFF2-40B4-BE49-F238E27FC236}">
                <a16:creationId xmlns:a16="http://schemas.microsoft.com/office/drawing/2014/main" id="{B21DD3DD-F48D-47F8-90A5-F0F5A634AD0B}"/>
              </a:ext>
            </a:extLst>
          </p:cNvPr>
          <p:cNvSpPr>
            <a:spLocks noGrp="1"/>
          </p:cNvSpPr>
          <p:nvPr>
            <p:ph type="pic" sz="quarter" idx="44" hasCustomPrompt="1"/>
          </p:nvPr>
        </p:nvSpPr>
        <p:spPr>
          <a:xfrm>
            <a:off x="1930400" y="2976405"/>
            <a:ext cx="942700" cy="794253"/>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300"/>
            </a:lvl1pPr>
          </a:lstStyle>
          <a:p>
            <a:r>
              <a:rPr lang="en-US" dirty="0"/>
              <a:t>Click icon to insert photo</a:t>
            </a:r>
          </a:p>
        </p:txBody>
      </p:sp>
      <p:sp>
        <p:nvSpPr>
          <p:cNvPr id="94" name="Text Placeholder 5">
            <a:extLst>
              <a:ext uri="{FF2B5EF4-FFF2-40B4-BE49-F238E27FC236}">
                <a16:creationId xmlns:a16="http://schemas.microsoft.com/office/drawing/2014/main" id="{8253B8DA-72D5-45CC-ABB6-61CD0E34FB99}"/>
              </a:ext>
            </a:extLst>
          </p:cNvPr>
          <p:cNvSpPr>
            <a:spLocks noGrp="1"/>
          </p:cNvSpPr>
          <p:nvPr>
            <p:ph type="body" sz="quarter" idx="45" hasCustomPrompt="1"/>
          </p:nvPr>
        </p:nvSpPr>
        <p:spPr>
          <a:xfrm>
            <a:off x="1756001" y="3808459"/>
            <a:ext cx="1291498" cy="192024"/>
          </a:xfrm>
        </p:spPr>
        <p:txBody>
          <a:bodyPr lIns="0" tIns="0" rIns="0" bIns="0" anchor="ctr" anchorCtr="0">
            <a:normAutofit/>
          </a:bodyPr>
          <a:lstStyle>
            <a:lvl1pPr marL="0" indent="0" algn="ctr">
              <a:buNone/>
              <a:defRPr sz="11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95" name="Text Placeholder 10">
            <a:extLst>
              <a:ext uri="{FF2B5EF4-FFF2-40B4-BE49-F238E27FC236}">
                <a16:creationId xmlns:a16="http://schemas.microsoft.com/office/drawing/2014/main" id="{CCD43BB0-8DC5-480F-A545-D965C69536AD}"/>
              </a:ext>
            </a:extLst>
          </p:cNvPr>
          <p:cNvSpPr>
            <a:spLocks noGrp="1"/>
          </p:cNvSpPr>
          <p:nvPr>
            <p:ph type="body" sz="quarter" idx="46" hasCustomPrompt="1"/>
          </p:nvPr>
        </p:nvSpPr>
        <p:spPr>
          <a:xfrm>
            <a:off x="1756001" y="4002864"/>
            <a:ext cx="1291498" cy="152034"/>
          </a:xfrm>
        </p:spPr>
        <p:txBody>
          <a:bodyPr lIns="0" tIns="0" rIns="0" bIns="0" anchor="ctr" anchorCtr="0">
            <a:noAutofit/>
          </a:bodyPr>
          <a:lstStyle>
            <a:lvl1pPr marL="0" indent="0" algn="ctr">
              <a:buNone/>
              <a:defRPr sz="900"/>
            </a:lvl1pPr>
          </a:lstStyle>
          <a:p>
            <a:pPr lvl="0"/>
            <a:r>
              <a:rPr lang="en-US" dirty="0"/>
              <a:t>Phone</a:t>
            </a:r>
          </a:p>
        </p:txBody>
      </p:sp>
      <p:sp>
        <p:nvSpPr>
          <p:cNvPr id="96" name="Text Placeholder 10">
            <a:extLst>
              <a:ext uri="{FF2B5EF4-FFF2-40B4-BE49-F238E27FC236}">
                <a16:creationId xmlns:a16="http://schemas.microsoft.com/office/drawing/2014/main" id="{449AF0C1-0F08-4692-86EF-1D08D9634658}"/>
              </a:ext>
            </a:extLst>
          </p:cNvPr>
          <p:cNvSpPr>
            <a:spLocks noGrp="1"/>
          </p:cNvSpPr>
          <p:nvPr>
            <p:ph type="body" sz="quarter" idx="47" hasCustomPrompt="1"/>
          </p:nvPr>
        </p:nvSpPr>
        <p:spPr>
          <a:xfrm>
            <a:off x="1756001" y="4157027"/>
            <a:ext cx="1291498" cy="152034"/>
          </a:xfrm>
        </p:spPr>
        <p:txBody>
          <a:bodyPr lIns="0" tIns="0" rIns="0" bIns="0" anchor="ctr" anchorCtr="0">
            <a:noAutofit/>
          </a:bodyPr>
          <a:lstStyle>
            <a:lvl1pPr marL="0" indent="0" algn="ctr">
              <a:buNone/>
              <a:defRPr sz="900"/>
            </a:lvl1pPr>
          </a:lstStyle>
          <a:p>
            <a:pPr lvl="0"/>
            <a:r>
              <a:rPr lang="en-US" dirty="0"/>
              <a:t>Email</a:t>
            </a:r>
          </a:p>
        </p:txBody>
      </p:sp>
      <p:sp>
        <p:nvSpPr>
          <p:cNvPr id="97" name="Picture Placeholder 4">
            <a:extLst>
              <a:ext uri="{FF2B5EF4-FFF2-40B4-BE49-F238E27FC236}">
                <a16:creationId xmlns:a16="http://schemas.microsoft.com/office/drawing/2014/main" id="{974A54FC-C1A4-4991-B795-036586189648}"/>
              </a:ext>
            </a:extLst>
          </p:cNvPr>
          <p:cNvSpPr>
            <a:spLocks noGrp="1"/>
          </p:cNvSpPr>
          <p:nvPr>
            <p:ph type="pic" sz="quarter" idx="48" hasCustomPrompt="1"/>
          </p:nvPr>
        </p:nvSpPr>
        <p:spPr>
          <a:xfrm>
            <a:off x="3377699" y="2976405"/>
            <a:ext cx="942700" cy="794253"/>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300"/>
            </a:lvl1pPr>
          </a:lstStyle>
          <a:p>
            <a:r>
              <a:rPr lang="en-US" dirty="0"/>
              <a:t>Click icon to insert photo</a:t>
            </a:r>
          </a:p>
        </p:txBody>
      </p:sp>
      <p:sp>
        <p:nvSpPr>
          <p:cNvPr id="98" name="Text Placeholder 5">
            <a:extLst>
              <a:ext uri="{FF2B5EF4-FFF2-40B4-BE49-F238E27FC236}">
                <a16:creationId xmlns:a16="http://schemas.microsoft.com/office/drawing/2014/main" id="{D600C52C-31D6-4C6B-91C8-D6E630897ED3}"/>
              </a:ext>
            </a:extLst>
          </p:cNvPr>
          <p:cNvSpPr>
            <a:spLocks noGrp="1"/>
          </p:cNvSpPr>
          <p:nvPr>
            <p:ph type="body" sz="quarter" idx="49" hasCustomPrompt="1"/>
          </p:nvPr>
        </p:nvSpPr>
        <p:spPr>
          <a:xfrm>
            <a:off x="3203300" y="3808459"/>
            <a:ext cx="1291498" cy="192024"/>
          </a:xfrm>
        </p:spPr>
        <p:txBody>
          <a:bodyPr lIns="0" tIns="0" rIns="0" bIns="0" anchor="ctr" anchorCtr="0">
            <a:normAutofit/>
          </a:bodyPr>
          <a:lstStyle>
            <a:lvl1pPr marL="0" indent="0" algn="ctr">
              <a:buNone/>
              <a:defRPr sz="11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99" name="Text Placeholder 10">
            <a:extLst>
              <a:ext uri="{FF2B5EF4-FFF2-40B4-BE49-F238E27FC236}">
                <a16:creationId xmlns:a16="http://schemas.microsoft.com/office/drawing/2014/main" id="{01A1E166-5234-4B8D-BFAC-B16660D90F82}"/>
              </a:ext>
            </a:extLst>
          </p:cNvPr>
          <p:cNvSpPr>
            <a:spLocks noGrp="1"/>
          </p:cNvSpPr>
          <p:nvPr>
            <p:ph type="body" sz="quarter" idx="50" hasCustomPrompt="1"/>
          </p:nvPr>
        </p:nvSpPr>
        <p:spPr>
          <a:xfrm>
            <a:off x="3203300" y="4002864"/>
            <a:ext cx="1291498" cy="152034"/>
          </a:xfrm>
        </p:spPr>
        <p:txBody>
          <a:bodyPr lIns="0" tIns="0" rIns="0" bIns="0" anchor="ctr" anchorCtr="0">
            <a:noAutofit/>
          </a:bodyPr>
          <a:lstStyle>
            <a:lvl1pPr marL="0" indent="0" algn="ctr">
              <a:buNone/>
              <a:defRPr sz="900"/>
            </a:lvl1pPr>
          </a:lstStyle>
          <a:p>
            <a:pPr lvl="0"/>
            <a:r>
              <a:rPr lang="en-US" dirty="0"/>
              <a:t>Phone</a:t>
            </a:r>
          </a:p>
        </p:txBody>
      </p:sp>
      <p:sp>
        <p:nvSpPr>
          <p:cNvPr id="100" name="Text Placeholder 10">
            <a:extLst>
              <a:ext uri="{FF2B5EF4-FFF2-40B4-BE49-F238E27FC236}">
                <a16:creationId xmlns:a16="http://schemas.microsoft.com/office/drawing/2014/main" id="{369E84CA-290E-4AF8-8CDC-637E590D6212}"/>
              </a:ext>
            </a:extLst>
          </p:cNvPr>
          <p:cNvSpPr>
            <a:spLocks noGrp="1"/>
          </p:cNvSpPr>
          <p:nvPr>
            <p:ph type="body" sz="quarter" idx="51" hasCustomPrompt="1"/>
          </p:nvPr>
        </p:nvSpPr>
        <p:spPr>
          <a:xfrm>
            <a:off x="3203300" y="4157027"/>
            <a:ext cx="1291498" cy="152034"/>
          </a:xfrm>
        </p:spPr>
        <p:txBody>
          <a:bodyPr lIns="0" tIns="0" rIns="0" bIns="0" anchor="ctr" anchorCtr="0">
            <a:noAutofit/>
          </a:bodyPr>
          <a:lstStyle>
            <a:lvl1pPr marL="0" indent="0" algn="ctr">
              <a:buNone/>
              <a:defRPr sz="900"/>
            </a:lvl1pPr>
          </a:lstStyle>
          <a:p>
            <a:pPr lvl="0"/>
            <a:r>
              <a:rPr lang="en-US" dirty="0"/>
              <a:t>Email</a:t>
            </a:r>
          </a:p>
        </p:txBody>
      </p:sp>
      <p:sp>
        <p:nvSpPr>
          <p:cNvPr id="101" name="Picture Placeholder 4">
            <a:extLst>
              <a:ext uri="{FF2B5EF4-FFF2-40B4-BE49-F238E27FC236}">
                <a16:creationId xmlns:a16="http://schemas.microsoft.com/office/drawing/2014/main" id="{831E335F-7E7E-4602-B8C8-0EB1657732B4}"/>
              </a:ext>
            </a:extLst>
          </p:cNvPr>
          <p:cNvSpPr>
            <a:spLocks noGrp="1"/>
          </p:cNvSpPr>
          <p:nvPr>
            <p:ph type="pic" sz="quarter" idx="52" hasCustomPrompt="1"/>
          </p:nvPr>
        </p:nvSpPr>
        <p:spPr>
          <a:xfrm>
            <a:off x="4824998" y="2976405"/>
            <a:ext cx="942700" cy="794253"/>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300"/>
            </a:lvl1pPr>
          </a:lstStyle>
          <a:p>
            <a:r>
              <a:rPr lang="en-US" dirty="0"/>
              <a:t>Click icon to insert photo</a:t>
            </a:r>
          </a:p>
        </p:txBody>
      </p:sp>
      <p:sp>
        <p:nvSpPr>
          <p:cNvPr id="102" name="Text Placeholder 5">
            <a:extLst>
              <a:ext uri="{FF2B5EF4-FFF2-40B4-BE49-F238E27FC236}">
                <a16:creationId xmlns:a16="http://schemas.microsoft.com/office/drawing/2014/main" id="{380AF5F4-C822-4F8B-9098-9A72671057C5}"/>
              </a:ext>
            </a:extLst>
          </p:cNvPr>
          <p:cNvSpPr>
            <a:spLocks noGrp="1"/>
          </p:cNvSpPr>
          <p:nvPr>
            <p:ph type="body" sz="quarter" idx="53" hasCustomPrompt="1"/>
          </p:nvPr>
        </p:nvSpPr>
        <p:spPr>
          <a:xfrm>
            <a:off x="4650599" y="3808459"/>
            <a:ext cx="1291498" cy="192024"/>
          </a:xfrm>
        </p:spPr>
        <p:txBody>
          <a:bodyPr lIns="0" tIns="0" rIns="0" bIns="0" anchor="ctr" anchorCtr="0">
            <a:normAutofit/>
          </a:bodyPr>
          <a:lstStyle>
            <a:lvl1pPr marL="0" indent="0" algn="ctr">
              <a:buNone/>
              <a:defRPr sz="11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03" name="Text Placeholder 10">
            <a:extLst>
              <a:ext uri="{FF2B5EF4-FFF2-40B4-BE49-F238E27FC236}">
                <a16:creationId xmlns:a16="http://schemas.microsoft.com/office/drawing/2014/main" id="{17CA2CC6-2719-4CB5-BC0B-AEF18851A2DF}"/>
              </a:ext>
            </a:extLst>
          </p:cNvPr>
          <p:cNvSpPr>
            <a:spLocks noGrp="1"/>
          </p:cNvSpPr>
          <p:nvPr>
            <p:ph type="body" sz="quarter" idx="54" hasCustomPrompt="1"/>
          </p:nvPr>
        </p:nvSpPr>
        <p:spPr>
          <a:xfrm>
            <a:off x="4650599" y="4002864"/>
            <a:ext cx="1291498" cy="152034"/>
          </a:xfrm>
        </p:spPr>
        <p:txBody>
          <a:bodyPr lIns="0" tIns="0" rIns="0" bIns="0" anchor="ctr" anchorCtr="0">
            <a:noAutofit/>
          </a:bodyPr>
          <a:lstStyle>
            <a:lvl1pPr marL="0" indent="0" algn="ctr">
              <a:buNone/>
              <a:defRPr sz="900"/>
            </a:lvl1pPr>
          </a:lstStyle>
          <a:p>
            <a:pPr lvl="0"/>
            <a:r>
              <a:rPr lang="en-US" dirty="0"/>
              <a:t>Phone</a:t>
            </a:r>
          </a:p>
        </p:txBody>
      </p:sp>
      <p:sp>
        <p:nvSpPr>
          <p:cNvPr id="104" name="Text Placeholder 10">
            <a:extLst>
              <a:ext uri="{FF2B5EF4-FFF2-40B4-BE49-F238E27FC236}">
                <a16:creationId xmlns:a16="http://schemas.microsoft.com/office/drawing/2014/main" id="{783A4D2A-DC6A-44F0-BC41-D315D2FE72DD}"/>
              </a:ext>
            </a:extLst>
          </p:cNvPr>
          <p:cNvSpPr>
            <a:spLocks noGrp="1"/>
          </p:cNvSpPr>
          <p:nvPr>
            <p:ph type="body" sz="quarter" idx="55" hasCustomPrompt="1"/>
          </p:nvPr>
        </p:nvSpPr>
        <p:spPr>
          <a:xfrm>
            <a:off x="4650599" y="4157027"/>
            <a:ext cx="1291498" cy="152034"/>
          </a:xfrm>
        </p:spPr>
        <p:txBody>
          <a:bodyPr lIns="0" tIns="0" rIns="0" bIns="0" anchor="ctr" anchorCtr="0">
            <a:noAutofit/>
          </a:bodyPr>
          <a:lstStyle>
            <a:lvl1pPr marL="0" indent="0" algn="ctr">
              <a:buNone/>
              <a:defRPr sz="900"/>
            </a:lvl1pPr>
          </a:lstStyle>
          <a:p>
            <a:pPr lvl="0"/>
            <a:r>
              <a:rPr lang="en-US" dirty="0"/>
              <a:t>Email</a:t>
            </a:r>
          </a:p>
        </p:txBody>
      </p:sp>
      <p:sp>
        <p:nvSpPr>
          <p:cNvPr id="105" name="Picture Placeholder 4">
            <a:extLst>
              <a:ext uri="{FF2B5EF4-FFF2-40B4-BE49-F238E27FC236}">
                <a16:creationId xmlns:a16="http://schemas.microsoft.com/office/drawing/2014/main" id="{B5A548E6-D817-4FDA-84FE-24E0ED1B76A6}"/>
              </a:ext>
            </a:extLst>
          </p:cNvPr>
          <p:cNvSpPr>
            <a:spLocks noGrp="1"/>
          </p:cNvSpPr>
          <p:nvPr>
            <p:ph type="pic" sz="quarter" idx="56" hasCustomPrompt="1"/>
          </p:nvPr>
        </p:nvSpPr>
        <p:spPr>
          <a:xfrm>
            <a:off x="6272297" y="2976405"/>
            <a:ext cx="942700" cy="794253"/>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300"/>
            </a:lvl1pPr>
          </a:lstStyle>
          <a:p>
            <a:r>
              <a:rPr lang="en-US" dirty="0"/>
              <a:t>Click icon to insert photo</a:t>
            </a:r>
          </a:p>
        </p:txBody>
      </p:sp>
      <p:sp>
        <p:nvSpPr>
          <p:cNvPr id="106" name="Text Placeholder 5">
            <a:extLst>
              <a:ext uri="{FF2B5EF4-FFF2-40B4-BE49-F238E27FC236}">
                <a16:creationId xmlns:a16="http://schemas.microsoft.com/office/drawing/2014/main" id="{BDCD5F08-C26D-40D6-8FB7-332C2BA23A5B}"/>
              </a:ext>
            </a:extLst>
          </p:cNvPr>
          <p:cNvSpPr>
            <a:spLocks noGrp="1"/>
          </p:cNvSpPr>
          <p:nvPr>
            <p:ph type="body" sz="quarter" idx="57" hasCustomPrompt="1"/>
          </p:nvPr>
        </p:nvSpPr>
        <p:spPr>
          <a:xfrm>
            <a:off x="6097898" y="3808459"/>
            <a:ext cx="1291498" cy="192024"/>
          </a:xfrm>
        </p:spPr>
        <p:txBody>
          <a:bodyPr lIns="0" tIns="0" rIns="0" bIns="0" anchor="ctr" anchorCtr="0">
            <a:normAutofit/>
          </a:bodyPr>
          <a:lstStyle>
            <a:lvl1pPr marL="0" indent="0" algn="ctr">
              <a:buNone/>
              <a:defRPr sz="11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07" name="Text Placeholder 10">
            <a:extLst>
              <a:ext uri="{FF2B5EF4-FFF2-40B4-BE49-F238E27FC236}">
                <a16:creationId xmlns:a16="http://schemas.microsoft.com/office/drawing/2014/main" id="{50AA8CF2-0DCD-49B3-A9D3-B12D819DC45A}"/>
              </a:ext>
            </a:extLst>
          </p:cNvPr>
          <p:cNvSpPr>
            <a:spLocks noGrp="1"/>
          </p:cNvSpPr>
          <p:nvPr>
            <p:ph type="body" sz="quarter" idx="58" hasCustomPrompt="1"/>
          </p:nvPr>
        </p:nvSpPr>
        <p:spPr>
          <a:xfrm>
            <a:off x="6097898" y="4002864"/>
            <a:ext cx="1291498" cy="152034"/>
          </a:xfrm>
        </p:spPr>
        <p:txBody>
          <a:bodyPr lIns="0" tIns="0" rIns="0" bIns="0" anchor="ctr" anchorCtr="0">
            <a:noAutofit/>
          </a:bodyPr>
          <a:lstStyle>
            <a:lvl1pPr marL="0" indent="0" algn="ctr">
              <a:buNone/>
              <a:defRPr sz="900"/>
            </a:lvl1pPr>
          </a:lstStyle>
          <a:p>
            <a:pPr lvl="0"/>
            <a:r>
              <a:rPr lang="en-US" dirty="0"/>
              <a:t>Phone</a:t>
            </a:r>
          </a:p>
        </p:txBody>
      </p:sp>
      <p:sp>
        <p:nvSpPr>
          <p:cNvPr id="108" name="Text Placeholder 10">
            <a:extLst>
              <a:ext uri="{FF2B5EF4-FFF2-40B4-BE49-F238E27FC236}">
                <a16:creationId xmlns:a16="http://schemas.microsoft.com/office/drawing/2014/main" id="{F0A975C2-9288-402C-8796-448681464436}"/>
              </a:ext>
            </a:extLst>
          </p:cNvPr>
          <p:cNvSpPr>
            <a:spLocks noGrp="1"/>
          </p:cNvSpPr>
          <p:nvPr>
            <p:ph type="body" sz="quarter" idx="59" hasCustomPrompt="1"/>
          </p:nvPr>
        </p:nvSpPr>
        <p:spPr>
          <a:xfrm>
            <a:off x="6097898" y="4157027"/>
            <a:ext cx="1291498" cy="152034"/>
          </a:xfrm>
        </p:spPr>
        <p:txBody>
          <a:bodyPr lIns="0" tIns="0" rIns="0" bIns="0" anchor="ctr" anchorCtr="0">
            <a:noAutofit/>
          </a:bodyPr>
          <a:lstStyle>
            <a:lvl1pPr marL="0" indent="0" algn="ctr">
              <a:buNone/>
              <a:defRPr sz="900"/>
            </a:lvl1pPr>
          </a:lstStyle>
          <a:p>
            <a:pPr lvl="0"/>
            <a:r>
              <a:rPr lang="en-US" dirty="0"/>
              <a:t>Email</a:t>
            </a:r>
          </a:p>
        </p:txBody>
      </p:sp>
      <p:sp>
        <p:nvSpPr>
          <p:cNvPr id="109" name="Picture Placeholder 4">
            <a:extLst>
              <a:ext uri="{FF2B5EF4-FFF2-40B4-BE49-F238E27FC236}">
                <a16:creationId xmlns:a16="http://schemas.microsoft.com/office/drawing/2014/main" id="{EB57D433-472B-4A5E-B69D-E2492F72AC4A}"/>
              </a:ext>
            </a:extLst>
          </p:cNvPr>
          <p:cNvSpPr>
            <a:spLocks noGrp="1"/>
          </p:cNvSpPr>
          <p:nvPr>
            <p:ph type="pic" sz="quarter" idx="60" hasCustomPrompt="1"/>
          </p:nvPr>
        </p:nvSpPr>
        <p:spPr>
          <a:xfrm>
            <a:off x="7719596" y="2976405"/>
            <a:ext cx="942700" cy="794253"/>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300"/>
            </a:lvl1pPr>
          </a:lstStyle>
          <a:p>
            <a:r>
              <a:rPr lang="en-US" dirty="0"/>
              <a:t>Click icon to insert photo</a:t>
            </a:r>
          </a:p>
        </p:txBody>
      </p:sp>
      <p:sp>
        <p:nvSpPr>
          <p:cNvPr id="110" name="Text Placeholder 5">
            <a:extLst>
              <a:ext uri="{FF2B5EF4-FFF2-40B4-BE49-F238E27FC236}">
                <a16:creationId xmlns:a16="http://schemas.microsoft.com/office/drawing/2014/main" id="{1637E80F-B582-4C0A-926A-1D0B91EE3FE6}"/>
              </a:ext>
            </a:extLst>
          </p:cNvPr>
          <p:cNvSpPr>
            <a:spLocks noGrp="1"/>
          </p:cNvSpPr>
          <p:nvPr>
            <p:ph type="body" sz="quarter" idx="61" hasCustomPrompt="1"/>
          </p:nvPr>
        </p:nvSpPr>
        <p:spPr>
          <a:xfrm>
            <a:off x="7545197" y="3808459"/>
            <a:ext cx="1291498" cy="192024"/>
          </a:xfrm>
        </p:spPr>
        <p:txBody>
          <a:bodyPr lIns="0" tIns="0" rIns="0" bIns="0" anchor="ctr" anchorCtr="0">
            <a:normAutofit/>
          </a:bodyPr>
          <a:lstStyle>
            <a:lvl1pPr marL="0" indent="0" algn="ctr">
              <a:buNone/>
              <a:defRPr sz="11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11" name="Text Placeholder 10">
            <a:extLst>
              <a:ext uri="{FF2B5EF4-FFF2-40B4-BE49-F238E27FC236}">
                <a16:creationId xmlns:a16="http://schemas.microsoft.com/office/drawing/2014/main" id="{88015821-556B-40DD-BA88-1E77DCE43C73}"/>
              </a:ext>
            </a:extLst>
          </p:cNvPr>
          <p:cNvSpPr>
            <a:spLocks noGrp="1"/>
          </p:cNvSpPr>
          <p:nvPr>
            <p:ph type="body" sz="quarter" idx="62" hasCustomPrompt="1"/>
          </p:nvPr>
        </p:nvSpPr>
        <p:spPr>
          <a:xfrm>
            <a:off x="7545197" y="4002864"/>
            <a:ext cx="1291498" cy="152034"/>
          </a:xfrm>
        </p:spPr>
        <p:txBody>
          <a:bodyPr lIns="0" tIns="0" rIns="0" bIns="0" anchor="ctr" anchorCtr="0">
            <a:noAutofit/>
          </a:bodyPr>
          <a:lstStyle>
            <a:lvl1pPr marL="0" indent="0" algn="ctr">
              <a:buNone/>
              <a:defRPr sz="900"/>
            </a:lvl1pPr>
          </a:lstStyle>
          <a:p>
            <a:pPr lvl="0"/>
            <a:r>
              <a:rPr lang="en-US" dirty="0"/>
              <a:t>Phone</a:t>
            </a:r>
          </a:p>
        </p:txBody>
      </p:sp>
      <p:sp>
        <p:nvSpPr>
          <p:cNvPr id="112" name="Text Placeholder 10">
            <a:extLst>
              <a:ext uri="{FF2B5EF4-FFF2-40B4-BE49-F238E27FC236}">
                <a16:creationId xmlns:a16="http://schemas.microsoft.com/office/drawing/2014/main" id="{9F4AF20F-4458-407A-AE5B-5960CF70AD0F}"/>
              </a:ext>
            </a:extLst>
          </p:cNvPr>
          <p:cNvSpPr>
            <a:spLocks noGrp="1"/>
          </p:cNvSpPr>
          <p:nvPr>
            <p:ph type="body" sz="quarter" idx="63" hasCustomPrompt="1"/>
          </p:nvPr>
        </p:nvSpPr>
        <p:spPr>
          <a:xfrm>
            <a:off x="7545197" y="4157027"/>
            <a:ext cx="1291498" cy="152034"/>
          </a:xfrm>
        </p:spPr>
        <p:txBody>
          <a:bodyPr lIns="0" tIns="0" rIns="0" bIns="0" anchor="ctr" anchorCtr="0">
            <a:noAutofit/>
          </a:bodyPr>
          <a:lstStyle>
            <a:lvl1pPr marL="0" indent="0" algn="ctr">
              <a:buNone/>
              <a:defRPr sz="900"/>
            </a:lvl1pPr>
          </a:lstStyle>
          <a:p>
            <a:pPr lvl="0"/>
            <a:r>
              <a:rPr lang="en-US" dirty="0"/>
              <a:t>Email</a:t>
            </a:r>
          </a:p>
        </p:txBody>
      </p:sp>
      <p:sp>
        <p:nvSpPr>
          <p:cNvPr id="113" name="Picture Placeholder 4">
            <a:extLst>
              <a:ext uri="{FF2B5EF4-FFF2-40B4-BE49-F238E27FC236}">
                <a16:creationId xmlns:a16="http://schemas.microsoft.com/office/drawing/2014/main" id="{2F844083-30E0-4E4B-9C50-AE06B41EBF51}"/>
              </a:ext>
            </a:extLst>
          </p:cNvPr>
          <p:cNvSpPr>
            <a:spLocks noGrp="1"/>
          </p:cNvSpPr>
          <p:nvPr>
            <p:ph type="pic" sz="quarter" idx="64" hasCustomPrompt="1"/>
          </p:nvPr>
        </p:nvSpPr>
        <p:spPr>
          <a:xfrm>
            <a:off x="483101" y="4510244"/>
            <a:ext cx="942700" cy="794253"/>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300"/>
            </a:lvl1pPr>
          </a:lstStyle>
          <a:p>
            <a:r>
              <a:rPr lang="en-US" dirty="0"/>
              <a:t>Click icon to insert photo</a:t>
            </a:r>
          </a:p>
        </p:txBody>
      </p:sp>
      <p:sp>
        <p:nvSpPr>
          <p:cNvPr id="114" name="Text Placeholder 5">
            <a:extLst>
              <a:ext uri="{FF2B5EF4-FFF2-40B4-BE49-F238E27FC236}">
                <a16:creationId xmlns:a16="http://schemas.microsoft.com/office/drawing/2014/main" id="{28CD97D5-CE5A-4EFD-9C0F-37C1D41AE6D0}"/>
              </a:ext>
            </a:extLst>
          </p:cNvPr>
          <p:cNvSpPr>
            <a:spLocks noGrp="1"/>
          </p:cNvSpPr>
          <p:nvPr>
            <p:ph type="body" sz="quarter" idx="65" hasCustomPrompt="1"/>
          </p:nvPr>
        </p:nvSpPr>
        <p:spPr>
          <a:xfrm>
            <a:off x="308702" y="5342298"/>
            <a:ext cx="1291498" cy="192024"/>
          </a:xfrm>
        </p:spPr>
        <p:txBody>
          <a:bodyPr lIns="0" tIns="0" rIns="0" bIns="0" anchor="ctr" anchorCtr="0">
            <a:normAutofit/>
          </a:bodyPr>
          <a:lstStyle>
            <a:lvl1pPr marL="0" indent="0" algn="ctr">
              <a:buNone/>
              <a:defRPr sz="11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15" name="Text Placeholder 10">
            <a:extLst>
              <a:ext uri="{FF2B5EF4-FFF2-40B4-BE49-F238E27FC236}">
                <a16:creationId xmlns:a16="http://schemas.microsoft.com/office/drawing/2014/main" id="{80CF3AFC-8778-4CF8-B8AF-F2E002DD97C7}"/>
              </a:ext>
            </a:extLst>
          </p:cNvPr>
          <p:cNvSpPr>
            <a:spLocks noGrp="1"/>
          </p:cNvSpPr>
          <p:nvPr>
            <p:ph type="body" sz="quarter" idx="66" hasCustomPrompt="1"/>
          </p:nvPr>
        </p:nvSpPr>
        <p:spPr>
          <a:xfrm>
            <a:off x="308702" y="5536703"/>
            <a:ext cx="1291498" cy="152034"/>
          </a:xfrm>
        </p:spPr>
        <p:txBody>
          <a:bodyPr lIns="0" tIns="0" rIns="0" bIns="0" anchor="ctr" anchorCtr="0">
            <a:noAutofit/>
          </a:bodyPr>
          <a:lstStyle>
            <a:lvl1pPr marL="0" indent="0" algn="ctr">
              <a:buNone/>
              <a:defRPr sz="900"/>
            </a:lvl1pPr>
          </a:lstStyle>
          <a:p>
            <a:pPr lvl="0"/>
            <a:r>
              <a:rPr lang="en-US" dirty="0"/>
              <a:t>Phone</a:t>
            </a:r>
          </a:p>
        </p:txBody>
      </p:sp>
      <p:sp>
        <p:nvSpPr>
          <p:cNvPr id="116" name="Text Placeholder 10">
            <a:extLst>
              <a:ext uri="{FF2B5EF4-FFF2-40B4-BE49-F238E27FC236}">
                <a16:creationId xmlns:a16="http://schemas.microsoft.com/office/drawing/2014/main" id="{CF6F86AE-2488-46E8-B1D8-A7D848FE362E}"/>
              </a:ext>
            </a:extLst>
          </p:cNvPr>
          <p:cNvSpPr>
            <a:spLocks noGrp="1"/>
          </p:cNvSpPr>
          <p:nvPr>
            <p:ph type="body" sz="quarter" idx="67" hasCustomPrompt="1"/>
          </p:nvPr>
        </p:nvSpPr>
        <p:spPr>
          <a:xfrm>
            <a:off x="308702" y="5690866"/>
            <a:ext cx="1291498" cy="152034"/>
          </a:xfrm>
        </p:spPr>
        <p:txBody>
          <a:bodyPr lIns="0" tIns="0" rIns="0" bIns="0" anchor="ctr" anchorCtr="0">
            <a:noAutofit/>
          </a:bodyPr>
          <a:lstStyle>
            <a:lvl1pPr marL="0" indent="0" algn="ctr">
              <a:buNone/>
              <a:defRPr sz="900"/>
            </a:lvl1pPr>
          </a:lstStyle>
          <a:p>
            <a:pPr lvl="0"/>
            <a:r>
              <a:rPr lang="en-US" dirty="0"/>
              <a:t>Email</a:t>
            </a:r>
          </a:p>
        </p:txBody>
      </p:sp>
      <p:sp>
        <p:nvSpPr>
          <p:cNvPr id="117" name="Picture Placeholder 4">
            <a:extLst>
              <a:ext uri="{FF2B5EF4-FFF2-40B4-BE49-F238E27FC236}">
                <a16:creationId xmlns:a16="http://schemas.microsoft.com/office/drawing/2014/main" id="{40374E03-6283-4E44-95C2-BAF3DDB33ED4}"/>
              </a:ext>
            </a:extLst>
          </p:cNvPr>
          <p:cNvSpPr>
            <a:spLocks noGrp="1"/>
          </p:cNvSpPr>
          <p:nvPr>
            <p:ph type="pic" sz="quarter" idx="68" hasCustomPrompt="1"/>
          </p:nvPr>
        </p:nvSpPr>
        <p:spPr>
          <a:xfrm>
            <a:off x="1930400" y="4510244"/>
            <a:ext cx="942700" cy="794253"/>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300"/>
            </a:lvl1pPr>
          </a:lstStyle>
          <a:p>
            <a:r>
              <a:rPr lang="en-US" dirty="0"/>
              <a:t>Click icon to insert photo</a:t>
            </a:r>
          </a:p>
        </p:txBody>
      </p:sp>
      <p:sp>
        <p:nvSpPr>
          <p:cNvPr id="118" name="Text Placeholder 5">
            <a:extLst>
              <a:ext uri="{FF2B5EF4-FFF2-40B4-BE49-F238E27FC236}">
                <a16:creationId xmlns:a16="http://schemas.microsoft.com/office/drawing/2014/main" id="{CC8F6513-9CC5-418F-B68A-F8BC115D04E0}"/>
              </a:ext>
            </a:extLst>
          </p:cNvPr>
          <p:cNvSpPr>
            <a:spLocks noGrp="1"/>
          </p:cNvSpPr>
          <p:nvPr>
            <p:ph type="body" sz="quarter" idx="69" hasCustomPrompt="1"/>
          </p:nvPr>
        </p:nvSpPr>
        <p:spPr>
          <a:xfrm>
            <a:off x="1756001" y="5342298"/>
            <a:ext cx="1291498" cy="192024"/>
          </a:xfrm>
        </p:spPr>
        <p:txBody>
          <a:bodyPr lIns="0" tIns="0" rIns="0" bIns="0" anchor="ctr" anchorCtr="0">
            <a:normAutofit/>
          </a:bodyPr>
          <a:lstStyle>
            <a:lvl1pPr marL="0" indent="0" algn="ctr">
              <a:buNone/>
              <a:defRPr sz="11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19" name="Text Placeholder 10">
            <a:extLst>
              <a:ext uri="{FF2B5EF4-FFF2-40B4-BE49-F238E27FC236}">
                <a16:creationId xmlns:a16="http://schemas.microsoft.com/office/drawing/2014/main" id="{66E90B5A-82FE-4472-A0A7-9B9622C9810E}"/>
              </a:ext>
            </a:extLst>
          </p:cNvPr>
          <p:cNvSpPr>
            <a:spLocks noGrp="1"/>
          </p:cNvSpPr>
          <p:nvPr>
            <p:ph type="body" sz="quarter" idx="70" hasCustomPrompt="1"/>
          </p:nvPr>
        </p:nvSpPr>
        <p:spPr>
          <a:xfrm>
            <a:off x="1756001" y="5536703"/>
            <a:ext cx="1291498" cy="152034"/>
          </a:xfrm>
        </p:spPr>
        <p:txBody>
          <a:bodyPr lIns="0" tIns="0" rIns="0" bIns="0" anchor="ctr" anchorCtr="0">
            <a:noAutofit/>
          </a:bodyPr>
          <a:lstStyle>
            <a:lvl1pPr marL="0" indent="0" algn="ctr">
              <a:buNone/>
              <a:defRPr sz="900"/>
            </a:lvl1pPr>
          </a:lstStyle>
          <a:p>
            <a:pPr lvl="0"/>
            <a:r>
              <a:rPr lang="en-US" dirty="0"/>
              <a:t>Phone</a:t>
            </a:r>
          </a:p>
        </p:txBody>
      </p:sp>
      <p:sp>
        <p:nvSpPr>
          <p:cNvPr id="120" name="Text Placeholder 10">
            <a:extLst>
              <a:ext uri="{FF2B5EF4-FFF2-40B4-BE49-F238E27FC236}">
                <a16:creationId xmlns:a16="http://schemas.microsoft.com/office/drawing/2014/main" id="{FA6F6D13-5176-4A50-AB07-437673224745}"/>
              </a:ext>
            </a:extLst>
          </p:cNvPr>
          <p:cNvSpPr>
            <a:spLocks noGrp="1"/>
          </p:cNvSpPr>
          <p:nvPr>
            <p:ph type="body" sz="quarter" idx="71" hasCustomPrompt="1"/>
          </p:nvPr>
        </p:nvSpPr>
        <p:spPr>
          <a:xfrm>
            <a:off x="1756001" y="5690866"/>
            <a:ext cx="1291498" cy="152034"/>
          </a:xfrm>
        </p:spPr>
        <p:txBody>
          <a:bodyPr lIns="0" tIns="0" rIns="0" bIns="0" anchor="ctr" anchorCtr="0">
            <a:noAutofit/>
          </a:bodyPr>
          <a:lstStyle>
            <a:lvl1pPr marL="0" indent="0" algn="ctr">
              <a:buNone/>
              <a:defRPr sz="900"/>
            </a:lvl1pPr>
          </a:lstStyle>
          <a:p>
            <a:pPr lvl="0"/>
            <a:r>
              <a:rPr lang="en-US" dirty="0"/>
              <a:t>Email</a:t>
            </a:r>
          </a:p>
        </p:txBody>
      </p:sp>
      <p:sp>
        <p:nvSpPr>
          <p:cNvPr id="121" name="Picture Placeholder 4">
            <a:extLst>
              <a:ext uri="{FF2B5EF4-FFF2-40B4-BE49-F238E27FC236}">
                <a16:creationId xmlns:a16="http://schemas.microsoft.com/office/drawing/2014/main" id="{4328CF99-B18B-4885-BAF6-590AC38E4B01}"/>
              </a:ext>
            </a:extLst>
          </p:cNvPr>
          <p:cNvSpPr>
            <a:spLocks noGrp="1"/>
          </p:cNvSpPr>
          <p:nvPr>
            <p:ph type="pic" sz="quarter" idx="72" hasCustomPrompt="1"/>
          </p:nvPr>
        </p:nvSpPr>
        <p:spPr>
          <a:xfrm>
            <a:off x="3377699" y="4510244"/>
            <a:ext cx="942700" cy="794253"/>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300"/>
            </a:lvl1pPr>
          </a:lstStyle>
          <a:p>
            <a:r>
              <a:rPr lang="en-US" dirty="0"/>
              <a:t>Click icon to insert photo</a:t>
            </a:r>
          </a:p>
        </p:txBody>
      </p:sp>
      <p:sp>
        <p:nvSpPr>
          <p:cNvPr id="122" name="Text Placeholder 5">
            <a:extLst>
              <a:ext uri="{FF2B5EF4-FFF2-40B4-BE49-F238E27FC236}">
                <a16:creationId xmlns:a16="http://schemas.microsoft.com/office/drawing/2014/main" id="{E3FE8612-9045-4A36-9AA2-F8EE40A70A87}"/>
              </a:ext>
            </a:extLst>
          </p:cNvPr>
          <p:cNvSpPr>
            <a:spLocks noGrp="1"/>
          </p:cNvSpPr>
          <p:nvPr>
            <p:ph type="body" sz="quarter" idx="73" hasCustomPrompt="1"/>
          </p:nvPr>
        </p:nvSpPr>
        <p:spPr>
          <a:xfrm>
            <a:off x="3203300" y="5342298"/>
            <a:ext cx="1291498" cy="192024"/>
          </a:xfrm>
        </p:spPr>
        <p:txBody>
          <a:bodyPr lIns="0" tIns="0" rIns="0" bIns="0" anchor="ctr" anchorCtr="0">
            <a:normAutofit/>
          </a:bodyPr>
          <a:lstStyle>
            <a:lvl1pPr marL="0" indent="0" algn="ctr">
              <a:buNone/>
              <a:defRPr sz="11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23" name="Text Placeholder 10">
            <a:extLst>
              <a:ext uri="{FF2B5EF4-FFF2-40B4-BE49-F238E27FC236}">
                <a16:creationId xmlns:a16="http://schemas.microsoft.com/office/drawing/2014/main" id="{35B38D60-A445-4D12-82E7-A24CC560D8A0}"/>
              </a:ext>
            </a:extLst>
          </p:cNvPr>
          <p:cNvSpPr>
            <a:spLocks noGrp="1"/>
          </p:cNvSpPr>
          <p:nvPr>
            <p:ph type="body" sz="quarter" idx="74" hasCustomPrompt="1"/>
          </p:nvPr>
        </p:nvSpPr>
        <p:spPr>
          <a:xfrm>
            <a:off x="3203300" y="5536703"/>
            <a:ext cx="1291498" cy="152034"/>
          </a:xfrm>
        </p:spPr>
        <p:txBody>
          <a:bodyPr lIns="0" tIns="0" rIns="0" bIns="0" anchor="ctr" anchorCtr="0">
            <a:noAutofit/>
          </a:bodyPr>
          <a:lstStyle>
            <a:lvl1pPr marL="0" indent="0" algn="ctr">
              <a:buNone/>
              <a:defRPr sz="900"/>
            </a:lvl1pPr>
          </a:lstStyle>
          <a:p>
            <a:pPr lvl="0"/>
            <a:r>
              <a:rPr lang="en-US" dirty="0"/>
              <a:t>Phone</a:t>
            </a:r>
          </a:p>
        </p:txBody>
      </p:sp>
      <p:sp>
        <p:nvSpPr>
          <p:cNvPr id="124" name="Text Placeholder 10">
            <a:extLst>
              <a:ext uri="{FF2B5EF4-FFF2-40B4-BE49-F238E27FC236}">
                <a16:creationId xmlns:a16="http://schemas.microsoft.com/office/drawing/2014/main" id="{51D990E9-62BB-47AA-A758-E93F77C22B2D}"/>
              </a:ext>
            </a:extLst>
          </p:cNvPr>
          <p:cNvSpPr>
            <a:spLocks noGrp="1"/>
          </p:cNvSpPr>
          <p:nvPr>
            <p:ph type="body" sz="quarter" idx="75" hasCustomPrompt="1"/>
          </p:nvPr>
        </p:nvSpPr>
        <p:spPr>
          <a:xfrm>
            <a:off x="3203300" y="5690866"/>
            <a:ext cx="1291498" cy="152034"/>
          </a:xfrm>
        </p:spPr>
        <p:txBody>
          <a:bodyPr lIns="0" tIns="0" rIns="0" bIns="0" anchor="ctr" anchorCtr="0">
            <a:noAutofit/>
          </a:bodyPr>
          <a:lstStyle>
            <a:lvl1pPr marL="0" indent="0" algn="ctr">
              <a:buNone/>
              <a:defRPr sz="900"/>
            </a:lvl1pPr>
          </a:lstStyle>
          <a:p>
            <a:pPr lvl="0"/>
            <a:r>
              <a:rPr lang="en-US" dirty="0"/>
              <a:t>Email</a:t>
            </a:r>
          </a:p>
        </p:txBody>
      </p:sp>
      <p:sp>
        <p:nvSpPr>
          <p:cNvPr id="125" name="Picture Placeholder 4">
            <a:extLst>
              <a:ext uri="{FF2B5EF4-FFF2-40B4-BE49-F238E27FC236}">
                <a16:creationId xmlns:a16="http://schemas.microsoft.com/office/drawing/2014/main" id="{B8DEC7D8-EB43-496C-A007-3EADFABD78FC}"/>
              </a:ext>
            </a:extLst>
          </p:cNvPr>
          <p:cNvSpPr>
            <a:spLocks noGrp="1"/>
          </p:cNvSpPr>
          <p:nvPr>
            <p:ph type="pic" sz="quarter" idx="76" hasCustomPrompt="1"/>
          </p:nvPr>
        </p:nvSpPr>
        <p:spPr>
          <a:xfrm>
            <a:off x="4824998" y="4510244"/>
            <a:ext cx="942700" cy="794253"/>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300"/>
            </a:lvl1pPr>
          </a:lstStyle>
          <a:p>
            <a:r>
              <a:rPr lang="en-US" dirty="0"/>
              <a:t>Click icon to insert photo</a:t>
            </a:r>
          </a:p>
        </p:txBody>
      </p:sp>
      <p:sp>
        <p:nvSpPr>
          <p:cNvPr id="126" name="Text Placeholder 5">
            <a:extLst>
              <a:ext uri="{FF2B5EF4-FFF2-40B4-BE49-F238E27FC236}">
                <a16:creationId xmlns:a16="http://schemas.microsoft.com/office/drawing/2014/main" id="{44EE9DC0-4B0B-4BBA-9B4F-DE29D27B171A}"/>
              </a:ext>
            </a:extLst>
          </p:cNvPr>
          <p:cNvSpPr>
            <a:spLocks noGrp="1"/>
          </p:cNvSpPr>
          <p:nvPr>
            <p:ph type="body" sz="quarter" idx="77" hasCustomPrompt="1"/>
          </p:nvPr>
        </p:nvSpPr>
        <p:spPr>
          <a:xfrm>
            <a:off x="4650599" y="5342298"/>
            <a:ext cx="1291498" cy="192024"/>
          </a:xfrm>
        </p:spPr>
        <p:txBody>
          <a:bodyPr lIns="0" tIns="0" rIns="0" bIns="0" anchor="ctr" anchorCtr="0">
            <a:normAutofit/>
          </a:bodyPr>
          <a:lstStyle>
            <a:lvl1pPr marL="0" indent="0" algn="ctr">
              <a:buNone/>
              <a:defRPr sz="11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27" name="Text Placeholder 10">
            <a:extLst>
              <a:ext uri="{FF2B5EF4-FFF2-40B4-BE49-F238E27FC236}">
                <a16:creationId xmlns:a16="http://schemas.microsoft.com/office/drawing/2014/main" id="{4D114227-2CEE-421C-A970-FC43CB0BAB06}"/>
              </a:ext>
            </a:extLst>
          </p:cNvPr>
          <p:cNvSpPr>
            <a:spLocks noGrp="1"/>
          </p:cNvSpPr>
          <p:nvPr>
            <p:ph type="body" sz="quarter" idx="78" hasCustomPrompt="1"/>
          </p:nvPr>
        </p:nvSpPr>
        <p:spPr>
          <a:xfrm>
            <a:off x="4650599" y="5536703"/>
            <a:ext cx="1291498" cy="152034"/>
          </a:xfrm>
        </p:spPr>
        <p:txBody>
          <a:bodyPr lIns="0" tIns="0" rIns="0" bIns="0" anchor="ctr" anchorCtr="0">
            <a:noAutofit/>
          </a:bodyPr>
          <a:lstStyle>
            <a:lvl1pPr marL="0" indent="0" algn="ctr">
              <a:buNone/>
              <a:defRPr sz="900"/>
            </a:lvl1pPr>
          </a:lstStyle>
          <a:p>
            <a:pPr lvl="0"/>
            <a:r>
              <a:rPr lang="en-US" dirty="0"/>
              <a:t>Phone</a:t>
            </a:r>
          </a:p>
        </p:txBody>
      </p:sp>
      <p:sp>
        <p:nvSpPr>
          <p:cNvPr id="128" name="Text Placeholder 10">
            <a:extLst>
              <a:ext uri="{FF2B5EF4-FFF2-40B4-BE49-F238E27FC236}">
                <a16:creationId xmlns:a16="http://schemas.microsoft.com/office/drawing/2014/main" id="{5FCEE83E-4DD7-445A-9E40-1BEE4BC8B3A1}"/>
              </a:ext>
            </a:extLst>
          </p:cNvPr>
          <p:cNvSpPr>
            <a:spLocks noGrp="1"/>
          </p:cNvSpPr>
          <p:nvPr>
            <p:ph type="body" sz="quarter" idx="79" hasCustomPrompt="1"/>
          </p:nvPr>
        </p:nvSpPr>
        <p:spPr>
          <a:xfrm>
            <a:off x="4650599" y="5690866"/>
            <a:ext cx="1291498" cy="152034"/>
          </a:xfrm>
        </p:spPr>
        <p:txBody>
          <a:bodyPr lIns="0" tIns="0" rIns="0" bIns="0" anchor="ctr" anchorCtr="0">
            <a:noAutofit/>
          </a:bodyPr>
          <a:lstStyle>
            <a:lvl1pPr marL="0" indent="0" algn="ctr">
              <a:buNone/>
              <a:defRPr sz="900"/>
            </a:lvl1pPr>
          </a:lstStyle>
          <a:p>
            <a:pPr lvl="0"/>
            <a:r>
              <a:rPr lang="en-US" dirty="0"/>
              <a:t>Email</a:t>
            </a:r>
          </a:p>
        </p:txBody>
      </p:sp>
      <p:sp>
        <p:nvSpPr>
          <p:cNvPr id="129" name="Picture Placeholder 4">
            <a:extLst>
              <a:ext uri="{FF2B5EF4-FFF2-40B4-BE49-F238E27FC236}">
                <a16:creationId xmlns:a16="http://schemas.microsoft.com/office/drawing/2014/main" id="{D3A82C4E-24D6-49E7-A17A-3E928D62807B}"/>
              </a:ext>
            </a:extLst>
          </p:cNvPr>
          <p:cNvSpPr>
            <a:spLocks noGrp="1"/>
          </p:cNvSpPr>
          <p:nvPr>
            <p:ph type="pic" sz="quarter" idx="80" hasCustomPrompt="1"/>
          </p:nvPr>
        </p:nvSpPr>
        <p:spPr>
          <a:xfrm>
            <a:off x="6272297" y="4510244"/>
            <a:ext cx="942700" cy="794253"/>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300"/>
            </a:lvl1pPr>
          </a:lstStyle>
          <a:p>
            <a:r>
              <a:rPr lang="en-US" dirty="0"/>
              <a:t>Click icon to insert photo</a:t>
            </a:r>
          </a:p>
        </p:txBody>
      </p:sp>
      <p:sp>
        <p:nvSpPr>
          <p:cNvPr id="130" name="Text Placeholder 5">
            <a:extLst>
              <a:ext uri="{FF2B5EF4-FFF2-40B4-BE49-F238E27FC236}">
                <a16:creationId xmlns:a16="http://schemas.microsoft.com/office/drawing/2014/main" id="{A3021C7A-0853-4976-A0DF-C3EC98421E3D}"/>
              </a:ext>
            </a:extLst>
          </p:cNvPr>
          <p:cNvSpPr>
            <a:spLocks noGrp="1"/>
          </p:cNvSpPr>
          <p:nvPr>
            <p:ph type="body" sz="quarter" idx="81" hasCustomPrompt="1"/>
          </p:nvPr>
        </p:nvSpPr>
        <p:spPr>
          <a:xfrm>
            <a:off x="6097898" y="5342298"/>
            <a:ext cx="1291498" cy="192024"/>
          </a:xfrm>
        </p:spPr>
        <p:txBody>
          <a:bodyPr lIns="0" tIns="0" rIns="0" bIns="0" anchor="ctr" anchorCtr="0">
            <a:normAutofit/>
          </a:bodyPr>
          <a:lstStyle>
            <a:lvl1pPr marL="0" indent="0" algn="ctr">
              <a:buNone/>
              <a:defRPr sz="11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31" name="Text Placeholder 10">
            <a:extLst>
              <a:ext uri="{FF2B5EF4-FFF2-40B4-BE49-F238E27FC236}">
                <a16:creationId xmlns:a16="http://schemas.microsoft.com/office/drawing/2014/main" id="{6DE529D3-0520-44E1-9B87-8C94283BF60D}"/>
              </a:ext>
            </a:extLst>
          </p:cNvPr>
          <p:cNvSpPr>
            <a:spLocks noGrp="1"/>
          </p:cNvSpPr>
          <p:nvPr>
            <p:ph type="body" sz="quarter" idx="82" hasCustomPrompt="1"/>
          </p:nvPr>
        </p:nvSpPr>
        <p:spPr>
          <a:xfrm>
            <a:off x="6097898" y="5536703"/>
            <a:ext cx="1291498" cy="152034"/>
          </a:xfrm>
        </p:spPr>
        <p:txBody>
          <a:bodyPr lIns="0" tIns="0" rIns="0" bIns="0" anchor="ctr" anchorCtr="0">
            <a:noAutofit/>
          </a:bodyPr>
          <a:lstStyle>
            <a:lvl1pPr marL="0" indent="0" algn="ctr">
              <a:buNone/>
              <a:defRPr sz="900"/>
            </a:lvl1pPr>
          </a:lstStyle>
          <a:p>
            <a:pPr lvl="0"/>
            <a:r>
              <a:rPr lang="en-US" dirty="0"/>
              <a:t>Phone</a:t>
            </a:r>
          </a:p>
        </p:txBody>
      </p:sp>
      <p:sp>
        <p:nvSpPr>
          <p:cNvPr id="132" name="Text Placeholder 10">
            <a:extLst>
              <a:ext uri="{FF2B5EF4-FFF2-40B4-BE49-F238E27FC236}">
                <a16:creationId xmlns:a16="http://schemas.microsoft.com/office/drawing/2014/main" id="{80925448-ECAA-4938-92C6-610EECE76D75}"/>
              </a:ext>
            </a:extLst>
          </p:cNvPr>
          <p:cNvSpPr>
            <a:spLocks noGrp="1"/>
          </p:cNvSpPr>
          <p:nvPr>
            <p:ph type="body" sz="quarter" idx="83" hasCustomPrompt="1"/>
          </p:nvPr>
        </p:nvSpPr>
        <p:spPr>
          <a:xfrm>
            <a:off x="6097898" y="5690866"/>
            <a:ext cx="1291498" cy="152034"/>
          </a:xfrm>
        </p:spPr>
        <p:txBody>
          <a:bodyPr lIns="0" tIns="0" rIns="0" bIns="0" anchor="ctr" anchorCtr="0">
            <a:noAutofit/>
          </a:bodyPr>
          <a:lstStyle>
            <a:lvl1pPr marL="0" indent="0" algn="ctr">
              <a:buNone/>
              <a:defRPr sz="900"/>
            </a:lvl1pPr>
          </a:lstStyle>
          <a:p>
            <a:pPr lvl="0"/>
            <a:r>
              <a:rPr lang="en-US" dirty="0"/>
              <a:t>Email</a:t>
            </a:r>
          </a:p>
        </p:txBody>
      </p:sp>
      <p:sp>
        <p:nvSpPr>
          <p:cNvPr id="133" name="Picture Placeholder 4">
            <a:extLst>
              <a:ext uri="{FF2B5EF4-FFF2-40B4-BE49-F238E27FC236}">
                <a16:creationId xmlns:a16="http://schemas.microsoft.com/office/drawing/2014/main" id="{C1FD14D4-56AA-41F6-96C2-3FF511E2EB09}"/>
              </a:ext>
            </a:extLst>
          </p:cNvPr>
          <p:cNvSpPr>
            <a:spLocks noGrp="1"/>
          </p:cNvSpPr>
          <p:nvPr>
            <p:ph type="pic" sz="quarter" idx="84" hasCustomPrompt="1"/>
          </p:nvPr>
        </p:nvSpPr>
        <p:spPr>
          <a:xfrm>
            <a:off x="7719596" y="4510244"/>
            <a:ext cx="942700" cy="794253"/>
          </a:xfrm>
          <a:blipFill dpi="0" rotWithShape="1">
            <a:blip r:embed="rId2">
              <a:alphaModFix amt="20000"/>
            </a:blip>
            <a:srcRect/>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300"/>
            </a:lvl1pPr>
          </a:lstStyle>
          <a:p>
            <a:r>
              <a:rPr lang="en-US" dirty="0"/>
              <a:t>Click icon to insert photo</a:t>
            </a:r>
          </a:p>
        </p:txBody>
      </p:sp>
      <p:sp>
        <p:nvSpPr>
          <p:cNvPr id="134" name="Text Placeholder 5">
            <a:extLst>
              <a:ext uri="{FF2B5EF4-FFF2-40B4-BE49-F238E27FC236}">
                <a16:creationId xmlns:a16="http://schemas.microsoft.com/office/drawing/2014/main" id="{5A156461-DE53-4C1B-BF8D-DB1AD847361C}"/>
              </a:ext>
            </a:extLst>
          </p:cNvPr>
          <p:cNvSpPr>
            <a:spLocks noGrp="1"/>
          </p:cNvSpPr>
          <p:nvPr>
            <p:ph type="body" sz="quarter" idx="85" hasCustomPrompt="1"/>
          </p:nvPr>
        </p:nvSpPr>
        <p:spPr>
          <a:xfrm>
            <a:off x="7545197" y="5342298"/>
            <a:ext cx="1291498" cy="192024"/>
          </a:xfrm>
        </p:spPr>
        <p:txBody>
          <a:bodyPr lIns="0" tIns="0" rIns="0" bIns="0" anchor="ctr" anchorCtr="0">
            <a:normAutofit/>
          </a:bodyPr>
          <a:lstStyle>
            <a:lvl1pPr marL="0" indent="0" algn="ctr">
              <a:buNone/>
              <a:defRPr sz="11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a:t>
            </a:r>
          </a:p>
        </p:txBody>
      </p:sp>
      <p:sp>
        <p:nvSpPr>
          <p:cNvPr id="135" name="Text Placeholder 10">
            <a:extLst>
              <a:ext uri="{FF2B5EF4-FFF2-40B4-BE49-F238E27FC236}">
                <a16:creationId xmlns:a16="http://schemas.microsoft.com/office/drawing/2014/main" id="{8F651281-D9CD-474D-82E6-A800DA5F3804}"/>
              </a:ext>
            </a:extLst>
          </p:cNvPr>
          <p:cNvSpPr>
            <a:spLocks noGrp="1"/>
          </p:cNvSpPr>
          <p:nvPr>
            <p:ph type="body" sz="quarter" idx="86" hasCustomPrompt="1"/>
          </p:nvPr>
        </p:nvSpPr>
        <p:spPr>
          <a:xfrm>
            <a:off x="7545197" y="5536703"/>
            <a:ext cx="1291498" cy="152034"/>
          </a:xfrm>
        </p:spPr>
        <p:txBody>
          <a:bodyPr lIns="0" tIns="0" rIns="0" bIns="0" anchor="ctr" anchorCtr="0">
            <a:noAutofit/>
          </a:bodyPr>
          <a:lstStyle>
            <a:lvl1pPr marL="0" indent="0" algn="ctr">
              <a:buNone/>
              <a:defRPr sz="900"/>
            </a:lvl1pPr>
          </a:lstStyle>
          <a:p>
            <a:pPr lvl="0"/>
            <a:r>
              <a:rPr lang="en-US" dirty="0"/>
              <a:t>Phone</a:t>
            </a:r>
          </a:p>
        </p:txBody>
      </p:sp>
      <p:sp>
        <p:nvSpPr>
          <p:cNvPr id="136" name="Text Placeholder 10">
            <a:extLst>
              <a:ext uri="{FF2B5EF4-FFF2-40B4-BE49-F238E27FC236}">
                <a16:creationId xmlns:a16="http://schemas.microsoft.com/office/drawing/2014/main" id="{9F7AECEA-2B41-4095-A2B1-9C01644F3D70}"/>
              </a:ext>
            </a:extLst>
          </p:cNvPr>
          <p:cNvSpPr>
            <a:spLocks noGrp="1"/>
          </p:cNvSpPr>
          <p:nvPr>
            <p:ph type="body" sz="quarter" idx="87" hasCustomPrompt="1"/>
          </p:nvPr>
        </p:nvSpPr>
        <p:spPr>
          <a:xfrm>
            <a:off x="7545197" y="5690866"/>
            <a:ext cx="1291498" cy="152034"/>
          </a:xfrm>
        </p:spPr>
        <p:txBody>
          <a:bodyPr lIns="0" tIns="0" rIns="0" bIns="0" anchor="ctr" anchorCtr="0">
            <a:noAutofit/>
          </a:bodyPr>
          <a:lstStyle>
            <a:lvl1pPr marL="0" indent="0" algn="ctr">
              <a:buNone/>
              <a:defRPr sz="900"/>
            </a:lvl1pPr>
          </a:lstStyle>
          <a:p>
            <a:pPr lvl="0"/>
            <a:r>
              <a:rPr lang="en-US" dirty="0"/>
              <a:t>Email</a:t>
            </a:r>
          </a:p>
        </p:txBody>
      </p:sp>
      <p:cxnSp>
        <p:nvCxnSpPr>
          <p:cNvPr id="137" name="Straight Connector 136">
            <a:extLst>
              <a:ext uri="{FF2B5EF4-FFF2-40B4-BE49-F238E27FC236}">
                <a16:creationId xmlns:a16="http://schemas.microsoft.com/office/drawing/2014/main" id="{1EE31674-95CA-441A-A091-1B3A660802E8}"/>
              </a:ext>
            </a:extLst>
          </p:cNvPr>
          <p:cNvCxnSpPr>
            <a:cxnSpLocks/>
          </p:cNvCxnSpPr>
          <p:nvPr userDrawn="1"/>
        </p:nvCxnSpPr>
        <p:spPr>
          <a:xfrm>
            <a:off x="228600" y="1117600"/>
            <a:ext cx="8686800"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16C8BB7F-5E7E-408F-8877-110FAB0A5D47}"/>
              </a:ext>
            </a:extLst>
          </p:cNvPr>
          <p:cNvCxnSpPr>
            <a:cxnSpLocks/>
          </p:cNvCxnSpPr>
          <p:nvPr userDrawn="1"/>
        </p:nvCxnSpPr>
        <p:spPr>
          <a:xfrm>
            <a:off x="228600" y="271459"/>
            <a:ext cx="8686800"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851536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AT Overview">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6DA0A38-B0BD-4FB0-B4F8-72DB7E116A1C}"/>
              </a:ext>
            </a:extLst>
          </p:cNvPr>
          <p:cNvSpPr>
            <a:spLocks noGrp="1"/>
          </p:cNvSpPr>
          <p:nvPr>
            <p:ph type="ftr" sz="quarter" idx="11"/>
          </p:nvPr>
        </p:nvSpPr>
        <p:spPr/>
        <p:txBody>
          <a:bodyPr/>
          <a:lstStyle/>
          <a:p>
            <a:endParaRPr lang="en-US" dirty="0"/>
          </a:p>
        </p:txBody>
      </p:sp>
      <p:pic>
        <p:nvPicPr>
          <p:cNvPr id="5" name="Picture 4">
            <a:extLst>
              <a:ext uri="{FF2B5EF4-FFF2-40B4-BE49-F238E27FC236}">
                <a16:creationId xmlns:a16="http://schemas.microsoft.com/office/drawing/2014/main" id="{27A1E79E-42C8-45A2-8932-9A5F7CBDA02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456450" y="3664870"/>
            <a:ext cx="4670513" cy="2120564"/>
          </a:xfrm>
          <a:prstGeom prst="rect">
            <a:avLst/>
          </a:prstGeom>
        </p:spPr>
      </p:pic>
      <p:sp>
        <p:nvSpPr>
          <p:cNvPr id="6" name="Rectangle 5">
            <a:extLst>
              <a:ext uri="{FF2B5EF4-FFF2-40B4-BE49-F238E27FC236}">
                <a16:creationId xmlns:a16="http://schemas.microsoft.com/office/drawing/2014/main" id="{B0CB7BA2-E7A6-4D49-9FEE-0656AE9D189E}"/>
              </a:ext>
            </a:extLst>
          </p:cNvPr>
          <p:cNvSpPr/>
          <p:nvPr userDrawn="1"/>
        </p:nvSpPr>
        <p:spPr>
          <a:xfrm>
            <a:off x="626650" y="1154986"/>
            <a:ext cx="7914838" cy="78031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80D108F-6592-419A-B72C-E8522C27916D}"/>
              </a:ext>
            </a:extLst>
          </p:cNvPr>
          <p:cNvSpPr/>
          <p:nvPr userDrawn="1"/>
        </p:nvSpPr>
        <p:spPr>
          <a:xfrm>
            <a:off x="1472694" y="1211614"/>
            <a:ext cx="6198613" cy="646331"/>
          </a:xfrm>
          <a:prstGeom prst="rect">
            <a:avLst/>
          </a:prstGeom>
        </p:spPr>
        <p:txBody>
          <a:bodyPr wrap="square">
            <a:spAutoFit/>
          </a:bodyPr>
          <a:lstStyle/>
          <a:p>
            <a:pPr algn="ctr"/>
            <a:r>
              <a:rPr lang="en-US" b="1" i="1" dirty="0">
                <a:solidFill>
                  <a:schemeClr val="tx2"/>
                </a:solidFill>
                <a:latin typeface="Calibri" panose="020F0502020204030204" pitchFamily="34" charset="0"/>
              </a:rPr>
              <a:t>For over 120 years, Armstrong Teasdale has forged long-term relationships with clients large and small around the globe. </a:t>
            </a:r>
            <a:endParaRPr lang="en-US" b="1" i="1" dirty="0">
              <a:solidFill>
                <a:schemeClr val="tx2"/>
              </a:solidFill>
            </a:endParaRPr>
          </a:p>
        </p:txBody>
      </p:sp>
      <p:sp>
        <p:nvSpPr>
          <p:cNvPr id="9" name="Rectangle 8">
            <a:extLst>
              <a:ext uri="{FF2B5EF4-FFF2-40B4-BE49-F238E27FC236}">
                <a16:creationId xmlns:a16="http://schemas.microsoft.com/office/drawing/2014/main" id="{B0770D14-0E48-42D2-B736-1DF6AB5C5B53}"/>
              </a:ext>
            </a:extLst>
          </p:cNvPr>
          <p:cNvSpPr/>
          <p:nvPr userDrawn="1"/>
        </p:nvSpPr>
        <p:spPr>
          <a:xfrm>
            <a:off x="1017037" y="3860230"/>
            <a:ext cx="2332965" cy="1708160"/>
          </a:xfrm>
          <a:prstGeom prst="rect">
            <a:avLst/>
          </a:prstGeom>
        </p:spPr>
        <p:txBody>
          <a:bodyPr wrap="square">
            <a:spAutoFit/>
          </a:bodyPr>
          <a:lstStyle/>
          <a:p>
            <a:pPr algn="l"/>
            <a:r>
              <a:rPr lang="en-US" sz="1500" b="0" dirty="0">
                <a:solidFill>
                  <a:schemeClr val="tx2"/>
                </a:solidFill>
                <a:latin typeface="Calibri" panose="020F0502020204030204" pitchFamily="34" charset="0"/>
              </a:rPr>
              <a:t>With 18 offices worldwide, </a:t>
            </a:r>
            <a:br>
              <a:rPr lang="en-US" sz="1500" b="0" dirty="0">
                <a:solidFill>
                  <a:schemeClr val="tx2"/>
                </a:solidFill>
                <a:latin typeface="Calibri" panose="020F0502020204030204" pitchFamily="34" charset="0"/>
              </a:rPr>
            </a:br>
            <a:r>
              <a:rPr lang="en-US" sz="1500" b="0" dirty="0">
                <a:solidFill>
                  <a:schemeClr val="tx2"/>
                </a:solidFill>
                <a:latin typeface="Calibri" panose="020F0502020204030204" pitchFamily="34" charset="0"/>
              </a:rPr>
              <a:t>our lawyers are licensed </a:t>
            </a:r>
            <a:br>
              <a:rPr lang="en-US" sz="1500" b="0" dirty="0">
                <a:solidFill>
                  <a:schemeClr val="tx2"/>
                </a:solidFill>
                <a:latin typeface="Calibri" panose="020F0502020204030204" pitchFamily="34" charset="0"/>
              </a:rPr>
            </a:br>
            <a:r>
              <a:rPr lang="en-US" sz="1500" b="0" dirty="0">
                <a:solidFill>
                  <a:schemeClr val="tx2"/>
                </a:solidFill>
                <a:latin typeface="Calibri" panose="020F0502020204030204" pitchFamily="34" charset="0"/>
              </a:rPr>
              <a:t>to practice in countless jurisdictions and courts in the U.S., as well as in the U.K. and Ireland.</a:t>
            </a:r>
          </a:p>
          <a:p>
            <a:pPr algn="l"/>
            <a:endParaRPr lang="en-US" sz="1500" b="0" dirty="0">
              <a:solidFill>
                <a:schemeClr val="tx2"/>
              </a:solidFill>
              <a:latin typeface="Calibri" panose="020F0502020204030204" pitchFamily="34" charset="0"/>
            </a:endParaRPr>
          </a:p>
        </p:txBody>
      </p:sp>
      <p:pic>
        <p:nvPicPr>
          <p:cNvPr id="10" name="Picture 6">
            <a:extLst>
              <a:ext uri="{FF2B5EF4-FFF2-40B4-BE49-F238E27FC236}">
                <a16:creationId xmlns:a16="http://schemas.microsoft.com/office/drawing/2014/main" id="{DA2827A3-152B-4C04-9486-D3D51D51E2B9}"/>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2" r="-2" b="57383"/>
          <a:stretch/>
        </p:blipFill>
        <p:spPr bwMode="auto">
          <a:xfrm>
            <a:off x="2577579" y="2221828"/>
            <a:ext cx="60325" cy="1150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6">
            <a:extLst>
              <a:ext uri="{FF2B5EF4-FFF2-40B4-BE49-F238E27FC236}">
                <a16:creationId xmlns:a16="http://schemas.microsoft.com/office/drawing/2014/main" id="{337BE756-E784-4139-B066-4B6D8B3C3CD4}"/>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2" r="-2" b="57383"/>
          <a:stretch/>
        </p:blipFill>
        <p:spPr bwMode="auto">
          <a:xfrm>
            <a:off x="4699141" y="2223271"/>
            <a:ext cx="60325" cy="1150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6">
            <a:extLst>
              <a:ext uri="{FF2B5EF4-FFF2-40B4-BE49-F238E27FC236}">
                <a16:creationId xmlns:a16="http://schemas.microsoft.com/office/drawing/2014/main" id="{55AC6C6F-704E-49BD-B284-B9638559E0C9}"/>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2" r="-2" b="57383"/>
          <a:stretch/>
        </p:blipFill>
        <p:spPr bwMode="auto">
          <a:xfrm>
            <a:off x="6876958" y="2223271"/>
            <a:ext cx="60325" cy="1150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 name="Group 12">
            <a:extLst>
              <a:ext uri="{FF2B5EF4-FFF2-40B4-BE49-F238E27FC236}">
                <a16:creationId xmlns:a16="http://schemas.microsoft.com/office/drawing/2014/main" id="{ADFBFB44-990F-41CA-85AE-01C36A03B004}"/>
              </a:ext>
            </a:extLst>
          </p:cNvPr>
          <p:cNvGrpSpPr/>
          <p:nvPr userDrawn="1"/>
        </p:nvGrpSpPr>
        <p:grpSpPr>
          <a:xfrm>
            <a:off x="554830" y="2436634"/>
            <a:ext cx="2012089" cy="871883"/>
            <a:chOff x="419657" y="1507469"/>
            <a:chExt cx="2012089" cy="871883"/>
          </a:xfrm>
        </p:grpSpPr>
        <p:sp>
          <p:nvSpPr>
            <p:cNvPr id="14" name="Rectangle 13">
              <a:extLst>
                <a:ext uri="{FF2B5EF4-FFF2-40B4-BE49-F238E27FC236}">
                  <a16:creationId xmlns:a16="http://schemas.microsoft.com/office/drawing/2014/main" id="{CED9730B-C929-4658-8514-418009A6F753}"/>
                </a:ext>
              </a:extLst>
            </p:cNvPr>
            <p:cNvSpPr/>
            <p:nvPr/>
          </p:nvSpPr>
          <p:spPr>
            <a:xfrm>
              <a:off x="419657" y="1507469"/>
              <a:ext cx="2012089" cy="800219"/>
            </a:xfrm>
            <a:prstGeom prst="rect">
              <a:avLst/>
            </a:prstGeom>
            <a:noFill/>
          </p:spPr>
          <p:txBody>
            <a:bodyPr wrap="none" lIns="91440" tIns="45720" rIns="91440" bIns="45720">
              <a:normAutofit/>
            </a:bodyPr>
            <a:lstStyle/>
            <a:p>
              <a:pPr algn="ctr"/>
              <a:r>
                <a:rPr lang="en-US" sz="4600" b="1" cap="none" spc="0" dirty="0">
                  <a:ln w="13462">
                    <a:solidFill>
                      <a:schemeClr val="bg1"/>
                    </a:solidFill>
                    <a:prstDash val="solid"/>
                  </a:ln>
                  <a:effectLst>
                    <a:outerShdw dist="38100" dir="2700000" algn="bl" rotWithShape="0">
                      <a:schemeClr val="accent5">
                        <a:alpha val="40000"/>
                      </a:schemeClr>
                    </a:outerShdw>
                  </a:effectLst>
                  <a:latin typeface="Akzidenz Grotesk BE BoldEx" panose="02000505060000020004" pitchFamily="50" charset="0"/>
                </a:rPr>
                <a:t>360</a:t>
              </a:r>
              <a:r>
                <a:rPr lang="en-US" sz="4800" b="1" cap="none" spc="0" baseline="16000" dirty="0">
                  <a:ln w="13462">
                    <a:solidFill>
                      <a:schemeClr val="bg1"/>
                    </a:solidFill>
                    <a:prstDash val="solid"/>
                  </a:ln>
                  <a:effectLst>
                    <a:outerShdw dist="38100" dir="2700000" algn="bl" rotWithShape="0">
                      <a:schemeClr val="accent5">
                        <a:alpha val="40000"/>
                      </a:schemeClr>
                    </a:outerShdw>
                  </a:effectLst>
                  <a:latin typeface="Akzidenz Grotesk BE BoldEx" panose="02000505060000020004" pitchFamily="50" charset="0"/>
                </a:rPr>
                <a:t>+</a:t>
              </a:r>
              <a:endParaRPr lang="en-US" sz="4500" b="1" cap="none" spc="0" baseline="16000" dirty="0">
                <a:ln w="13462">
                  <a:solidFill>
                    <a:schemeClr val="bg1"/>
                  </a:solidFill>
                  <a:prstDash val="solid"/>
                </a:ln>
                <a:effectLst>
                  <a:outerShdw dist="38100" dir="2700000" algn="bl" rotWithShape="0">
                    <a:schemeClr val="accent5">
                      <a:alpha val="40000"/>
                    </a:schemeClr>
                  </a:outerShdw>
                </a:effectLst>
                <a:latin typeface="Akzidenz Grotesk BE BoldEx" panose="02000505060000020004" pitchFamily="50" charset="0"/>
              </a:endParaRPr>
            </a:p>
          </p:txBody>
        </p:sp>
        <p:sp>
          <p:nvSpPr>
            <p:cNvPr id="15" name="TextBox 14">
              <a:extLst>
                <a:ext uri="{FF2B5EF4-FFF2-40B4-BE49-F238E27FC236}">
                  <a16:creationId xmlns:a16="http://schemas.microsoft.com/office/drawing/2014/main" id="{80B643FA-BE5C-485B-B274-61FBD737E3B5}"/>
                </a:ext>
              </a:extLst>
            </p:cNvPr>
            <p:cNvSpPr txBox="1"/>
            <p:nvPr/>
          </p:nvSpPr>
          <p:spPr>
            <a:xfrm>
              <a:off x="473756" y="2163908"/>
              <a:ext cx="1903890" cy="215444"/>
            </a:xfrm>
            <a:prstGeom prst="rect">
              <a:avLst/>
            </a:prstGeom>
            <a:noFill/>
          </p:spPr>
          <p:txBody>
            <a:bodyPr wrap="none" rtlCol="0">
              <a:normAutofit/>
            </a:bodyPr>
            <a:lstStyle/>
            <a:p>
              <a:pPr algn="ctr"/>
              <a:r>
                <a:rPr lang="en-US" sz="750" spc="80" dirty="0">
                  <a:solidFill>
                    <a:schemeClr val="tx2"/>
                  </a:solidFill>
                  <a:latin typeface="Akzidenz Grotesk BE MdEx" panose="02000605050000020004" pitchFamily="50" charset="0"/>
                </a:rPr>
                <a:t>— LAWYERS —</a:t>
              </a:r>
            </a:p>
          </p:txBody>
        </p:sp>
      </p:grpSp>
      <p:grpSp>
        <p:nvGrpSpPr>
          <p:cNvPr id="16" name="Group 15">
            <a:extLst>
              <a:ext uri="{FF2B5EF4-FFF2-40B4-BE49-F238E27FC236}">
                <a16:creationId xmlns:a16="http://schemas.microsoft.com/office/drawing/2014/main" id="{3EFE2920-18E7-45C2-B3CB-683CC3CAECBA}"/>
              </a:ext>
            </a:extLst>
          </p:cNvPr>
          <p:cNvGrpSpPr/>
          <p:nvPr userDrawn="1"/>
        </p:nvGrpSpPr>
        <p:grpSpPr>
          <a:xfrm>
            <a:off x="2634312" y="2436407"/>
            <a:ext cx="2079416" cy="872165"/>
            <a:chOff x="2451125" y="1514385"/>
            <a:chExt cx="2079416" cy="872165"/>
          </a:xfrm>
        </p:grpSpPr>
        <p:sp>
          <p:nvSpPr>
            <p:cNvPr id="17" name="Rectangle 16">
              <a:extLst>
                <a:ext uri="{FF2B5EF4-FFF2-40B4-BE49-F238E27FC236}">
                  <a16:creationId xmlns:a16="http://schemas.microsoft.com/office/drawing/2014/main" id="{9221DB5F-1073-443E-ACD2-94980FAAFC9E}"/>
                </a:ext>
              </a:extLst>
            </p:cNvPr>
            <p:cNvSpPr/>
            <p:nvPr/>
          </p:nvSpPr>
          <p:spPr>
            <a:xfrm>
              <a:off x="2451125" y="1514385"/>
              <a:ext cx="2079416" cy="830997"/>
            </a:xfrm>
            <a:prstGeom prst="rect">
              <a:avLst/>
            </a:prstGeom>
            <a:noFill/>
          </p:spPr>
          <p:txBody>
            <a:bodyPr wrap="none" lIns="91440" tIns="45720" rIns="91440" bIns="45720">
              <a:normAutofit/>
            </a:bodyPr>
            <a:lstStyle/>
            <a:p>
              <a:pPr algn="ctr"/>
              <a:r>
                <a:rPr lang="en-US" sz="4600" b="1" cap="none" spc="0" dirty="0">
                  <a:ln w="13462">
                    <a:solidFill>
                      <a:schemeClr val="bg1"/>
                    </a:solidFill>
                    <a:prstDash val="solid"/>
                  </a:ln>
                  <a:effectLst>
                    <a:outerShdw dist="38100" dir="2700000" algn="bl" rotWithShape="0">
                      <a:schemeClr val="accent5">
                        <a:alpha val="40000"/>
                      </a:schemeClr>
                    </a:outerShdw>
                  </a:effectLst>
                  <a:latin typeface="Akzidenz Grotesk BE BoldEx" panose="02000505060000020004" pitchFamily="50" charset="0"/>
                </a:rPr>
                <a:t>300</a:t>
              </a:r>
              <a:r>
                <a:rPr lang="en-US" sz="4800" b="1" cap="none" spc="0" baseline="16000" dirty="0">
                  <a:ln w="13462">
                    <a:solidFill>
                      <a:schemeClr val="bg1"/>
                    </a:solidFill>
                    <a:prstDash val="solid"/>
                  </a:ln>
                  <a:effectLst>
                    <a:outerShdw dist="38100" dir="2700000" algn="bl" rotWithShape="0">
                      <a:schemeClr val="accent5">
                        <a:alpha val="40000"/>
                      </a:schemeClr>
                    </a:outerShdw>
                  </a:effectLst>
                  <a:latin typeface="Akzidenz Grotesk BE BoldEx" panose="02000505060000020004" pitchFamily="50" charset="0"/>
                </a:rPr>
                <a:t>+</a:t>
              </a:r>
              <a:endParaRPr lang="en-US" sz="4500" b="1" cap="none" spc="0" baseline="16000" dirty="0">
                <a:ln w="13462">
                  <a:solidFill>
                    <a:schemeClr val="bg1"/>
                  </a:solidFill>
                  <a:prstDash val="solid"/>
                </a:ln>
                <a:effectLst>
                  <a:outerShdw dist="38100" dir="2700000" algn="bl" rotWithShape="0">
                    <a:schemeClr val="accent5">
                      <a:alpha val="40000"/>
                    </a:schemeClr>
                  </a:outerShdw>
                </a:effectLst>
                <a:latin typeface="Akzidenz Grotesk BE BoldEx" panose="02000505060000020004" pitchFamily="50" charset="0"/>
              </a:endParaRPr>
            </a:p>
          </p:txBody>
        </p:sp>
        <p:sp>
          <p:nvSpPr>
            <p:cNvPr id="18" name="TextBox 17">
              <a:extLst>
                <a:ext uri="{FF2B5EF4-FFF2-40B4-BE49-F238E27FC236}">
                  <a16:creationId xmlns:a16="http://schemas.microsoft.com/office/drawing/2014/main" id="{81E996D9-0679-4486-9F3A-2C876372E55A}"/>
                </a:ext>
              </a:extLst>
            </p:cNvPr>
            <p:cNvSpPr txBox="1"/>
            <p:nvPr/>
          </p:nvSpPr>
          <p:spPr>
            <a:xfrm>
              <a:off x="2520975" y="2171106"/>
              <a:ext cx="1903890" cy="215444"/>
            </a:xfrm>
            <a:prstGeom prst="rect">
              <a:avLst/>
            </a:prstGeom>
            <a:noFill/>
          </p:spPr>
          <p:txBody>
            <a:bodyPr wrap="none" rtlCol="0">
              <a:normAutofit/>
            </a:bodyPr>
            <a:lstStyle/>
            <a:p>
              <a:pPr algn="ctr"/>
              <a:r>
                <a:rPr lang="en-US" sz="750" spc="80" dirty="0">
                  <a:solidFill>
                    <a:schemeClr val="tx2"/>
                  </a:solidFill>
                  <a:latin typeface="Akzidenz Grotesk BE MdEx" panose="02000605050000020004" pitchFamily="50" charset="0"/>
                </a:rPr>
                <a:t>— STAFF —</a:t>
              </a:r>
            </a:p>
          </p:txBody>
        </p:sp>
      </p:grpSp>
      <p:sp>
        <p:nvSpPr>
          <p:cNvPr id="20" name="Rectangle 19">
            <a:extLst>
              <a:ext uri="{FF2B5EF4-FFF2-40B4-BE49-F238E27FC236}">
                <a16:creationId xmlns:a16="http://schemas.microsoft.com/office/drawing/2014/main" id="{A74A705F-1976-405A-80B8-952746F2C31D}"/>
              </a:ext>
            </a:extLst>
          </p:cNvPr>
          <p:cNvSpPr/>
          <p:nvPr/>
        </p:nvSpPr>
        <p:spPr>
          <a:xfrm>
            <a:off x="5053425" y="2404526"/>
            <a:ext cx="1553630" cy="830997"/>
          </a:xfrm>
          <a:prstGeom prst="rect">
            <a:avLst/>
          </a:prstGeom>
          <a:noFill/>
        </p:spPr>
        <p:txBody>
          <a:bodyPr wrap="none" lIns="91440" tIns="45720" rIns="91440" bIns="45720">
            <a:normAutofit/>
          </a:bodyPr>
          <a:lstStyle/>
          <a:p>
            <a:pPr algn="ctr"/>
            <a:r>
              <a:rPr lang="en-US" sz="4600" b="1" cap="none" spc="-800" baseline="0" dirty="0">
                <a:ln w="13462">
                  <a:solidFill>
                    <a:schemeClr val="bg1"/>
                  </a:solidFill>
                  <a:prstDash val="solid"/>
                </a:ln>
                <a:effectLst>
                  <a:outerShdw dist="38100" dir="2700000" algn="bl" rotWithShape="0">
                    <a:schemeClr val="accent5">
                      <a:alpha val="40000"/>
                    </a:schemeClr>
                  </a:outerShdw>
                </a:effectLst>
                <a:latin typeface="Akzidenz Grotesk BE BoldEx" panose="02000505060000020004" pitchFamily="50" charset="0"/>
              </a:rPr>
              <a:t>1</a:t>
            </a:r>
            <a:r>
              <a:rPr lang="en-US" sz="4600" b="1" cap="none" dirty="0">
                <a:ln w="13462">
                  <a:solidFill>
                    <a:schemeClr val="bg1"/>
                  </a:solidFill>
                  <a:prstDash val="solid"/>
                </a:ln>
                <a:effectLst>
                  <a:outerShdw dist="38100" dir="2700000" algn="bl" rotWithShape="0">
                    <a:schemeClr val="accent5">
                      <a:alpha val="40000"/>
                    </a:schemeClr>
                  </a:outerShdw>
                </a:effectLst>
                <a:latin typeface="Akzidenz Grotesk BE BoldEx" panose="02000505060000020004" pitchFamily="50" charset="0"/>
              </a:rPr>
              <a:t>8</a:t>
            </a:r>
            <a:r>
              <a:rPr lang="en-US" sz="4800" b="1" cap="none" spc="0" baseline="16000" dirty="0">
                <a:ln w="13462">
                  <a:solidFill>
                    <a:schemeClr val="bg1"/>
                  </a:solidFill>
                  <a:prstDash val="solid"/>
                </a:ln>
                <a:effectLst>
                  <a:outerShdw dist="38100" dir="2700000" algn="bl" rotWithShape="0">
                    <a:schemeClr val="accent5">
                      <a:alpha val="40000"/>
                    </a:schemeClr>
                  </a:outerShdw>
                </a:effectLst>
                <a:latin typeface="Akzidenz Grotesk BE BoldEx" panose="02000505060000020004" pitchFamily="50" charset="0"/>
              </a:rPr>
              <a:t>%</a:t>
            </a:r>
            <a:endParaRPr lang="en-US" sz="4500" b="1" cap="none" spc="0" baseline="16000" dirty="0">
              <a:ln w="13462">
                <a:solidFill>
                  <a:schemeClr val="bg1"/>
                </a:solidFill>
                <a:prstDash val="solid"/>
              </a:ln>
              <a:effectLst>
                <a:outerShdw dist="38100" dir="2700000" algn="bl" rotWithShape="0">
                  <a:schemeClr val="accent5">
                    <a:alpha val="40000"/>
                  </a:schemeClr>
                </a:outerShdw>
              </a:effectLst>
              <a:latin typeface="Akzidenz Grotesk BE BoldEx" panose="02000505060000020004" pitchFamily="50" charset="0"/>
            </a:endParaRPr>
          </a:p>
        </p:txBody>
      </p:sp>
      <p:sp>
        <p:nvSpPr>
          <p:cNvPr id="21" name="TextBox 20">
            <a:extLst>
              <a:ext uri="{FF2B5EF4-FFF2-40B4-BE49-F238E27FC236}">
                <a16:creationId xmlns:a16="http://schemas.microsoft.com/office/drawing/2014/main" id="{D718DA68-5613-4542-95A5-8B385526F3D2}"/>
              </a:ext>
            </a:extLst>
          </p:cNvPr>
          <p:cNvSpPr txBox="1"/>
          <p:nvPr/>
        </p:nvSpPr>
        <p:spPr>
          <a:xfrm>
            <a:off x="5065538" y="3049135"/>
            <a:ext cx="1553630" cy="281094"/>
          </a:xfrm>
          <a:prstGeom prst="rect">
            <a:avLst/>
          </a:prstGeom>
          <a:noFill/>
        </p:spPr>
        <p:txBody>
          <a:bodyPr wrap="none" rtlCol="0">
            <a:noAutofit/>
          </a:bodyPr>
          <a:lstStyle/>
          <a:p>
            <a:pPr algn="ctr">
              <a:lnSpc>
                <a:spcPct val="120000"/>
              </a:lnSpc>
            </a:pPr>
            <a:r>
              <a:rPr lang="en-US" sz="750" spc="80" dirty="0">
                <a:solidFill>
                  <a:schemeClr val="tx2"/>
                </a:solidFill>
                <a:latin typeface="Akzidenz Grotesk BE MdEx" panose="02000605050000020004" pitchFamily="50" charset="0"/>
              </a:rPr>
              <a:t>OF FORTUNE 500</a:t>
            </a:r>
          </a:p>
        </p:txBody>
      </p:sp>
      <p:sp>
        <p:nvSpPr>
          <p:cNvPr id="22" name="TextBox 21">
            <a:extLst>
              <a:ext uri="{FF2B5EF4-FFF2-40B4-BE49-F238E27FC236}">
                <a16:creationId xmlns:a16="http://schemas.microsoft.com/office/drawing/2014/main" id="{9853BC24-348E-4A73-B40D-3E092BCD893A}"/>
              </a:ext>
            </a:extLst>
          </p:cNvPr>
          <p:cNvSpPr txBox="1"/>
          <p:nvPr/>
        </p:nvSpPr>
        <p:spPr>
          <a:xfrm>
            <a:off x="5047368" y="2363977"/>
            <a:ext cx="1553630" cy="215444"/>
          </a:xfrm>
          <a:prstGeom prst="rect">
            <a:avLst/>
          </a:prstGeom>
          <a:noFill/>
        </p:spPr>
        <p:txBody>
          <a:bodyPr wrap="none" rtlCol="0">
            <a:normAutofit/>
          </a:bodyPr>
          <a:lstStyle/>
          <a:p>
            <a:pPr algn="ctr"/>
            <a:r>
              <a:rPr lang="en-US" sz="750" spc="80" dirty="0">
                <a:solidFill>
                  <a:schemeClr val="tx2"/>
                </a:solidFill>
                <a:latin typeface="Akzidenz Grotesk BE MdEx" panose="02000605050000020004" pitchFamily="50" charset="0"/>
              </a:rPr>
              <a:t>— WE SERVE —</a:t>
            </a:r>
          </a:p>
        </p:txBody>
      </p:sp>
      <p:pic>
        <p:nvPicPr>
          <p:cNvPr id="25" name="Picture 24" descr="Logo, company name&#10;&#10;Description automatically generated">
            <a:extLst>
              <a:ext uri="{FF2B5EF4-FFF2-40B4-BE49-F238E27FC236}">
                <a16:creationId xmlns:a16="http://schemas.microsoft.com/office/drawing/2014/main" id="{7516A931-FC8C-4A22-B3F6-901C40CBD08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5542" r="20902" b="61382"/>
          <a:stretch/>
        </p:blipFill>
        <p:spPr>
          <a:xfrm>
            <a:off x="1157176" y="2264323"/>
            <a:ext cx="790382" cy="325913"/>
          </a:xfrm>
          <a:prstGeom prst="rect">
            <a:avLst/>
          </a:prstGeom>
        </p:spPr>
      </p:pic>
      <p:grpSp>
        <p:nvGrpSpPr>
          <p:cNvPr id="26" name="Group 25">
            <a:extLst>
              <a:ext uri="{FF2B5EF4-FFF2-40B4-BE49-F238E27FC236}">
                <a16:creationId xmlns:a16="http://schemas.microsoft.com/office/drawing/2014/main" id="{AE9A2AAF-25A9-4472-BEB0-3633B3F5270D}"/>
              </a:ext>
            </a:extLst>
          </p:cNvPr>
          <p:cNvGrpSpPr/>
          <p:nvPr userDrawn="1"/>
        </p:nvGrpSpPr>
        <p:grpSpPr>
          <a:xfrm>
            <a:off x="6924779" y="2420192"/>
            <a:ext cx="1762021" cy="861697"/>
            <a:chOff x="2574705" y="2719703"/>
            <a:chExt cx="1762021" cy="861697"/>
          </a:xfrm>
        </p:grpSpPr>
        <p:sp>
          <p:nvSpPr>
            <p:cNvPr id="27" name="Rectangle 26">
              <a:extLst>
                <a:ext uri="{FF2B5EF4-FFF2-40B4-BE49-F238E27FC236}">
                  <a16:creationId xmlns:a16="http://schemas.microsoft.com/office/drawing/2014/main" id="{3E5A8B81-0955-487B-BA4E-D99354285FCB}"/>
                </a:ext>
              </a:extLst>
            </p:cNvPr>
            <p:cNvSpPr/>
            <p:nvPr/>
          </p:nvSpPr>
          <p:spPr>
            <a:xfrm>
              <a:off x="2574705" y="2750403"/>
              <a:ext cx="1762021" cy="830997"/>
            </a:xfrm>
            <a:prstGeom prst="rect">
              <a:avLst/>
            </a:prstGeom>
            <a:noFill/>
          </p:spPr>
          <p:txBody>
            <a:bodyPr wrap="none" lIns="91440" tIns="45720" rIns="91440" bIns="45720">
              <a:normAutofit/>
            </a:bodyPr>
            <a:lstStyle/>
            <a:p>
              <a:pPr algn="ctr"/>
              <a:r>
                <a:rPr lang="en-US" sz="4600" b="1" cap="none" dirty="0">
                  <a:ln w="13462">
                    <a:solidFill>
                      <a:schemeClr val="bg1"/>
                    </a:solidFill>
                    <a:prstDash val="solid"/>
                  </a:ln>
                  <a:effectLst>
                    <a:outerShdw dist="38100" dir="2700000" algn="bl" rotWithShape="0">
                      <a:schemeClr val="accent5">
                        <a:alpha val="40000"/>
                      </a:schemeClr>
                    </a:outerShdw>
                  </a:effectLst>
                  <a:latin typeface="Akzidenz Grotesk BE BoldEx" panose="02000505060000020004" pitchFamily="50" charset="0"/>
                </a:rPr>
                <a:t>200</a:t>
              </a:r>
              <a:endParaRPr lang="en-US" sz="4600" b="1" cap="none" spc="0" baseline="16000" dirty="0">
                <a:ln w="13462">
                  <a:solidFill>
                    <a:schemeClr val="bg1"/>
                  </a:solidFill>
                  <a:prstDash val="solid"/>
                </a:ln>
                <a:effectLst>
                  <a:outerShdw dist="38100" dir="2700000" algn="bl" rotWithShape="0">
                    <a:schemeClr val="accent5">
                      <a:alpha val="40000"/>
                    </a:schemeClr>
                  </a:outerShdw>
                </a:effectLst>
                <a:latin typeface="Akzidenz Grotesk BE BoldEx" panose="02000505060000020004" pitchFamily="50" charset="0"/>
              </a:endParaRPr>
            </a:p>
          </p:txBody>
        </p:sp>
        <p:sp>
          <p:nvSpPr>
            <p:cNvPr id="28" name="TextBox 27">
              <a:extLst>
                <a:ext uri="{FF2B5EF4-FFF2-40B4-BE49-F238E27FC236}">
                  <a16:creationId xmlns:a16="http://schemas.microsoft.com/office/drawing/2014/main" id="{CE04F70D-6F46-47A5-BA9D-F419EA3F106D}"/>
                </a:ext>
              </a:extLst>
            </p:cNvPr>
            <p:cNvSpPr txBox="1"/>
            <p:nvPr/>
          </p:nvSpPr>
          <p:spPr>
            <a:xfrm>
              <a:off x="2869068" y="2719703"/>
              <a:ext cx="1136972" cy="215444"/>
            </a:xfrm>
            <a:prstGeom prst="rect">
              <a:avLst/>
            </a:prstGeom>
            <a:noFill/>
          </p:spPr>
          <p:txBody>
            <a:bodyPr wrap="none" rtlCol="0">
              <a:normAutofit/>
            </a:bodyPr>
            <a:lstStyle/>
            <a:p>
              <a:pPr algn="ctr"/>
              <a:r>
                <a:rPr lang="en-US" sz="750" spc="80" dirty="0">
                  <a:solidFill>
                    <a:schemeClr val="tx2"/>
                  </a:solidFill>
                  <a:latin typeface="Akzidenz Grotesk BE MdEx" panose="02000605050000020004" pitchFamily="50" charset="0"/>
                </a:rPr>
                <a:t>— AM LAW —</a:t>
              </a:r>
            </a:p>
          </p:txBody>
        </p:sp>
      </p:grpSp>
      <p:sp>
        <p:nvSpPr>
          <p:cNvPr id="33" name="TextBox 32">
            <a:extLst>
              <a:ext uri="{FF2B5EF4-FFF2-40B4-BE49-F238E27FC236}">
                <a16:creationId xmlns:a16="http://schemas.microsoft.com/office/drawing/2014/main" id="{4856907D-B3B7-408F-AF0A-F99545515DFB}"/>
              </a:ext>
            </a:extLst>
          </p:cNvPr>
          <p:cNvSpPr txBox="1"/>
          <p:nvPr userDrawn="1"/>
        </p:nvSpPr>
        <p:spPr>
          <a:xfrm>
            <a:off x="457200" y="444792"/>
            <a:ext cx="8251234" cy="538609"/>
          </a:xfrm>
          <a:prstGeom prst="rect">
            <a:avLst/>
          </a:prstGeom>
          <a:noFill/>
        </p:spPr>
        <p:txBody>
          <a:bodyPr wrap="square" rtlCol="0">
            <a:spAutoFit/>
          </a:bodyPr>
          <a:lstStyle/>
          <a:p>
            <a:pPr algn="ctr"/>
            <a:r>
              <a:rPr lang="en-US" sz="2900" b="1" dirty="0">
                <a:solidFill>
                  <a:schemeClr val="tx1"/>
                </a:solidFill>
              </a:rPr>
              <a:t>Overview of Armstrong Teasdale – Firm Information</a:t>
            </a:r>
          </a:p>
        </p:txBody>
      </p:sp>
      <p:pic>
        <p:nvPicPr>
          <p:cNvPr id="29" name="Picture 28" descr="Logo, company name&#10;&#10;Description automatically generated">
            <a:extLst>
              <a:ext uri="{FF2B5EF4-FFF2-40B4-BE49-F238E27FC236}">
                <a16:creationId xmlns:a16="http://schemas.microsoft.com/office/drawing/2014/main" id="{065A7F8C-86D5-4AD0-BE87-2328B273DBB2}"/>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5542" r="20902" b="61382"/>
          <a:stretch/>
        </p:blipFill>
        <p:spPr>
          <a:xfrm>
            <a:off x="3255336" y="2264323"/>
            <a:ext cx="790382" cy="325913"/>
          </a:xfrm>
          <a:prstGeom prst="rect">
            <a:avLst/>
          </a:prstGeom>
        </p:spPr>
      </p:pic>
      <p:sp>
        <p:nvSpPr>
          <p:cNvPr id="2" name="TextBox 1">
            <a:extLst>
              <a:ext uri="{FF2B5EF4-FFF2-40B4-BE49-F238E27FC236}">
                <a16:creationId xmlns:a16="http://schemas.microsoft.com/office/drawing/2014/main" id="{5648048A-1D82-411E-82C9-06B551641E99}"/>
              </a:ext>
            </a:extLst>
          </p:cNvPr>
          <p:cNvSpPr txBox="1"/>
          <p:nvPr userDrawn="1"/>
        </p:nvSpPr>
        <p:spPr>
          <a:xfrm>
            <a:off x="1005935" y="5638800"/>
            <a:ext cx="1219871" cy="230832"/>
          </a:xfrm>
          <a:prstGeom prst="rect">
            <a:avLst/>
          </a:prstGeom>
          <a:noFill/>
        </p:spPr>
        <p:txBody>
          <a:bodyPr wrap="square" rtlCol="0">
            <a:spAutoFit/>
          </a:bodyPr>
          <a:lstStyle/>
          <a:p>
            <a:r>
              <a:rPr lang="en-US" sz="900" b="1" i="1" dirty="0">
                <a:solidFill>
                  <a:schemeClr val="tx2"/>
                </a:solidFill>
              </a:rPr>
              <a:t>*As of Jan. 2024</a:t>
            </a:r>
          </a:p>
        </p:txBody>
      </p:sp>
      <p:sp>
        <p:nvSpPr>
          <p:cNvPr id="30" name="Slide Number Placeholder 5">
            <a:extLst>
              <a:ext uri="{FF2B5EF4-FFF2-40B4-BE49-F238E27FC236}">
                <a16:creationId xmlns:a16="http://schemas.microsoft.com/office/drawing/2014/main" id="{2611832F-B489-4609-8739-6FFD43004805}"/>
              </a:ext>
            </a:extLst>
          </p:cNvPr>
          <p:cNvSpPr>
            <a:spLocks noGrp="1"/>
          </p:cNvSpPr>
          <p:nvPr userDrawn="1">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Tree>
    <p:extLst>
      <p:ext uri="{BB962C8B-B14F-4D97-AF65-F5344CB8AC3E}">
        <p14:creationId xmlns:p14="http://schemas.microsoft.com/office/powerpoint/2010/main" val="779521813"/>
      </p:ext>
    </p:extLst>
  </p:cSld>
  <p:clrMapOvr>
    <a:masterClrMapping/>
  </p:clrMapOvr>
  <p:transition>
    <p:fade/>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AT Legal Service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6B66270-E742-42B5-837B-2B07EF70FED9}"/>
              </a:ext>
            </a:extLst>
          </p:cNvPr>
          <p:cNvSpPr>
            <a:spLocks noGrp="1"/>
          </p:cNvSpPr>
          <p:nvPr>
            <p:ph type="ftr" sz="quarter" idx="11"/>
          </p:nvPr>
        </p:nvSpPr>
        <p:spPr/>
        <p:txBody>
          <a:bodyPr/>
          <a:lstStyle/>
          <a:p>
            <a:endParaRPr lang="en-US" dirty="0"/>
          </a:p>
        </p:txBody>
      </p:sp>
      <p:sp>
        <p:nvSpPr>
          <p:cNvPr id="5" name="Rectangle 7">
            <a:extLst>
              <a:ext uri="{FF2B5EF4-FFF2-40B4-BE49-F238E27FC236}">
                <a16:creationId xmlns:a16="http://schemas.microsoft.com/office/drawing/2014/main" id="{E30839E7-1FD9-4BA1-82C3-E668EE226870}"/>
              </a:ext>
            </a:extLst>
          </p:cNvPr>
          <p:cNvSpPr/>
          <p:nvPr userDrawn="1"/>
        </p:nvSpPr>
        <p:spPr>
          <a:xfrm>
            <a:off x="0" y="1293882"/>
            <a:ext cx="8640744" cy="534918"/>
          </a:xfrm>
          <a:custGeom>
            <a:avLst/>
            <a:gdLst>
              <a:gd name="connsiteX0" fmla="*/ 0 w 8793144"/>
              <a:gd name="connsiteY0" fmla="*/ 0 h 534918"/>
              <a:gd name="connsiteX1" fmla="*/ 8793144 w 8793144"/>
              <a:gd name="connsiteY1" fmla="*/ 0 h 534918"/>
              <a:gd name="connsiteX2" fmla="*/ 8793144 w 8793144"/>
              <a:gd name="connsiteY2" fmla="*/ 534918 h 534918"/>
              <a:gd name="connsiteX3" fmla="*/ 0 w 8793144"/>
              <a:gd name="connsiteY3" fmla="*/ 534918 h 534918"/>
              <a:gd name="connsiteX4" fmla="*/ 0 w 8793144"/>
              <a:gd name="connsiteY4" fmla="*/ 0 h 534918"/>
              <a:gd name="connsiteX0" fmla="*/ 0 w 8793144"/>
              <a:gd name="connsiteY0" fmla="*/ 0 h 534918"/>
              <a:gd name="connsiteX1" fmla="*/ 8793144 w 8793144"/>
              <a:gd name="connsiteY1" fmla="*/ 0 h 534918"/>
              <a:gd name="connsiteX2" fmla="*/ 8632370 w 8793144"/>
              <a:gd name="connsiteY2" fmla="*/ 524869 h 534918"/>
              <a:gd name="connsiteX3" fmla="*/ 0 w 8793144"/>
              <a:gd name="connsiteY3" fmla="*/ 534918 h 534918"/>
              <a:gd name="connsiteX4" fmla="*/ 0 w 8793144"/>
              <a:gd name="connsiteY4" fmla="*/ 0 h 534918"/>
              <a:gd name="connsiteX0" fmla="*/ 0 w 8793144"/>
              <a:gd name="connsiteY0" fmla="*/ 0 h 534918"/>
              <a:gd name="connsiteX1" fmla="*/ 8793144 w 8793144"/>
              <a:gd name="connsiteY1" fmla="*/ 0 h 534918"/>
              <a:gd name="connsiteX2" fmla="*/ 8550566 w 8793144"/>
              <a:gd name="connsiteY2" fmla="*/ 524869 h 534918"/>
              <a:gd name="connsiteX3" fmla="*/ 0 w 8793144"/>
              <a:gd name="connsiteY3" fmla="*/ 534918 h 534918"/>
              <a:gd name="connsiteX4" fmla="*/ 0 w 8793144"/>
              <a:gd name="connsiteY4" fmla="*/ 0 h 534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3144" h="534918">
                <a:moveTo>
                  <a:pt x="0" y="0"/>
                </a:moveTo>
                <a:lnTo>
                  <a:pt x="8793144" y="0"/>
                </a:lnTo>
                <a:lnTo>
                  <a:pt x="8550566" y="524869"/>
                </a:lnTo>
                <a:lnTo>
                  <a:pt x="0" y="534918"/>
                </a:ln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83DA76B-5153-4944-B929-CEB462EFFDD1}"/>
              </a:ext>
            </a:extLst>
          </p:cNvPr>
          <p:cNvSpPr/>
          <p:nvPr userDrawn="1"/>
        </p:nvSpPr>
        <p:spPr>
          <a:xfrm>
            <a:off x="410308" y="1352490"/>
            <a:ext cx="8276492" cy="384721"/>
          </a:xfrm>
          <a:prstGeom prst="rect">
            <a:avLst/>
          </a:prstGeom>
        </p:spPr>
        <p:txBody>
          <a:bodyPr wrap="square">
            <a:spAutoFit/>
          </a:bodyPr>
          <a:lstStyle/>
          <a:p>
            <a:r>
              <a:rPr lang="en-US" sz="1900" b="1" i="1" dirty="0">
                <a:solidFill>
                  <a:schemeClr val="tx2"/>
                </a:solidFill>
                <a:latin typeface="Calibri" panose="020F0502020204030204" pitchFamily="34" charset="0"/>
              </a:rPr>
              <a:t>The firm provides clients with expansive legal services, including:</a:t>
            </a:r>
          </a:p>
        </p:txBody>
      </p:sp>
      <p:sp>
        <p:nvSpPr>
          <p:cNvPr id="7" name="TextBox 6">
            <a:extLst>
              <a:ext uri="{FF2B5EF4-FFF2-40B4-BE49-F238E27FC236}">
                <a16:creationId xmlns:a16="http://schemas.microsoft.com/office/drawing/2014/main" id="{A35B83AD-6D01-4867-B294-27CE6B6F6F62}"/>
              </a:ext>
            </a:extLst>
          </p:cNvPr>
          <p:cNvSpPr txBox="1"/>
          <p:nvPr userDrawn="1"/>
        </p:nvSpPr>
        <p:spPr>
          <a:xfrm>
            <a:off x="443024" y="1981200"/>
            <a:ext cx="2648482" cy="4052391"/>
          </a:xfrm>
          <a:prstGeom prst="rect">
            <a:avLst/>
          </a:prstGeom>
          <a:noFill/>
        </p:spPr>
        <p:txBody>
          <a:bodyPr wrap="none" rtlCol="0">
            <a:spAutoFit/>
          </a:bodyPr>
          <a:lstStyle/>
          <a:p>
            <a:pPr marL="171450" marR="0" lvl="0" indent="-171450" algn="l" defTabSz="914400" rtl="0" eaLnBrk="1" fontAlgn="auto" latinLnBrk="0" hangingPunct="1">
              <a:lnSpc>
                <a:spcPct val="100000"/>
              </a:lnSpc>
              <a:spcBef>
                <a:spcPts val="0"/>
              </a:spcBef>
              <a:spcAft>
                <a:spcPts val="100"/>
              </a:spcAft>
              <a:buClr>
                <a:srgbClr val="C8102E"/>
              </a:buClr>
              <a:buSzTx/>
              <a:buFont typeface="Wingdings" panose="05000000000000000000" pitchFamily="2" charset="2"/>
              <a:buChar char="§"/>
              <a:tabLst/>
              <a:defRPr/>
            </a:pPr>
            <a:r>
              <a:rPr kumimoji="0" lang="en-US" sz="1100" b="1" i="0" u="none" strike="noStrike" kern="1200" cap="none" spc="0" normalizeH="0" baseline="0" noProof="0" dirty="0">
                <a:ln>
                  <a:noFill/>
                </a:ln>
                <a:solidFill>
                  <a:srgbClr val="53565A"/>
                </a:solidFill>
                <a:effectLst/>
                <a:uLnTx/>
                <a:uFillTx/>
                <a:latin typeface="Calibri" panose="020F0502020204030204" pitchFamily="34" charset="0"/>
                <a:ea typeface="+mn-ea"/>
                <a:cs typeface="Calibri" panose="020F0502020204030204" pitchFamily="34" charset="0"/>
              </a:rPr>
              <a:t>Alternative Dispute Resolution</a:t>
            </a:r>
          </a:p>
          <a:p>
            <a:pPr marL="171450" marR="0" lvl="0" indent="-171450" algn="l" defTabSz="914400" rtl="0" eaLnBrk="1" fontAlgn="auto" latinLnBrk="0" hangingPunct="1">
              <a:lnSpc>
                <a:spcPct val="100000"/>
              </a:lnSpc>
              <a:spcBef>
                <a:spcPts val="0"/>
              </a:spcBef>
              <a:spcAft>
                <a:spcPts val="100"/>
              </a:spcAft>
              <a:buClr>
                <a:srgbClr val="C8102E"/>
              </a:buClr>
              <a:buSzTx/>
              <a:buFont typeface="Wingdings" panose="05000000000000000000" pitchFamily="2" charset="2"/>
              <a:buChar char="§"/>
              <a:tabLst/>
              <a:defRPr/>
            </a:pPr>
            <a:r>
              <a:rPr kumimoji="0" lang="en-US" sz="1100" b="1" i="0" u="none" strike="noStrike" kern="1200" cap="none" spc="0" normalizeH="0" baseline="0" noProof="0" dirty="0">
                <a:ln>
                  <a:noFill/>
                </a:ln>
                <a:solidFill>
                  <a:srgbClr val="53565A"/>
                </a:solidFill>
                <a:effectLst/>
                <a:uLnTx/>
                <a:uFillTx/>
                <a:latin typeface="Calibri" panose="020F0502020204030204" pitchFamily="34" charset="0"/>
                <a:ea typeface="+mn-ea"/>
                <a:cs typeface="Calibri" panose="020F0502020204030204" pitchFamily="34" charset="0"/>
              </a:rPr>
              <a:t>Antitrust and Trade Practices</a:t>
            </a:r>
          </a:p>
          <a:p>
            <a:pPr marL="171450" marR="0" lvl="0" indent="-171450" algn="l" defTabSz="914400" rtl="0" eaLnBrk="1" fontAlgn="auto" latinLnBrk="0" hangingPunct="1">
              <a:lnSpc>
                <a:spcPct val="100000"/>
              </a:lnSpc>
              <a:spcBef>
                <a:spcPts val="0"/>
              </a:spcBef>
              <a:spcAft>
                <a:spcPts val="100"/>
              </a:spcAft>
              <a:buClr>
                <a:srgbClr val="C8102E"/>
              </a:buClr>
              <a:buSzTx/>
              <a:buFont typeface="Wingdings" panose="05000000000000000000" pitchFamily="2" charset="2"/>
              <a:buChar char="§"/>
              <a:tabLst/>
              <a:defRPr/>
            </a:pPr>
            <a:r>
              <a:rPr kumimoji="0" lang="en-US" sz="1100" b="1" i="0" u="none" strike="noStrike" kern="1200" cap="none" spc="0" normalizeH="0" baseline="0" noProof="0" dirty="0">
                <a:ln>
                  <a:noFill/>
                </a:ln>
                <a:solidFill>
                  <a:srgbClr val="53565A"/>
                </a:solidFill>
                <a:effectLst/>
                <a:uLnTx/>
                <a:uFillTx/>
                <a:latin typeface="Calibri" panose="020F0502020204030204" pitchFamily="34" charset="0"/>
                <a:ea typeface="+mn-ea"/>
                <a:cs typeface="Calibri" panose="020F0502020204030204" pitchFamily="34" charset="0"/>
              </a:rPr>
              <a:t>Appellate</a:t>
            </a:r>
          </a:p>
          <a:p>
            <a:pPr marL="171450" marR="0" lvl="0" indent="-171450" algn="l" defTabSz="914400" rtl="0" eaLnBrk="1" fontAlgn="auto" latinLnBrk="0" hangingPunct="1">
              <a:lnSpc>
                <a:spcPct val="100000"/>
              </a:lnSpc>
              <a:spcBef>
                <a:spcPts val="0"/>
              </a:spcBef>
              <a:spcAft>
                <a:spcPts val="100"/>
              </a:spcAft>
              <a:buClr>
                <a:srgbClr val="C8102E"/>
              </a:buClr>
              <a:buSzTx/>
              <a:buFont typeface="Wingdings" panose="05000000000000000000" pitchFamily="2" charset="2"/>
              <a:buChar char="§"/>
              <a:tabLst/>
              <a:defRPr/>
            </a:pPr>
            <a:r>
              <a:rPr kumimoji="0" lang="en-US" sz="1100" b="1" i="0" u="none" strike="noStrike" kern="1200" cap="none" spc="0" normalizeH="0" baseline="0" noProof="0" dirty="0">
                <a:ln>
                  <a:noFill/>
                </a:ln>
                <a:solidFill>
                  <a:srgbClr val="53565A"/>
                </a:solidFill>
                <a:effectLst/>
                <a:uLnTx/>
                <a:uFillTx/>
                <a:latin typeface="Calibri" panose="020F0502020204030204" pitchFamily="34" charset="0"/>
                <a:ea typeface="+mn-ea"/>
                <a:cs typeface="Calibri" panose="020F0502020204030204" pitchFamily="34" charset="0"/>
              </a:rPr>
              <a:t>Asbestos Litigation</a:t>
            </a:r>
          </a:p>
          <a:p>
            <a:pPr marL="171450" marR="0" lvl="0" indent="-171450" algn="l" defTabSz="914400" rtl="0" eaLnBrk="1" fontAlgn="auto" latinLnBrk="0" hangingPunct="1">
              <a:lnSpc>
                <a:spcPct val="100000"/>
              </a:lnSpc>
              <a:spcBef>
                <a:spcPts val="0"/>
              </a:spcBef>
              <a:spcAft>
                <a:spcPts val="100"/>
              </a:spcAft>
              <a:buClr>
                <a:srgbClr val="C8102E"/>
              </a:buClr>
              <a:buSzTx/>
              <a:buFont typeface="Wingdings" panose="05000000000000000000" pitchFamily="2" charset="2"/>
              <a:buChar char="§"/>
              <a:tabLst/>
              <a:defRPr/>
            </a:pPr>
            <a:r>
              <a:rPr kumimoji="0" lang="en-US" sz="1100" b="1" i="0" u="none" strike="noStrike" kern="1200" cap="none" spc="0" normalizeH="0" baseline="0" noProof="0" dirty="0">
                <a:ln>
                  <a:noFill/>
                </a:ln>
                <a:solidFill>
                  <a:srgbClr val="53565A"/>
                </a:solidFill>
                <a:effectLst/>
                <a:uLnTx/>
                <a:uFillTx/>
                <a:latin typeface="Calibri" panose="020F0502020204030204" pitchFamily="34" charset="0"/>
                <a:ea typeface="+mn-ea"/>
                <a:cs typeface="Calibri" panose="020F0502020204030204" pitchFamily="34" charset="0"/>
              </a:rPr>
              <a:t>Biotechnology</a:t>
            </a:r>
          </a:p>
          <a:p>
            <a:pPr marL="171450" marR="0" lvl="0" indent="-171450" algn="l" defTabSz="914400" rtl="0" eaLnBrk="1" fontAlgn="auto" latinLnBrk="0" hangingPunct="1">
              <a:lnSpc>
                <a:spcPct val="100000"/>
              </a:lnSpc>
              <a:spcBef>
                <a:spcPts val="0"/>
              </a:spcBef>
              <a:spcAft>
                <a:spcPts val="100"/>
              </a:spcAft>
              <a:buClr>
                <a:srgbClr val="C8102E"/>
              </a:buClr>
              <a:buSzTx/>
              <a:buFont typeface="Wingdings" panose="05000000000000000000" pitchFamily="2" charset="2"/>
              <a:buChar char="§"/>
              <a:tabLst/>
              <a:defRPr/>
            </a:pPr>
            <a:r>
              <a:rPr kumimoji="0" lang="en-US" sz="1100" b="1" i="0" u="none" strike="noStrike" kern="1200" cap="none" spc="0" normalizeH="0" baseline="0" noProof="0" dirty="0">
                <a:ln>
                  <a:noFill/>
                </a:ln>
                <a:solidFill>
                  <a:srgbClr val="53565A"/>
                </a:solidFill>
                <a:effectLst/>
                <a:uLnTx/>
                <a:uFillTx/>
                <a:latin typeface="Calibri" panose="020F0502020204030204" pitchFamily="34" charset="0"/>
                <a:ea typeface="+mn-ea"/>
                <a:cs typeface="Calibri" panose="020F0502020204030204" pitchFamily="34" charset="0"/>
              </a:rPr>
              <a:t>Cannabis and Hemp Law</a:t>
            </a:r>
          </a:p>
          <a:p>
            <a:pPr marL="171450" marR="0" lvl="0" indent="-171450" algn="l" defTabSz="914400" rtl="0" eaLnBrk="1" fontAlgn="auto" latinLnBrk="0" hangingPunct="1">
              <a:lnSpc>
                <a:spcPct val="100000"/>
              </a:lnSpc>
              <a:spcBef>
                <a:spcPts val="0"/>
              </a:spcBef>
              <a:spcAft>
                <a:spcPts val="100"/>
              </a:spcAft>
              <a:buClr>
                <a:srgbClr val="C8102E"/>
              </a:buClr>
              <a:buSzTx/>
              <a:buFont typeface="Wingdings" panose="05000000000000000000" pitchFamily="2" charset="2"/>
              <a:buChar char="§"/>
              <a:tabLst/>
              <a:defRPr/>
            </a:pPr>
            <a:r>
              <a:rPr kumimoji="0" lang="en-US" sz="1100" b="1" i="0" u="none" strike="noStrike" kern="1200" cap="none" spc="0" normalizeH="0" baseline="0" noProof="0" dirty="0">
                <a:ln>
                  <a:noFill/>
                </a:ln>
                <a:solidFill>
                  <a:srgbClr val="53565A"/>
                </a:solidFill>
                <a:effectLst/>
                <a:uLnTx/>
                <a:uFillTx/>
                <a:latin typeface="Calibri" panose="020F0502020204030204" pitchFamily="34" charset="0"/>
                <a:ea typeface="+mn-ea"/>
                <a:cs typeface="Calibri" panose="020F0502020204030204" pitchFamily="34" charset="0"/>
              </a:rPr>
              <a:t>Capital Markets</a:t>
            </a:r>
          </a:p>
          <a:p>
            <a:pPr marL="171450" marR="0" lvl="0" indent="-171450" algn="l" defTabSz="914400" rtl="0" eaLnBrk="1" fontAlgn="auto" latinLnBrk="0" hangingPunct="1">
              <a:lnSpc>
                <a:spcPct val="100000"/>
              </a:lnSpc>
              <a:spcBef>
                <a:spcPts val="0"/>
              </a:spcBef>
              <a:spcAft>
                <a:spcPts val="100"/>
              </a:spcAft>
              <a:buClr>
                <a:srgbClr val="C8102E"/>
              </a:buClr>
              <a:buSzTx/>
              <a:buFont typeface="Wingdings" panose="05000000000000000000" pitchFamily="2" charset="2"/>
              <a:buChar char="§"/>
              <a:tabLst/>
              <a:defRPr/>
            </a:pPr>
            <a:r>
              <a:rPr kumimoji="0" lang="en-US" sz="1100" b="1" i="0" u="none" strike="noStrike" kern="1200" cap="none" spc="0" normalizeH="0" baseline="0" noProof="0" dirty="0">
                <a:ln>
                  <a:noFill/>
                </a:ln>
                <a:solidFill>
                  <a:srgbClr val="53565A"/>
                </a:solidFill>
                <a:effectLst/>
                <a:uLnTx/>
                <a:uFillTx/>
                <a:latin typeface="Calibri" panose="020F0502020204030204" pitchFamily="34" charset="0"/>
                <a:ea typeface="+mn-ea"/>
                <a:cs typeface="Calibri" panose="020F0502020204030204" pitchFamily="34" charset="0"/>
              </a:rPr>
              <a:t>Class Action Litigation</a:t>
            </a:r>
          </a:p>
          <a:p>
            <a:pPr marL="171450" marR="0" lvl="0" indent="-171450" algn="l" defTabSz="914400" rtl="0" eaLnBrk="1" fontAlgn="auto" latinLnBrk="0" hangingPunct="1">
              <a:lnSpc>
                <a:spcPct val="100000"/>
              </a:lnSpc>
              <a:spcBef>
                <a:spcPts val="0"/>
              </a:spcBef>
              <a:spcAft>
                <a:spcPts val="100"/>
              </a:spcAft>
              <a:buClr>
                <a:srgbClr val="C8102E"/>
              </a:buClr>
              <a:buSzTx/>
              <a:buFont typeface="Wingdings" panose="05000000000000000000" pitchFamily="2" charset="2"/>
              <a:buChar char="§"/>
              <a:tabLst/>
              <a:defRPr/>
            </a:pPr>
            <a:r>
              <a:rPr kumimoji="0" lang="en-US" sz="1100" b="1" i="0" u="none" strike="noStrike" kern="1200" cap="none" spc="0" normalizeH="0" baseline="0" noProof="0" dirty="0">
                <a:ln>
                  <a:noFill/>
                </a:ln>
                <a:solidFill>
                  <a:srgbClr val="53565A"/>
                </a:solidFill>
                <a:effectLst/>
                <a:uLnTx/>
                <a:uFillTx/>
                <a:latin typeface="Calibri" panose="020F0502020204030204" pitchFamily="34" charset="0"/>
                <a:ea typeface="+mn-ea"/>
                <a:cs typeface="Calibri" panose="020F0502020204030204" pitchFamily="34" charset="0"/>
              </a:rPr>
              <a:t>Commercial</a:t>
            </a:r>
          </a:p>
          <a:p>
            <a:pPr marL="171450" marR="0" lvl="0" indent="-171450" algn="l" defTabSz="914400" rtl="0" eaLnBrk="1" fontAlgn="auto" latinLnBrk="0" hangingPunct="1">
              <a:lnSpc>
                <a:spcPct val="100000"/>
              </a:lnSpc>
              <a:spcBef>
                <a:spcPts val="0"/>
              </a:spcBef>
              <a:spcAft>
                <a:spcPts val="100"/>
              </a:spcAft>
              <a:buClr>
                <a:srgbClr val="C8102E"/>
              </a:buClr>
              <a:buSzTx/>
              <a:buFont typeface="Wingdings" panose="05000000000000000000" pitchFamily="2" charset="2"/>
              <a:buChar char="§"/>
              <a:tabLst/>
              <a:defRPr/>
            </a:pPr>
            <a:r>
              <a:rPr kumimoji="0" lang="en-US" sz="1100" b="1" i="0" u="none" strike="noStrike" kern="1200" cap="none" spc="0" normalizeH="0" baseline="0" noProof="0" dirty="0">
                <a:ln>
                  <a:noFill/>
                </a:ln>
                <a:solidFill>
                  <a:srgbClr val="53565A"/>
                </a:solidFill>
                <a:effectLst/>
                <a:uLnTx/>
                <a:uFillTx/>
                <a:latin typeface="Calibri" panose="020F0502020204030204" pitchFamily="34" charset="0"/>
                <a:ea typeface="+mn-ea"/>
                <a:cs typeface="Calibri" panose="020F0502020204030204" pitchFamily="34" charset="0"/>
              </a:rPr>
              <a:t>Complex Commercial Litigation</a:t>
            </a:r>
          </a:p>
          <a:p>
            <a:pPr marL="171450" marR="0" lvl="0" indent="-171450" algn="l" defTabSz="914400" rtl="0" eaLnBrk="1" fontAlgn="auto" latinLnBrk="0" hangingPunct="1">
              <a:lnSpc>
                <a:spcPct val="100000"/>
              </a:lnSpc>
              <a:spcBef>
                <a:spcPts val="0"/>
              </a:spcBef>
              <a:spcAft>
                <a:spcPts val="100"/>
              </a:spcAft>
              <a:buClr>
                <a:srgbClr val="C8102E"/>
              </a:buClr>
              <a:buSzTx/>
              <a:buFont typeface="Wingdings" panose="05000000000000000000" pitchFamily="2" charset="2"/>
              <a:buChar char="§"/>
              <a:tabLst/>
              <a:defRPr/>
            </a:pPr>
            <a:r>
              <a:rPr kumimoji="0" lang="en-US" sz="1100" b="1" i="0" u="none" strike="noStrike" kern="1200" cap="none" spc="0" normalizeH="0" baseline="0" noProof="0" dirty="0">
                <a:ln>
                  <a:noFill/>
                </a:ln>
                <a:solidFill>
                  <a:srgbClr val="53565A"/>
                </a:solidFill>
                <a:effectLst/>
                <a:uLnTx/>
                <a:uFillTx/>
                <a:latin typeface="Calibri" panose="020F0502020204030204" pitchFamily="34" charset="0"/>
                <a:ea typeface="+mn-ea"/>
                <a:cs typeface="Calibri" panose="020F0502020204030204" pitchFamily="34" charset="0"/>
              </a:rPr>
              <a:t>Construction Services</a:t>
            </a:r>
          </a:p>
          <a:p>
            <a:pPr marL="171450" marR="0" lvl="0" indent="-171450" algn="l" defTabSz="914400" rtl="0" eaLnBrk="1" fontAlgn="auto" latinLnBrk="0" hangingPunct="1">
              <a:lnSpc>
                <a:spcPct val="100000"/>
              </a:lnSpc>
              <a:spcBef>
                <a:spcPts val="0"/>
              </a:spcBef>
              <a:spcAft>
                <a:spcPts val="100"/>
              </a:spcAft>
              <a:buClr>
                <a:srgbClr val="C8102E"/>
              </a:buClr>
              <a:buSzTx/>
              <a:buFont typeface="Wingdings" panose="05000000000000000000" pitchFamily="2" charset="2"/>
              <a:buChar char="§"/>
              <a:tabLst/>
              <a:defRPr/>
            </a:pPr>
            <a:r>
              <a:rPr kumimoji="0" lang="en-US" sz="1100" b="1" i="0" u="none" strike="noStrike" kern="1200" cap="none" spc="0" normalizeH="0" baseline="0" noProof="0" dirty="0">
                <a:ln>
                  <a:noFill/>
                </a:ln>
                <a:solidFill>
                  <a:srgbClr val="53565A"/>
                </a:solidFill>
                <a:effectLst/>
                <a:uLnTx/>
                <a:uFillTx/>
                <a:latin typeface="Calibri" panose="020F0502020204030204" pitchFamily="34" charset="0"/>
                <a:ea typeface="+mn-ea"/>
                <a:cs typeface="Calibri" panose="020F0502020204030204" pitchFamily="34" charset="0"/>
              </a:rPr>
              <a:t>Cooperative and Condominium Law</a:t>
            </a:r>
          </a:p>
          <a:p>
            <a:pPr marL="171450" marR="0" lvl="0" indent="-171450" algn="l" defTabSz="914400" rtl="0" eaLnBrk="1" fontAlgn="auto" latinLnBrk="0" hangingPunct="1">
              <a:lnSpc>
                <a:spcPct val="100000"/>
              </a:lnSpc>
              <a:spcBef>
                <a:spcPts val="0"/>
              </a:spcBef>
              <a:spcAft>
                <a:spcPts val="100"/>
              </a:spcAft>
              <a:buClr>
                <a:srgbClr val="C8102E"/>
              </a:buClr>
              <a:buSzTx/>
              <a:buFont typeface="Wingdings" panose="05000000000000000000" pitchFamily="2" charset="2"/>
              <a:buChar char="§"/>
              <a:tabLst/>
              <a:defRPr/>
            </a:pPr>
            <a:r>
              <a:rPr kumimoji="0" lang="en-US" sz="1100" b="1" i="0" u="none" strike="noStrike" kern="1200" cap="none" spc="0" normalizeH="0" baseline="0" noProof="0" dirty="0">
                <a:ln>
                  <a:noFill/>
                </a:ln>
                <a:solidFill>
                  <a:srgbClr val="53565A"/>
                </a:solidFill>
                <a:effectLst/>
                <a:uLnTx/>
                <a:uFillTx/>
                <a:latin typeface="Calibri" panose="020F0502020204030204" pitchFamily="34" charset="0"/>
                <a:ea typeface="+mn-ea"/>
                <a:cs typeface="Calibri" panose="020F0502020204030204" pitchFamily="34" charset="0"/>
              </a:rPr>
              <a:t>Copyright</a:t>
            </a:r>
          </a:p>
          <a:p>
            <a:pPr marL="171450" marR="0" lvl="0" indent="-171450" algn="l" defTabSz="914400" rtl="0" eaLnBrk="1" fontAlgn="auto" latinLnBrk="0" hangingPunct="1">
              <a:lnSpc>
                <a:spcPct val="100000"/>
              </a:lnSpc>
              <a:spcBef>
                <a:spcPts val="0"/>
              </a:spcBef>
              <a:spcAft>
                <a:spcPts val="100"/>
              </a:spcAft>
              <a:buClr>
                <a:srgbClr val="C8102E"/>
              </a:buClr>
              <a:buSzTx/>
              <a:buFont typeface="Wingdings" panose="05000000000000000000" pitchFamily="2" charset="2"/>
              <a:buChar char="§"/>
              <a:tabLst/>
              <a:defRPr/>
            </a:pPr>
            <a:r>
              <a:rPr kumimoji="0" lang="en-US" sz="1100" b="1" i="0" u="none" strike="noStrike" kern="1200" cap="none" spc="0" normalizeH="0" baseline="0" noProof="0" dirty="0">
                <a:ln>
                  <a:noFill/>
                </a:ln>
                <a:solidFill>
                  <a:srgbClr val="53565A"/>
                </a:solidFill>
                <a:effectLst/>
                <a:uLnTx/>
                <a:uFillTx/>
                <a:latin typeface="Calibri" panose="020F0502020204030204" pitchFamily="34" charset="0"/>
                <a:ea typeface="+mn-ea"/>
                <a:cs typeface="Calibri" panose="020F0502020204030204" pitchFamily="34" charset="0"/>
              </a:rPr>
              <a:t>Corporate</a:t>
            </a:r>
          </a:p>
          <a:p>
            <a:pPr marL="171450" marR="0" lvl="0" indent="-171450" algn="l" defTabSz="914400" rtl="0" eaLnBrk="1" fontAlgn="auto" latinLnBrk="0" hangingPunct="1">
              <a:lnSpc>
                <a:spcPct val="100000"/>
              </a:lnSpc>
              <a:spcBef>
                <a:spcPts val="0"/>
              </a:spcBef>
              <a:spcAft>
                <a:spcPts val="100"/>
              </a:spcAft>
              <a:buClr>
                <a:srgbClr val="C8102E"/>
              </a:buClr>
              <a:buSzTx/>
              <a:buFont typeface="Wingdings" panose="05000000000000000000" pitchFamily="2" charset="2"/>
              <a:buChar char="§"/>
              <a:tabLst/>
              <a:defRPr/>
            </a:pPr>
            <a:r>
              <a:rPr kumimoji="0" lang="en-US" sz="1100" b="1" i="0" u="none" strike="noStrike" kern="1200" cap="none" spc="0" normalizeH="0" baseline="0" noProof="0" dirty="0">
                <a:ln>
                  <a:noFill/>
                </a:ln>
                <a:solidFill>
                  <a:srgbClr val="53565A"/>
                </a:solidFill>
                <a:effectLst/>
                <a:uLnTx/>
                <a:uFillTx/>
                <a:latin typeface="Calibri" panose="020F0502020204030204" pitchFamily="34" charset="0"/>
                <a:ea typeface="+mn-ea"/>
                <a:cs typeface="Calibri" panose="020F0502020204030204" pitchFamily="34" charset="0"/>
              </a:rPr>
              <a:t>Data Innovation, Security and Privacy</a:t>
            </a:r>
          </a:p>
          <a:p>
            <a:pPr marL="171450" marR="0" lvl="0" indent="-171450" algn="l" defTabSz="914400" rtl="0" eaLnBrk="1" fontAlgn="auto" latinLnBrk="0" hangingPunct="1">
              <a:lnSpc>
                <a:spcPct val="100000"/>
              </a:lnSpc>
              <a:spcBef>
                <a:spcPts val="0"/>
              </a:spcBef>
              <a:spcAft>
                <a:spcPts val="100"/>
              </a:spcAft>
              <a:buClr>
                <a:srgbClr val="C8102E"/>
              </a:buClr>
              <a:buSzTx/>
              <a:buFont typeface="Wingdings" panose="05000000000000000000" pitchFamily="2" charset="2"/>
              <a:buChar char="§"/>
              <a:tabLst/>
              <a:defRPr/>
            </a:pPr>
            <a:r>
              <a:rPr kumimoji="0" lang="en-US" sz="1100" b="1" i="0" u="none" strike="noStrike" kern="1200" cap="none" spc="0" normalizeH="0" baseline="0" noProof="0" dirty="0">
                <a:ln>
                  <a:noFill/>
                </a:ln>
                <a:solidFill>
                  <a:srgbClr val="53565A"/>
                </a:solidFill>
                <a:effectLst/>
                <a:uLnTx/>
                <a:uFillTx/>
                <a:latin typeface="Calibri" panose="020F0502020204030204" pitchFamily="34" charset="0"/>
                <a:ea typeface="+mn-ea"/>
                <a:cs typeface="Calibri" panose="020F0502020204030204" pitchFamily="34" charset="0"/>
              </a:rPr>
              <a:t>Debt Finance</a:t>
            </a:r>
          </a:p>
          <a:p>
            <a:pPr marL="171450" marR="0" lvl="0" indent="-171450" algn="l" defTabSz="914400" rtl="0" eaLnBrk="1" fontAlgn="auto" latinLnBrk="0" hangingPunct="1">
              <a:lnSpc>
                <a:spcPct val="100000"/>
              </a:lnSpc>
              <a:spcBef>
                <a:spcPts val="0"/>
              </a:spcBef>
              <a:spcAft>
                <a:spcPts val="100"/>
              </a:spcAft>
              <a:buClr>
                <a:srgbClr val="C8102E"/>
              </a:buClr>
              <a:buSzTx/>
              <a:buFont typeface="Wingdings" panose="05000000000000000000" pitchFamily="2" charset="2"/>
              <a:buChar char="§"/>
              <a:tabLst/>
              <a:defRPr/>
            </a:pPr>
            <a:r>
              <a:rPr kumimoji="0" lang="en-US" sz="1100" b="1" i="0" u="none" strike="noStrike" kern="1200" cap="none" spc="0" normalizeH="0" baseline="0" noProof="0" dirty="0">
                <a:ln>
                  <a:noFill/>
                </a:ln>
                <a:solidFill>
                  <a:srgbClr val="53565A"/>
                </a:solidFill>
                <a:effectLst/>
                <a:uLnTx/>
                <a:uFillTx/>
                <a:latin typeface="Calibri" panose="020F0502020204030204" pitchFamily="34" charset="0"/>
                <a:ea typeface="+mn-ea"/>
                <a:cs typeface="Calibri" panose="020F0502020204030204" pitchFamily="34" charset="0"/>
              </a:rPr>
              <a:t>E-Discovery</a:t>
            </a:r>
          </a:p>
          <a:p>
            <a:pPr marL="171450" marR="0" lvl="0" indent="-171450" algn="l" defTabSz="914400" rtl="0" eaLnBrk="1" fontAlgn="auto" latinLnBrk="0" hangingPunct="1">
              <a:lnSpc>
                <a:spcPct val="100000"/>
              </a:lnSpc>
              <a:spcBef>
                <a:spcPts val="0"/>
              </a:spcBef>
              <a:spcAft>
                <a:spcPts val="100"/>
              </a:spcAft>
              <a:buClr>
                <a:srgbClr val="C8102E"/>
              </a:buClr>
              <a:buSzTx/>
              <a:buFont typeface="Wingdings" panose="05000000000000000000" pitchFamily="2" charset="2"/>
              <a:buChar char="§"/>
              <a:tabLst/>
              <a:defRPr/>
            </a:pPr>
            <a:r>
              <a:rPr kumimoji="0" lang="en-US" sz="1100" b="1" i="0" u="none" strike="noStrike" kern="1200" cap="none" spc="0" normalizeH="0" baseline="0" noProof="0" dirty="0">
                <a:ln>
                  <a:noFill/>
                </a:ln>
                <a:solidFill>
                  <a:srgbClr val="53565A"/>
                </a:solidFill>
                <a:effectLst/>
                <a:uLnTx/>
                <a:uFillTx/>
                <a:latin typeface="Calibri" panose="020F0502020204030204" pitchFamily="34" charset="0"/>
                <a:ea typeface="+mn-ea"/>
                <a:cs typeface="Calibri" panose="020F0502020204030204" pitchFamily="34" charset="0"/>
              </a:rPr>
              <a:t>Emerging Companies</a:t>
            </a:r>
          </a:p>
          <a:p>
            <a:pPr marL="171450" marR="0" lvl="0" indent="-171450" algn="l" defTabSz="914400" rtl="0" eaLnBrk="1" fontAlgn="auto" latinLnBrk="0" hangingPunct="1">
              <a:lnSpc>
                <a:spcPct val="100000"/>
              </a:lnSpc>
              <a:spcBef>
                <a:spcPts val="0"/>
              </a:spcBef>
              <a:spcAft>
                <a:spcPts val="100"/>
              </a:spcAft>
              <a:buClr>
                <a:srgbClr val="C8102E"/>
              </a:buClr>
              <a:buSzTx/>
              <a:buFont typeface="Wingdings" panose="05000000000000000000" pitchFamily="2" charset="2"/>
              <a:buChar char="§"/>
              <a:tabLst/>
              <a:defRPr/>
            </a:pPr>
            <a:r>
              <a:rPr kumimoji="0" lang="en-US" sz="1100" b="1" i="0" u="none" strike="noStrike" kern="1200" cap="none" spc="0" normalizeH="0" baseline="0" noProof="0" dirty="0">
                <a:ln>
                  <a:noFill/>
                </a:ln>
                <a:solidFill>
                  <a:srgbClr val="53565A"/>
                </a:solidFill>
                <a:effectLst/>
                <a:uLnTx/>
                <a:uFillTx/>
                <a:latin typeface="Calibri" panose="020F0502020204030204" pitchFamily="34" charset="0"/>
                <a:ea typeface="+mn-ea"/>
                <a:cs typeface="Calibri" panose="020F0502020204030204" pitchFamily="34" charset="0"/>
              </a:rPr>
              <a:t>Employee Benefits and Executive </a:t>
            </a:r>
            <a:br>
              <a:rPr kumimoji="0" lang="en-US" sz="1100" b="1" i="0" u="none" strike="noStrike" kern="1200" cap="none" spc="0" normalizeH="0" baseline="0" noProof="0" dirty="0">
                <a:ln>
                  <a:noFill/>
                </a:ln>
                <a:solidFill>
                  <a:srgbClr val="53565A"/>
                </a:solidFill>
                <a:effectLst/>
                <a:uLnTx/>
                <a:uFillTx/>
                <a:latin typeface="Calibri" panose="020F0502020204030204" pitchFamily="34" charset="0"/>
                <a:ea typeface="+mn-ea"/>
                <a:cs typeface="Calibri" panose="020F0502020204030204" pitchFamily="34" charset="0"/>
              </a:rPr>
            </a:br>
            <a:r>
              <a:rPr kumimoji="0" lang="en-US" sz="1100" b="1" i="0" u="none" strike="noStrike" kern="1200" cap="none" spc="0" normalizeH="0" baseline="0" noProof="0" dirty="0">
                <a:ln>
                  <a:noFill/>
                </a:ln>
                <a:solidFill>
                  <a:srgbClr val="53565A"/>
                </a:solidFill>
                <a:effectLst/>
                <a:uLnTx/>
                <a:uFillTx/>
                <a:latin typeface="Calibri" panose="020F0502020204030204" pitchFamily="34" charset="0"/>
                <a:ea typeface="+mn-ea"/>
                <a:cs typeface="Calibri" panose="020F0502020204030204" pitchFamily="34" charset="0"/>
              </a:rPr>
              <a:t>Compensation</a:t>
            </a:r>
          </a:p>
          <a:p>
            <a:pPr marL="171450" marR="0" lvl="0" indent="-171450" algn="l" defTabSz="914400" rtl="0" eaLnBrk="1" fontAlgn="auto" latinLnBrk="0" hangingPunct="1">
              <a:lnSpc>
                <a:spcPct val="100000"/>
              </a:lnSpc>
              <a:spcBef>
                <a:spcPts val="0"/>
              </a:spcBef>
              <a:spcAft>
                <a:spcPts val="100"/>
              </a:spcAft>
              <a:buClr>
                <a:srgbClr val="C8102E"/>
              </a:buClr>
              <a:buSzTx/>
              <a:buFont typeface="Wingdings" panose="05000000000000000000" pitchFamily="2" charset="2"/>
              <a:buChar char="§"/>
              <a:tabLst/>
              <a:defRPr/>
            </a:pPr>
            <a:r>
              <a:rPr kumimoji="0" lang="en-US" sz="1100" b="1" i="0" u="none" strike="noStrike" kern="1200" cap="none" spc="0" normalizeH="0" baseline="0" noProof="0" dirty="0">
                <a:ln>
                  <a:noFill/>
                </a:ln>
                <a:solidFill>
                  <a:srgbClr val="53565A"/>
                </a:solidFill>
                <a:effectLst/>
                <a:uLnTx/>
                <a:uFillTx/>
                <a:latin typeface="Calibri" panose="020F0502020204030204" pitchFamily="34" charset="0"/>
                <a:ea typeface="+mn-ea"/>
                <a:cs typeface="Calibri" panose="020F0502020204030204" pitchFamily="34" charset="0"/>
              </a:rPr>
              <a:t>Employment and Labor</a:t>
            </a:r>
          </a:p>
          <a:p>
            <a:pPr marL="171450" marR="0" lvl="0" indent="-171450" algn="l" defTabSz="914400" rtl="0" eaLnBrk="1" fontAlgn="auto" latinLnBrk="0" hangingPunct="1">
              <a:lnSpc>
                <a:spcPct val="100000"/>
              </a:lnSpc>
              <a:spcBef>
                <a:spcPts val="0"/>
              </a:spcBef>
              <a:spcAft>
                <a:spcPts val="100"/>
              </a:spcAft>
              <a:buClr>
                <a:srgbClr val="C8102E"/>
              </a:buClr>
              <a:buSzTx/>
              <a:buFont typeface="Wingdings" panose="05000000000000000000" pitchFamily="2" charset="2"/>
              <a:buChar char="§"/>
              <a:tabLst/>
              <a:defRPr/>
            </a:pPr>
            <a:r>
              <a:rPr kumimoji="0" lang="en-US" sz="1100" b="1" i="0" u="none" strike="noStrike" kern="1200" cap="none" spc="0" normalizeH="0" baseline="0" noProof="0" dirty="0">
                <a:ln>
                  <a:noFill/>
                </a:ln>
                <a:solidFill>
                  <a:srgbClr val="53565A"/>
                </a:solidFill>
                <a:effectLst/>
                <a:uLnTx/>
                <a:uFillTx/>
                <a:latin typeface="Calibri" panose="020F0502020204030204" pitchFamily="34" charset="0"/>
                <a:ea typeface="+mn-ea"/>
                <a:cs typeface="Calibri" panose="020F0502020204030204" pitchFamily="34" charset="0"/>
              </a:rPr>
              <a:t>Entrepreneurship Through Acquisition</a:t>
            </a:r>
          </a:p>
        </p:txBody>
      </p:sp>
      <p:sp>
        <p:nvSpPr>
          <p:cNvPr id="8" name="TextBox 7">
            <a:extLst>
              <a:ext uri="{FF2B5EF4-FFF2-40B4-BE49-F238E27FC236}">
                <a16:creationId xmlns:a16="http://schemas.microsoft.com/office/drawing/2014/main" id="{4C6557BB-9CD0-44E8-906E-A615CF1EE3B4}"/>
              </a:ext>
            </a:extLst>
          </p:cNvPr>
          <p:cNvSpPr txBox="1"/>
          <p:nvPr userDrawn="1"/>
        </p:nvSpPr>
        <p:spPr>
          <a:xfrm>
            <a:off x="3244850" y="1981200"/>
            <a:ext cx="2927350" cy="4072910"/>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100"/>
              </a:spcAft>
              <a:buClr>
                <a:srgbClr val="C8102E"/>
              </a:buClr>
              <a:buSzTx/>
              <a:buFont typeface="Wingdings" panose="05000000000000000000" pitchFamily="2" charset="2"/>
              <a:buChar char="§"/>
              <a:tabLst/>
              <a:defRPr/>
            </a:pPr>
            <a:r>
              <a:rPr kumimoji="0" lang="en-US" sz="1100" b="1" i="0" u="none" strike="noStrike" kern="1200" cap="none" spc="0" normalizeH="0" baseline="0" noProof="0" dirty="0">
                <a:ln>
                  <a:noFill/>
                </a:ln>
                <a:solidFill>
                  <a:srgbClr val="53565A"/>
                </a:solidFill>
                <a:effectLst/>
                <a:uLnTx/>
                <a:uFillTx/>
                <a:latin typeface="Calibri" panose="020F0502020204030204" pitchFamily="34" charset="0"/>
                <a:ea typeface="+mn-ea"/>
                <a:cs typeface="Calibri" panose="020F0502020204030204" pitchFamily="34" charset="0"/>
              </a:rPr>
              <a:t>Environmental</a:t>
            </a:r>
          </a:p>
          <a:p>
            <a:pPr marL="171450" marR="0" lvl="0" indent="-171450" algn="l" defTabSz="914400" rtl="0" eaLnBrk="1" fontAlgn="auto" latinLnBrk="0" hangingPunct="1">
              <a:lnSpc>
                <a:spcPct val="100000"/>
              </a:lnSpc>
              <a:spcBef>
                <a:spcPts val="0"/>
              </a:spcBef>
              <a:spcAft>
                <a:spcPts val="100"/>
              </a:spcAft>
              <a:buClr>
                <a:srgbClr val="C8102E"/>
              </a:buClr>
              <a:buSzTx/>
              <a:buFont typeface="Wingdings" panose="05000000000000000000" pitchFamily="2" charset="2"/>
              <a:buChar char="§"/>
              <a:tabLst/>
              <a:defRPr/>
            </a:pPr>
            <a:r>
              <a:rPr kumimoji="0" lang="en-US" sz="1100" b="1" i="0" u="none" strike="noStrike" kern="1200" cap="none" spc="0" normalizeH="0" baseline="0" noProof="0" dirty="0">
                <a:ln>
                  <a:noFill/>
                </a:ln>
                <a:solidFill>
                  <a:srgbClr val="53565A"/>
                </a:solidFill>
                <a:effectLst/>
                <a:uLnTx/>
                <a:uFillTx/>
                <a:latin typeface="Calibri" panose="020F0502020204030204" pitchFamily="34" charset="0"/>
                <a:ea typeface="+mn-ea"/>
                <a:cs typeface="Calibri" panose="020F0502020204030204" pitchFamily="34" charset="0"/>
              </a:rPr>
              <a:t>Ethics and Professional Responsibility</a:t>
            </a:r>
          </a:p>
          <a:p>
            <a:pPr marL="171450" marR="0" lvl="0" indent="-171450" algn="l" defTabSz="914400" rtl="0" eaLnBrk="1" fontAlgn="auto" latinLnBrk="0" hangingPunct="1">
              <a:lnSpc>
                <a:spcPct val="100000"/>
              </a:lnSpc>
              <a:spcBef>
                <a:spcPts val="0"/>
              </a:spcBef>
              <a:spcAft>
                <a:spcPts val="100"/>
              </a:spcAft>
              <a:buClr>
                <a:srgbClr val="C8102E"/>
              </a:buClr>
              <a:buSzTx/>
              <a:buFont typeface="Wingdings" panose="05000000000000000000" pitchFamily="2" charset="2"/>
              <a:buChar char="§"/>
              <a:tabLst/>
              <a:defRPr/>
            </a:pPr>
            <a:r>
              <a:rPr kumimoji="0" lang="en-US" sz="1100" b="1" i="0" u="none" strike="noStrike" kern="1200" cap="none" spc="0" normalizeH="0" baseline="0" noProof="0" dirty="0">
                <a:ln>
                  <a:noFill/>
                </a:ln>
                <a:solidFill>
                  <a:srgbClr val="53565A"/>
                </a:solidFill>
                <a:effectLst/>
                <a:uLnTx/>
                <a:uFillTx/>
                <a:latin typeface="Calibri" panose="020F0502020204030204" pitchFamily="34" charset="0"/>
                <a:ea typeface="+mn-ea"/>
                <a:cs typeface="Calibri" panose="020F0502020204030204" pitchFamily="34" charset="0"/>
              </a:rPr>
              <a:t>Fintech</a:t>
            </a:r>
          </a:p>
          <a:p>
            <a:pPr marL="171450" marR="0" lvl="0" indent="-171450" algn="l" defTabSz="914400" rtl="0" eaLnBrk="1" fontAlgn="auto" latinLnBrk="0" hangingPunct="1">
              <a:lnSpc>
                <a:spcPct val="100000"/>
              </a:lnSpc>
              <a:spcBef>
                <a:spcPts val="0"/>
              </a:spcBef>
              <a:spcAft>
                <a:spcPts val="100"/>
              </a:spcAft>
              <a:buClr>
                <a:srgbClr val="C8102E"/>
              </a:buClr>
              <a:buSzTx/>
              <a:buFont typeface="Wingdings" panose="05000000000000000000" pitchFamily="2" charset="2"/>
              <a:buChar char="§"/>
              <a:tabLst/>
              <a:defRPr/>
            </a:pPr>
            <a:r>
              <a:rPr kumimoji="0" lang="en-US" sz="1100" b="1" i="0" u="none" strike="noStrike" kern="1200" cap="none" spc="0" normalizeH="0" baseline="0" noProof="0" dirty="0">
                <a:ln>
                  <a:noFill/>
                </a:ln>
                <a:solidFill>
                  <a:srgbClr val="53565A"/>
                </a:solidFill>
                <a:effectLst/>
                <a:uLnTx/>
                <a:uFillTx/>
                <a:latin typeface="Calibri" panose="020F0502020204030204" pitchFamily="34" charset="0"/>
                <a:ea typeface="+mn-ea"/>
                <a:cs typeface="Calibri" panose="020F0502020204030204" pitchFamily="34" charset="0"/>
              </a:rPr>
              <a:t>Fire and Electrical Liability Litigation</a:t>
            </a:r>
          </a:p>
          <a:p>
            <a:pPr marL="171450" marR="0" lvl="0" indent="-171450" algn="l" defTabSz="914400" rtl="0" eaLnBrk="1" fontAlgn="auto" latinLnBrk="0" hangingPunct="1">
              <a:lnSpc>
                <a:spcPct val="100000"/>
              </a:lnSpc>
              <a:spcBef>
                <a:spcPts val="0"/>
              </a:spcBef>
              <a:spcAft>
                <a:spcPts val="100"/>
              </a:spcAft>
              <a:buClr>
                <a:srgbClr val="C8102E"/>
              </a:buClr>
              <a:buSzTx/>
              <a:buFont typeface="Wingdings" panose="05000000000000000000" pitchFamily="2" charset="2"/>
              <a:buChar char="§"/>
              <a:tabLst/>
              <a:defRPr/>
            </a:pPr>
            <a:r>
              <a:rPr kumimoji="0" lang="en-US" sz="1100" b="1" i="0" u="none" strike="noStrike" kern="1200" cap="none" spc="0" normalizeH="0" baseline="0" noProof="0" dirty="0">
                <a:ln>
                  <a:noFill/>
                </a:ln>
                <a:solidFill>
                  <a:srgbClr val="53565A"/>
                </a:solidFill>
                <a:effectLst/>
                <a:uLnTx/>
                <a:uFillTx/>
                <a:latin typeface="Calibri" panose="020F0502020204030204" pitchFamily="34" charset="0"/>
                <a:ea typeface="+mn-ea"/>
                <a:cs typeface="Calibri" panose="020F0502020204030204" pitchFamily="34" charset="0"/>
              </a:rPr>
              <a:t>Franchise Business Acquisitions</a:t>
            </a:r>
          </a:p>
          <a:p>
            <a:pPr marL="171450" marR="0" lvl="0" indent="-171450" algn="l" defTabSz="914400" rtl="0" eaLnBrk="1" fontAlgn="auto" latinLnBrk="0" hangingPunct="1">
              <a:lnSpc>
                <a:spcPct val="100000"/>
              </a:lnSpc>
              <a:spcBef>
                <a:spcPts val="0"/>
              </a:spcBef>
              <a:spcAft>
                <a:spcPts val="100"/>
              </a:spcAft>
              <a:buClr>
                <a:srgbClr val="C8102E"/>
              </a:buClr>
              <a:buSzTx/>
              <a:buFont typeface="Wingdings" panose="05000000000000000000" pitchFamily="2" charset="2"/>
              <a:buChar char="§"/>
              <a:tabLst/>
              <a:defRPr/>
            </a:pPr>
            <a:r>
              <a:rPr kumimoji="0" lang="en-US" sz="1100" b="1" i="0" u="none" strike="noStrike" kern="1200" cap="none" spc="0" normalizeH="0" baseline="0" noProof="0" dirty="0">
                <a:ln>
                  <a:noFill/>
                </a:ln>
                <a:solidFill>
                  <a:srgbClr val="53565A"/>
                </a:solidFill>
                <a:effectLst/>
                <a:uLnTx/>
                <a:uFillTx/>
                <a:latin typeface="Calibri" panose="020F0502020204030204" pitchFamily="34" charset="0"/>
                <a:ea typeface="+mn-ea"/>
                <a:cs typeface="Calibri" panose="020F0502020204030204" pitchFamily="34" charset="0"/>
              </a:rPr>
              <a:t>Franchising and Distribution</a:t>
            </a:r>
          </a:p>
          <a:p>
            <a:pPr marL="171450" marR="0" lvl="0" indent="-171450" algn="l" defTabSz="914400" rtl="0" eaLnBrk="1" fontAlgn="auto" latinLnBrk="0" hangingPunct="1">
              <a:lnSpc>
                <a:spcPct val="100000"/>
              </a:lnSpc>
              <a:spcBef>
                <a:spcPts val="0"/>
              </a:spcBef>
              <a:spcAft>
                <a:spcPts val="100"/>
              </a:spcAft>
              <a:buClr>
                <a:srgbClr val="C8102E"/>
              </a:buClr>
              <a:buSzTx/>
              <a:buFont typeface="Wingdings" panose="05000000000000000000" pitchFamily="2" charset="2"/>
              <a:buChar char="§"/>
              <a:tabLst/>
              <a:defRPr/>
            </a:pPr>
            <a:r>
              <a:rPr kumimoji="0" lang="en-US" sz="1100" b="1" i="0" u="none" strike="noStrike" kern="1200" cap="none" spc="0" normalizeH="0" baseline="0" noProof="0" dirty="0">
                <a:ln>
                  <a:noFill/>
                </a:ln>
                <a:solidFill>
                  <a:srgbClr val="53565A"/>
                </a:solidFill>
                <a:effectLst/>
                <a:uLnTx/>
                <a:uFillTx/>
                <a:latin typeface="Calibri" panose="020F0502020204030204" pitchFamily="34" charset="0"/>
                <a:ea typeface="+mn-ea"/>
                <a:cs typeface="Calibri" panose="020F0502020204030204" pitchFamily="34" charset="0"/>
              </a:rPr>
              <a:t>Governance and Compliance</a:t>
            </a:r>
          </a:p>
          <a:p>
            <a:pPr marL="171450" marR="0" lvl="0" indent="-171450" algn="l" defTabSz="914400" rtl="0" eaLnBrk="1" fontAlgn="auto" latinLnBrk="0" hangingPunct="1">
              <a:lnSpc>
                <a:spcPct val="100000"/>
              </a:lnSpc>
              <a:spcBef>
                <a:spcPts val="0"/>
              </a:spcBef>
              <a:spcAft>
                <a:spcPts val="100"/>
              </a:spcAft>
              <a:buClr>
                <a:srgbClr val="C8102E"/>
              </a:buClr>
              <a:buSzTx/>
              <a:buFont typeface="Wingdings" panose="05000000000000000000" pitchFamily="2" charset="2"/>
              <a:buChar char="§"/>
              <a:tabLst/>
              <a:defRPr/>
            </a:pPr>
            <a:r>
              <a:rPr kumimoji="0" lang="en-US" sz="1100" b="1" i="0" u="none" strike="noStrike" kern="1200" cap="none" spc="0" normalizeH="0" baseline="0" noProof="0" dirty="0">
                <a:ln>
                  <a:noFill/>
                </a:ln>
                <a:solidFill>
                  <a:srgbClr val="53565A"/>
                </a:solidFill>
                <a:effectLst/>
                <a:uLnTx/>
                <a:uFillTx/>
                <a:latin typeface="Calibri" panose="020F0502020204030204" pitchFamily="34" charset="0"/>
                <a:ea typeface="+mn-ea"/>
                <a:cs typeface="Calibri" panose="020F0502020204030204" pitchFamily="34" charset="0"/>
              </a:rPr>
              <a:t>Government Contracts</a:t>
            </a:r>
          </a:p>
          <a:p>
            <a:pPr marL="171450" marR="0" lvl="0" indent="-171450" algn="l" defTabSz="914400" rtl="0" eaLnBrk="1" fontAlgn="auto" latinLnBrk="0" hangingPunct="1">
              <a:lnSpc>
                <a:spcPct val="100000"/>
              </a:lnSpc>
              <a:spcBef>
                <a:spcPts val="0"/>
              </a:spcBef>
              <a:spcAft>
                <a:spcPts val="100"/>
              </a:spcAft>
              <a:buClr>
                <a:srgbClr val="C8102E"/>
              </a:buClr>
              <a:buSzTx/>
              <a:buFont typeface="Wingdings" panose="05000000000000000000" pitchFamily="2" charset="2"/>
              <a:buChar char="§"/>
              <a:tabLst/>
              <a:defRPr/>
            </a:pPr>
            <a:r>
              <a:rPr kumimoji="0" lang="en-US" sz="1100" b="1" i="0" u="none" strike="noStrike" kern="1200" cap="none" spc="0" normalizeH="0" baseline="0" noProof="0" dirty="0">
                <a:ln>
                  <a:noFill/>
                </a:ln>
                <a:solidFill>
                  <a:srgbClr val="53565A"/>
                </a:solidFill>
                <a:effectLst/>
                <a:uLnTx/>
                <a:uFillTx/>
                <a:latin typeface="Calibri" panose="020F0502020204030204" pitchFamily="34" charset="0"/>
                <a:ea typeface="+mn-ea"/>
                <a:cs typeface="Calibri" panose="020F0502020204030204" pitchFamily="34" charset="0"/>
              </a:rPr>
              <a:t>Government Relations and Public Policy</a:t>
            </a:r>
          </a:p>
          <a:p>
            <a:pPr marL="171450" marR="0" lvl="0" indent="-171450" algn="l" defTabSz="914400" rtl="0" eaLnBrk="1" fontAlgn="auto" latinLnBrk="0" hangingPunct="1">
              <a:lnSpc>
                <a:spcPct val="100000"/>
              </a:lnSpc>
              <a:spcBef>
                <a:spcPts val="0"/>
              </a:spcBef>
              <a:spcAft>
                <a:spcPts val="100"/>
              </a:spcAft>
              <a:buClr>
                <a:srgbClr val="C8102E"/>
              </a:buClr>
              <a:buSzTx/>
              <a:buFont typeface="Wingdings" panose="05000000000000000000" pitchFamily="2" charset="2"/>
              <a:buChar char="§"/>
              <a:tabLst/>
              <a:defRPr/>
            </a:pPr>
            <a:r>
              <a:rPr kumimoji="0" lang="en-US" sz="1100" b="1" i="0" u="none" strike="noStrike" kern="1200" cap="none" spc="0" normalizeH="0" baseline="0" noProof="0" dirty="0">
                <a:ln>
                  <a:noFill/>
                </a:ln>
                <a:solidFill>
                  <a:srgbClr val="53565A"/>
                </a:solidFill>
                <a:effectLst/>
                <a:uLnTx/>
                <a:uFillTx/>
                <a:latin typeface="Calibri" panose="020F0502020204030204" pitchFamily="34" charset="0"/>
                <a:ea typeface="+mn-ea"/>
                <a:cs typeface="Calibri" panose="020F0502020204030204" pitchFamily="34" charset="0"/>
              </a:rPr>
              <a:t>Immigration</a:t>
            </a:r>
          </a:p>
          <a:p>
            <a:pPr marL="171450" marR="0" lvl="0" indent="-171450" algn="l" defTabSz="914400" rtl="0" eaLnBrk="1" fontAlgn="auto" latinLnBrk="0" hangingPunct="1">
              <a:lnSpc>
                <a:spcPct val="100000"/>
              </a:lnSpc>
              <a:spcBef>
                <a:spcPts val="0"/>
              </a:spcBef>
              <a:spcAft>
                <a:spcPts val="100"/>
              </a:spcAft>
              <a:buClr>
                <a:srgbClr val="C8102E"/>
              </a:buClr>
              <a:buSzTx/>
              <a:buFont typeface="Wingdings" panose="05000000000000000000" pitchFamily="2" charset="2"/>
              <a:buChar char="§"/>
              <a:tabLst/>
              <a:defRPr/>
            </a:pPr>
            <a:r>
              <a:rPr kumimoji="0" lang="en-US" sz="1100" b="1" i="0" u="none" strike="noStrike" kern="1200" cap="none" spc="0" normalizeH="0" baseline="0" noProof="0" dirty="0">
                <a:ln>
                  <a:noFill/>
                </a:ln>
                <a:solidFill>
                  <a:srgbClr val="53565A"/>
                </a:solidFill>
                <a:effectLst/>
                <a:uLnTx/>
                <a:uFillTx/>
                <a:latin typeface="Calibri" panose="020F0502020204030204" pitchFamily="34" charset="0"/>
                <a:ea typeface="+mn-ea"/>
                <a:cs typeface="Calibri" panose="020F0502020204030204" pitchFamily="34" charset="0"/>
              </a:rPr>
              <a:t>Industrial Security and Security Clearance</a:t>
            </a:r>
          </a:p>
          <a:p>
            <a:pPr marL="171450" marR="0" lvl="0" indent="-171450" algn="l" defTabSz="914400" rtl="0" eaLnBrk="1" fontAlgn="auto" latinLnBrk="0" hangingPunct="1">
              <a:lnSpc>
                <a:spcPct val="100000"/>
              </a:lnSpc>
              <a:spcBef>
                <a:spcPts val="0"/>
              </a:spcBef>
              <a:spcAft>
                <a:spcPts val="100"/>
              </a:spcAft>
              <a:buClr>
                <a:srgbClr val="C8102E"/>
              </a:buClr>
              <a:buSzTx/>
              <a:buFont typeface="Wingdings" panose="05000000000000000000" pitchFamily="2" charset="2"/>
              <a:buChar char="§"/>
              <a:tabLst/>
              <a:defRPr/>
            </a:pPr>
            <a:r>
              <a:rPr kumimoji="0" lang="en-US" sz="1100" b="1" i="0" u="none" strike="noStrike" kern="1200" cap="none" spc="0" normalizeH="0" baseline="0" noProof="0" dirty="0">
                <a:ln>
                  <a:noFill/>
                </a:ln>
                <a:solidFill>
                  <a:srgbClr val="53565A"/>
                </a:solidFill>
                <a:effectLst/>
                <a:uLnTx/>
                <a:uFillTx/>
                <a:latin typeface="Calibri" panose="020F0502020204030204" pitchFamily="34" charset="0"/>
                <a:ea typeface="+mn-ea"/>
                <a:cs typeface="Calibri" panose="020F0502020204030204" pitchFamily="34" charset="0"/>
              </a:rPr>
              <a:t>Insurance Coverage Litigation</a:t>
            </a:r>
          </a:p>
          <a:p>
            <a:pPr marL="171450" marR="0" lvl="0" indent="-171450" algn="l" defTabSz="914400" rtl="0" eaLnBrk="1" fontAlgn="auto" latinLnBrk="0" hangingPunct="1">
              <a:lnSpc>
                <a:spcPct val="100000"/>
              </a:lnSpc>
              <a:spcBef>
                <a:spcPts val="0"/>
              </a:spcBef>
              <a:spcAft>
                <a:spcPts val="100"/>
              </a:spcAft>
              <a:buClr>
                <a:srgbClr val="C8102E"/>
              </a:buClr>
              <a:buSzTx/>
              <a:buFont typeface="Wingdings" panose="05000000000000000000" pitchFamily="2" charset="2"/>
              <a:buChar char="§"/>
              <a:tabLst/>
              <a:defRPr/>
            </a:pPr>
            <a:r>
              <a:rPr kumimoji="0" lang="en-US" sz="1100" b="1" i="0" u="none" strike="noStrike" kern="1200" cap="none" spc="0" normalizeH="0" baseline="0" noProof="0" dirty="0">
                <a:ln>
                  <a:noFill/>
                </a:ln>
                <a:solidFill>
                  <a:srgbClr val="53565A"/>
                </a:solidFill>
                <a:effectLst/>
                <a:uLnTx/>
                <a:uFillTx/>
                <a:latin typeface="Calibri" panose="020F0502020204030204" pitchFamily="34" charset="0"/>
                <a:ea typeface="+mn-ea"/>
                <a:cs typeface="Calibri" panose="020F0502020204030204" pitchFamily="34" charset="0"/>
              </a:rPr>
              <a:t>Intellectual Property</a:t>
            </a:r>
          </a:p>
          <a:p>
            <a:pPr marL="171450" marR="0" lvl="0" indent="-171450" algn="l" defTabSz="914400" rtl="0" eaLnBrk="1" fontAlgn="auto" latinLnBrk="0" hangingPunct="1">
              <a:lnSpc>
                <a:spcPct val="100000"/>
              </a:lnSpc>
              <a:spcBef>
                <a:spcPts val="0"/>
              </a:spcBef>
              <a:spcAft>
                <a:spcPts val="100"/>
              </a:spcAft>
              <a:buClr>
                <a:srgbClr val="C8102E"/>
              </a:buClr>
              <a:buSzTx/>
              <a:buFont typeface="Wingdings" panose="05000000000000000000" pitchFamily="2" charset="2"/>
              <a:buChar char="§"/>
              <a:tabLst/>
              <a:defRPr/>
            </a:pPr>
            <a:r>
              <a:rPr kumimoji="0" lang="en-US" sz="1100" b="1" i="0" u="none" strike="noStrike" kern="1200" cap="none" spc="0" normalizeH="0" baseline="0" noProof="0" dirty="0">
                <a:ln>
                  <a:noFill/>
                </a:ln>
                <a:solidFill>
                  <a:srgbClr val="53565A"/>
                </a:solidFill>
                <a:effectLst/>
                <a:uLnTx/>
                <a:uFillTx/>
                <a:latin typeface="Calibri" panose="020F0502020204030204" pitchFamily="34" charset="0"/>
                <a:ea typeface="+mn-ea"/>
                <a:cs typeface="Calibri" panose="020F0502020204030204" pitchFamily="34" charset="0"/>
              </a:rPr>
              <a:t>Intellectual Property Litigation</a:t>
            </a:r>
          </a:p>
          <a:p>
            <a:pPr marL="171450" marR="0" lvl="0" indent="-171450" algn="l" defTabSz="914400" rtl="0" eaLnBrk="1" fontAlgn="auto" latinLnBrk="0" hangingPunct="1">
              <a:lnSpc>
                <a:spcPct val="100000"/>
              </a:lnSpc>
              <a:spcBef>
                <a:spcPts val="0"/>
              </a:spcBef>
              <a:spcAft>
                <a:spcPts val="100"/>
              </a:spcAft>
              <a:buClr>
                <a:srgbClr val="C8102E"/>
              </a:buClr>
              <a:buSzTx/>
              <a:buFont typeface="Wingdings" panose="05000000000000000000" pitchFamily="2" charset="2"/>
              <a:buChar char="§"/>
              <a:tabLst/>
              <a:defRPr/>
            </a:pPr>
            <a:r>
              <a:rPr kumimoji="0" lang="en-US" sz="1100" b="1" i="0" u="none" strike="noStrike" kern="1200" cap="none" spc="0" normalizeH="0" baseline="0" noProof="0" dirty="0">
                <a:ln>
                  <a:noFill/>
                </a:ln>
                <a:solidFill>
                  <a:srgbClr val="53565A"/>
                </a:solidFill>
                <a:effectLst/>
                <a:uLnTx/>
                <a:uFillTx/>
                <a:latin typeface="Calibri" panose="020F0502020204030204" pitchFamily="34" charset="0"/>
                <a:ea typeface="+mn-ea"/>
                <a:cs typeface="Calibri" panose="020F0502020204030204" pitchFamily="34" charset="0"/>
              </a:rPr>
              <a:t>Internal Investigations and Regulatory Compliance</a:t>
            </a:r>
          </a:p>
          <a:p>
            <a:pPr marL="171450" marR="0" lvl="0" indent="-171450" algn="l" defTabSz="914400" rtl="0" eaLnBrk="1" fontAlgn="auto" latinLnBrk="0" hangingPunct="1">
              <a:lnSpc>
                <a:spcPct val="100000"/>
              </a:lnSpc>
              <a:spcBef>
                <a:spcPts val="0"/>
              </a:spcBef>
              <a:spcAft>
                <a:spcPts val="100"/>
              </a:spcAft>
              <a:buClr>
                <a:srgbClr val="C8102E"/>
              </a:buClr>
              <a:buSzTx/>
              <a:buFont typeface="Wingdings" panose="05000000000000000000" pitchFamily="2" charset="2"/>
              <a:buChar char="§"/>
              <a:tabLst/>
              <a:defRPr/>
            </a:pPr>
            <a:r>
              <a:rPr kumimoji="0" lang="en-US" sz="1100" b="1" i="0" u="none" strike="noStrike" kern="1200" cap="none" spc="0" normalizeH="0" baseline="0" noProof="0" dirty="0">
                <a:ln>
                  <a:noFill/>
                </a:ln>
                <a:solidFill>
                  <a:srgbClr val="53565A"/>
                </a:solidFill>
                <a:effectLst/>
                <a:uLnTx/>
                <a:uFillTx/>
                <a:latin typeface="Calibri" panose="020F0502020204030204" pitchFamily="34" charset="0"/>
                <a:ea typeface="+mn-ea"/>
                <a:cs typeface="Calibri" panose="020F0502020204030204" pitchFamily="34" charset="0"/>
              </a:rPr>
              <a:t>International</a:t>
            </a:r>
          </a:p>
          <a:p>
            <a:pPr marL="171450" marR="0" lvl="0" indent="-171450" algn="l" defTabSz="914400" rtl="0" eaLnBrk="1" fontAlgn="auto" latinLnBrk="0" hangingPunct="1">
              <a:lnSpc>
                <a:spcPct val="100000"/>
              </a:lnSpc>
              <a:spcBef>
                <a:spcPts val="0"/>
              </a:spcBef>
              <a:spcAft>
                <a:spcPts val="100"/>
              </a:spcAft>
              <a:buClr>
                <a:srgbClr val="C8102E"/>
              </a:buClr>
              <a:buSzTx/>
              <a:buFont typeface="Wingdings" panose="05000000000000000000" pitchFamily="2" charset="2"/>
              <a:buChar char="§"/>
              <a:tabLst/>
              <a:defRPr/>
            </a:pPr>
            <a:r>
              <a:rPr kumimoji="0" lang="en-US" sz="1100" b="1" i="0" u="none" strike="noStrike" kern="1200" cap="none" spc="0" normalizeH="0" baseline="0" noProof="0" dirty="0">
                <a:ln>
                  <a:noFill/>
                </a:ln>
                <a:solidFill>
                  <a:srgbClr val="53565A"/>
                </a:solidFill>
                <a:effectLst/>
                <a:uLnTx/>
                <a:uFillTx/>
                <a:latin typeface="Calibri" panose="020F0502020204030204" pitchFamily="34" charset="0"/>
                <a:ea typeface="+mn-ea"/>
                <a:cs typeface="Calibri" panose="020F0502020204030204" pitchFamily="34" charset="0"/>
              </a:rPr>
              <a:t>Legal Malpractice Defense</a:t>
            </a:r>
          </a:p>
          <a:p>
            <a:pPr marL="171450" marR="0" lvl="0" indent="-171450" algn="l" defTabSz="914400" rtl="0" eaLnBrk="1" fontAlgn="auto" latinLnBrk="0" hangingPunct="1">
              <a:lnSpc>
                <a:spcPct val="100000"/>
              </a:lnSpc>
              <a:spcBef>
                <a:spcPts val="0"/>
              </a:spcBef>
              <a:spcAft>
                <a:spcPts val="100"/>
              </a:spcAft>
              <a:buClr>
                <a:srgbClr val="C8102E"/>
              </a:buClr>
              <a:buSzTx/>
              <a:buFont typeface="Wingdings" panose="05000000000000000000" pitchFamily="2" charset="2"/>
              <a:buChar char="§"/>
              <a:tabLst/>
              <a:defRPr/>
            </a:pPr>
            <a:r>
              <a:rPr kumimoji="0" lang="en-US" sz="1100" b="1" i="0" u="none" strike="noStrike" kern="1200" cap="none" spc="0" normalizeH="0" baseline="0" noProof="0" dirty="0">
                <a:ln>
                  <a:noFill/>
                </a:ln>
                <a:solidFill>
                  <a:srgbClr val="53565A"/>
                </a:solidFill>
                <a:effectLst/>
                <a:uLnTx/>
                <a:uFillTx/>
                <a:latin typeface="Calibri" panose="020F0502020204030204" pitchFamily="34" charset="0"/>
                <a:ea typeface="+mn-ea"/>
                <a:cs typeface="Calibri" panose="020F0502020204030204" pitchFamily="34" charset="0"/>
              </a:rPr>
              <a:t>Life, Health, Disability and ERISA Litigation</a:t>
            </a:r>
          </a:p>
          <a:p>
            <a:pPr marL="171450" marR="0" lvl="0" indent="-171450" algn="l" defTabSz="914400" rtl="0" eaLnBrk="1" fontAlgn="auto" latinLnBrk="0" hangingPunct="1">
              <a:lnSpc>
                <a:spcPct val="100000"/>
              </a:lnSpc>
              <a:spcBef>
                <a:spcPts val="0"/>
              </a:spcBef>
              <a:spcAft>
                <a:spcPts val="100"/>
              </a:spcAft>
              <a:buClr>
                <a:srgbClr val="C8102E"/>
              </a:buClr>
              <a:buSzTx/>
              <a:buFont typeface="Wingdings" panose="05000000000000000000" pitchFamily="2" charset="2"/>
              <a:buChar char="§"/>
              <a:tabLst/>
              <a:defRPr/>
            </a:pPr>
            <a:r>
              <a:rPr kumimoji="0" lang="en-US" sz="1100" b="1" i="0" u="none" strike="noStrike" kern="1200" cap="none" spc="0" normalizeH="0" baseline="0" noProof="0" dirty="0">
                <a:ln>
                  <a:noFill/>
                </a:ln>
                <a:solidFill>
                  <a:srgbClr val="53565A"/>
                </a:solidFill>
                <a:effectLst/>
                <a:uLnTx/>
                <a:uFillTx/>
                <a:latin typeface="Calibri" panose="020F0502020204030204" pitchFamily="34" charset="0"/>
                <a:ea typeface="+mn-ea"/>
                <a:cs typeface="Calibri" panose="020F0502020204030204" pitchFamily="34" charset="0"/>
              </a:rPr>
              <a:t>Litigation</a:t>
            </a:r>
          </a:p>
          <a:p>
            <a:pPr marL="171450" marR="0" lvl="0" indent="-171450" algn="l" defTabSz="914400" rtl="0" eaLnBrk="1" fontAlgn="auto" latinLnBrk="0" hangingPunct="1">
              <a:lnSpc>
                <a:spcPct val="100000"/>
              </a:lnSpc>
              <a:spcBef>
                <a:spcPts val="0"/>
              </a:spcBef>
              <a:spcAft>
                <a:spcPts val="100"/>
              </a:spcAft>
              <a:buClr>
                <a:srgbClr val="C8102E"/>
              </a:buClr>
              <a:buSzTx/>
              <a:buFont typeface="Wingdings" panose="05000000000000000000" pitchFamily="2" charset="2"/>
              <a:buChar char="§"/>
              <a:tabLst/>
              <a:defRPr/>
            </a:pPr>
            <a:r>
              <a:rPr kumimoji="0" lang="en-US" sz="1100" b="1" i="0" u="none" strike="noStrike" kern="1200" cap="none" spc="0" normalizeH="0" baseline="0" noProof="0" dirty="0">
                <a:ln>
                  <a:noFill/>
                </a:ln>
                <a:solidFill>
                  <a:srgbClr val="53565A"/>
                </a:solidFill>
                <a:effectLst/>
                <a:uLnTx/>
                <a:uFillTx/>
                <a:latin typeface="Calibri" panose="020F0502020204030204" pitchFamily="34" charset="0"/>
                <a:ea typeface="+mn-ea"/>
                <a:cs typeface="Calibri" panose="020F0502020204030204" pitchFamily="34" charset="0"/>
              </a:rPr>
              <a:t>Mass Tort and Catastrophic Loss</a:t>
            </a:r>
          </a:p>
          <a:p>
            <a:pPr marL="171450" marR="0" lvl="0" indent="-171450" algn="l" defTabSz="914400" rtl="0" eaLnBrk="1" fontAlgn="auto" latinLnBrk="0" hangingPunct="1">
              <a:lnSpc>
                <a:spcPct val="100000"/>
              </a:lnSpc>
              <a:spcBef>
                <a:spcPts val="0"/>
              </a:spcBef>
              <a:spcAft>
                <a:spcPts val="100"/>
              </a:spcAft>
              <a:buClr>
                <a:srgbClr val="C8102E"/>
              </a:buClr>
              <a:buSzTx/>
              <a:buFont typeface="Wingdings" panose="05000000000000000000" pitchFamily="2" charset="2"/>
              <a:buChar char="§"/>
              <a:tabLst/>
              <a:defRPr/>
            </a:pPr>
            <a:r>
              <a:rPr kumimoji="0" lang="en-US" sz="1100" b="1" i="0" u="none" strike="noStrike" kern="1200" cap="none" spc="0" normalizeH="0" baseline="0" noProof="0" dirty="0">
                <a:ln>
                  <a:noFill/>
                </a:ln>
                <a:solidFill>
                  <a:srgbClr val="53565A"/>
                </a:solidFill>
                <a:effectLst/>
                <a:uLnTx/>
                <a:uFillTx/>
                <a:latin typeface="Calibri" panose="020F0502020204030204" pitchFamily="34" charset="0"/>
                <a:ea typeface="+mn-ea"/>
                <a:cs typeface="Calibri" panose="020F0502020204030204" pitchFamily="34" charset="0"/>
              </a:rPr>
              <a:t>Medical Malpractice</a:t>
            </a:r>
          </a:p>
        </p:txBody>
      </p:sp>
      <p:sp>
        <p:nvSpPr>
          <p:cNvPr id="9" name="TextBox 8">
            <a:extLst>
              <a:ext uri="{FF2B5EF4-FFF2-40B4-BE49-F238E27FC236}">
                <a16:creationId xmlns:a16="http://schemas.microsoft.com/office/drawing/2014/main" id="{0F0CF110-EDC3-44DF-96FC-69923222C4D1}"/>
              </a:ext>
            </a:extLst>
          </p:cNvPr>
          <p:cNvSpPr txBox="1"/>
          <p:nvPr userDrawn="1"/>
        </p:nvSpPr>
        <p:spPr>
          <a:xfrm>
            <a:off x="6208521" y="1981200"/>
            <a:ext cx="2859279" cy="3695884"/>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100"/>
              </a:spcAft>
              <a:buClr>
                <a:srgbClr val="C8102E"/>
              </a:buClr>
              <a:buSzTx/>
              <a:buFont typeface="Wingdings" panose="05000000000000000000" pitchFamily="2" charset="2"/>
              <a:buChar char="§"/>
              <a:tabLst/>
              <a:defRPr/>
            </a:pPr>
            <a:r>
              <a:rPr kumimoji="0" lang="en-US" sz="1100" b="1" i="0" u="none" strike="noStrike" kern="1200" cap="none" spc="0" normalizeH="0" baseline="0" noProof="0" dirty="0">
                <a:ln>
                  <a:noFill/>
                </a:ln>
                <a:solidFill>
                  <a:srgbClr val="53565A"/>
                </a:solidFill>
                <a:effectLst/>
                <a:uLnTx/>
                <a:uFillTx/>
                <a:latin typeface="Calibri" panose="020F0502020204030204" pitchFamily="34" charset="0"/>
                <a:ea typeface="+mn-ea"/>
                <a:cs typeface="Calibri" panose="020F0502020204030204" pitchFamily="34" charset="0"/>
              </a:rPr>
              <a:t>Mergers and Acquisitions</a:t>
            </a:r>
          </a:p>
          <a:p>
            <a:pPr marL="171450" marR="0" lvl="0" indent="-171450" algn="l" defTabSz="914400" rtl="0" eaLnBrk="1" fontAlgn="auto" latinLnBrk="0" hangingPunct="1">
              <a:lnSpc>
                <a:spcPct val="100000"/>
              </a:lnSpc>
              <a:spcBef>
                <a:spcPts val="0"/>
              </a:spcBef>
              <a:spcAft>
                <a:spcPts val="100"/>
              </a:spcAft>
              <a:buClr>
                <a:srgbClr val="C8102E"/>
              </a:buClr>
              <a:buSzTx/>
              <a:buFont typeface="Wingdings" panose="05000000000000000000" pitchFamily="2" charset="2"/>
              <a:buChar char="§"/>
              <a:tabLst/>
              <a:defRPr/>
            </a:pPr>
            <a:r>
              <a:rPr kumimoji="0" lang="en-US" sz="1100" b="1" i="0" u="none" strike="noStrike" kern="1200" cap="none" spc="0" normalizeH="0" baseline="0" noProof="0" dirty="0">
                <a:ln>
                  <a:noFill/>
                </a:ln>
                <a:solidFill>
                  <a:srgbClr val="53565A"/>
                </a:solidFill>
                <a:effectLst/>
                <a:uLnTx/>
                <a:uFillTx/>
                <a:latin typeface="Calibri" panose="020F0502020204030204" pitchFamily="34" charset="0"/>
                <a:ea typeface="+mn-ea"/>
                <a:cs typeface="Calibri" panose="020F0502020204030204" pitchFamily="34" charset="0"/>
              </a:rPr>
              <a:t>Noncompete and Trade Secrets</a:t>
            </a:r>
          </a:p>
          <a:p>
            <a:pPr marL="171450" marR="0" lvl="0" indent="-171450" algn="l" defTabSz="914400" rtl="0" eaLnBrk="1" fontAlgn="auto" latinLnBrk="0" hangingPunct="1">
              <a:lnSpc>
                <a:spcPct val="100000"/>
              </a:lnSpc>
              <a:spcBef>
                <a:spcPts val="0"/>
              </a:spcBef>
              <a:spcAft>
                <a:spcPts val="100"/>
              </a:spcAft>
              <a:buClr>
                <a:srgbClr val="C8102E"/>
              </a:buClr>
              <a:buSzTx/>
              <a:buFont typeface="Wingdings" panose="05000000000000000000" pitchFamily="2" charset="2"/>
              <a:buChar char="§"/>
              <a:tabLst/>
              <a:defRPr/>
            </a:pPr>
            <a:r>
              <a:rPr kumimoji="0" lang="en-US" sz="1100" b="1" i="0" u="none" strike="noStrike" kern="1200" cap="none" spc="0" normalizeH="0" baseline="0" noProof="0" dirty="0">
                <a:ln>
                  <a:noFill/>
                </a:ln>
                <a:solidFill>
                  <a:srgbClr val="53565A"/>
                </a:solidFill>
                <a:effectLst/>
                <a:uLnTx/>
                <a:uFillTx/>
                <a:latin typeface="Calibri" panose="020F0502020204030204" pitchFamily="34" charset="0"/>
                <a:ea typeface="+mn-ea"/>
                <a:cs typeface="Calibri" panose="020F0502020204030204" pitchFamily="34" charset="0"/>
              </a:rPr>
              <a:t>Outside Corporate Counsel</a:t>
            </a:r>
          </a:p>
          <a:p>
            <a:pPr marL="171450" marR="0" lvl="0" indent="-171450" algn="l" defTabSz="914400" rtl="0" eaLnBrk="1" fontAlgn="auto" latinLnBrk="0" hangingPunct="1">
              <a:lnSpc>
                <a:spcPct val="100000"/>
              </a:lnSpc>
              <a:spcBef>
                <a:spcPts val="0"/>
              </a:spcBef>
              <a:spcAft>
                <a:spcPts val="100"/>
              </a:spcAft>
              <a:buClr>
                <a:srgbClr val="C8102E"/>
              </a:buClr>
              <a:buSzTx/>
              <a:buFont typeface="Wingdings" panose="05000000000000000000" pitchFamily="2" charset="2"/>
              <a:buChar char="§"/>
              <a:tabLst/>
              <a:defRPr/>
            </a:pPr>
            <a:r>
              <a:rPr kumimoji="0" lang="en-US" sz="1100" b="1" i="0" u="none" strike="noStrike" kern="1200" cap="none" spc="0" normalizeH="0" baseline="0" noProof="0" dirty="0">
                <a:ln>
                  <a:noFill/>
                </a:ln>
                <a:solidFill>
                  <a:srgbClr val="53565A"/>
                </a:solidFill>
                <a:effectLst/>
                <a:uLnTx/>
                <a:uFillTx/>
                <a:latin typeface="Calibri" panose="020F0502020204030204" pitchFamily="34" charset="0"/>
                <a:ea typeface="+mn-ea"/>
                <a:cs typeface="Calibri" panose="020F0502020204030204" pitchFamily="34" charset="0"/>
              </a:rPr>
              <a:t>Patent</a:t>
            </a:r>
          </a:p>
          <a:p>
            <a:pPr marL="171450" marR="0" lvl="0" indent="-171450" algn="l" defTabSz="914400" rtl="0" eaLnBrk="1" fontAlgn="auto" latinLnBrk="0" hangingPunct="1">
              <a:lnSpc>
                <a:spcPct val="100000"/>
              </a:lnSpc>
              <a:spcBef>
                <a:spcPts val="0"/>
              </a:spcBef>
              <a:spcAft>
                <a:spcPts val="100"/>
              </a:spcAft>
              <a:buClr>
                <a:srgbClr val="C8102E"/>
              </a:buClr>
              <a:buSzTx/>
              <a:buFont typeface="Wingdings" panose="05000000000000000000" pitchFamily="2" charset="2"/>
              <a:buChar char="§"/>
              <a:tabLst/>
              <a:defRPr/>
            </a:pPr>
            <a:r>
              <a:rPr kumimoji="0" lang="en-US" sz="1100" b="1" i="0" u="none" strike="noStrike" kern="1200" cap="none" spc="0" normalizeH="0" baseline="0" noProof="0" dirty="0">
                <a:ln>
                  <a:noFill/>
                </a:ln>
                <a:solidFill>
                  <a:srgbClr val="53565A"/>
                </a:solidFill>
                <a:effectLst/>
                <a:uLnTx/>
                <a:uFillTx/>
                <a:latin typeface="Calibri" panose="020F0502020204030204" pitchFamily="34" charset="0"/>
                <a:ea typeface="+mn-ea"/>
                <a:cs typeface="Calibri" panose="020F0502020204030204" pitchFamily="34" charset="0"/>
              </a:rPr>
              <a:t>Post Grant Proceedings</a:t>
            </a:r>
          </a:p>
          <a:p>
            <a:pPr marL="171450" marR="0" lvl="0" indent="-171450" algn="l" defTabSz="914400" rtl="0" eaLnBrk="1" fontAlgn="auto" latinLnBrk="0" hangingPunct="1">
              <a:lnSpc>
                <a:spcPct val="100000"/>
              </a:lnSpc>
              <a:spcBef>
                <a:spcPts val="0"/>
              </a:spcBef>
              <a:spcAft>
                <a:spcPts val="100"/>
              </a:spcAft>
              <a:buClr>
                <a:srgbClr val="C8102E"/>
              </a:buClr>
              <a:buSzTx/>
              <a:buFont typeface="Wingdings" panose="05000000000000000000" pitchFamily="2" charset="2"/>
              <a:buChar char="§"/>
              <a:tabLst/>
              <a:defRPr/>
            </a:pPr>
            <a:r>
              <a:rPr kumimoji="0" lang="en-US" sz="1100" b="1" i="0" u="none" strike="noStrike" kern="1200" cap="none" spc="0" normalizeH="0" baseline="0" noProof="0" dirty="0">
                <a:ln>
                  <a:noFill/>
                </a:ln>
                <a:solidFill>
                  <a:srgbClr val="53565A"/>
                </a:solidFill>
                <a:effectLst/>
                <a:uLnTx/>
                <a:uFillTx/>
                <a:latin typeface="Calibri" panose="020F0502020204030204" pitchFamily="34" charset="0"/>
                <a:ea typeface="+mn-ea"/>
                <a:cs typeface="Calibri" panose="020F0502020204030204" pitchFamily="34" charset="0"/>
              </a:rPr>
              <a:t>Private Equity and Venture Capital</a:t>
            </a:r>
          </a:p>
          <a:p>
            <a:pPr marL="171450" marR="0" lvl="0" indent="-171450" algn="l" defTabSz="914400" rtl="0" eaLnBrk="1" fontAlgn="auto" latinLnBrk="0" hangingPunct="1">
              <a:lnSpc>
                <a:spcPct val="100000"/>
              </a:lnSpc>
              <a:spcBef>
                <a:spcPts val="0"/>
              </a:spcBef>
              <a:spcAft>
                <a:spcPts val="100"/>
              </a:spcAft>
              <a:buClr>
                <a:srgbClr val="C8102E"/>
              </a:buClr>
              <a:buSzTx/>
              <a:buFont typeface="Wingdings" panose="05000000000000000000" pitchFamily="2" charset="2"/>
              <a:buChar char="§"/>
              <a:tabLst/>
              <a:defRPr/>
            </a:pPr>
            <a:r>
              <a:rPr kumimoji="0" lang="en-US" sz="1100" b="1" i="0" u="none" strike="noStrike" kern="1200" cap="none" spc="0" normalizeH="0" baseline="0" noProof="0" dirty="0">
                <a:ln>
                  <a:noFill/>
                </a:ln>
                <a:solidFill>
                  <a:srgbClr val="53565A"/>
                </a:solidFill>
                <a:effectLst/>
                <a:uLnTx/>
                <a:uFillTx/>
                <a:latin typeface="Calibri" panose="020F0502020204030204" pitchFamily="34" charset="0"/>
                <a:ea typeface="+mn-ea"/>
                <a:cs typeface="Calibri" panose="020F0502020204030204" pitchFamily="34" charset="0"/>
              </a:rPr>
              <a:t>Product Liability</a:t>
            </a:r>
          </a:p>
          <a:p>
            <a:pPr marL="171450" marR="0" lvl="0" indent="-171450" algn="l" defTabSz="914400" rtl="0" eaLnBrk="1" fontAlgn="auto" latinLnBrk="0" hangingPunct="1">
              <a:lnSpc>
                <a:spcPct val="100000"/>
              </a:lnSpc>
              <a:spcBef>
                <a:spcPts val="0"/>
              </a:spcBef>
              <a:spcAft>
                <a:spcPts val="100"/>
              </a:spcAft>
              <a:buClr>
                <a:srgbClr val="C8102E"/>
              </a:buClr>
              <a:buSzTx/>
              <a:buFont typeface="Wingdings" panose="05000000000000000000" pitchFamily="2" charset="2"/>
              <a:buChar char="§"/>
              <a:tabLst/>
              <a:defRPr/>
            </a:pPr>
            <a:r>
              <a:rPr kumimoji="0" lang="en-US" sz="1100" b="1" i="0" u="none" strike="noStrike" kern="1200" cap="none" spc="0" normalizeH="0" baseline="0" noProof="0" dirty="0">
                <a:ln>
                  <a:noFill/>
                </a:ln>
                <a:solidFill>
                  <a:srgbClr val="53565A"/>
                </a:solidFill>
                <a:effectLst/>
                <a:uLnTx/>
                <a:uFillTx/>
                <a:latin typeface="Calibri" panose="020F0502020204030204" pitchFamily="34" charset="0"/>
                <a:ea typeface="+mn-ea"/>
                <a:cs typeface="Calibri" panose="020F0502020204030204" pitchFamily="34" charset="0"/>
              </a:rPr>
              <a:t>Public Finance</a:t>
            </a:r>
          </a:p>
          <a:p>
            <a:pPr marL="171450" marR="0" lvl="0" indent="-171450" algn="l" defTabSz="914400" rtl="0" eaLnBrk="1" fontAlgn="auto" latinLnBrk="0" hangingPunct="1">
              <a:lnSpc>
                <a:spcPct val="100000"/>
              </a:lnSpc>
              <a:spcBef>
                <a:spcPts val="0"/>
              </a:spcBef>
              <a:spcAft>
                <a:spcPts val="100"/>
              </a:spcAft>
              <a:buClr>
                <a:srgbClr val="C8102E"/>
              </a:buClr>
              <a:buSzTx/>
              <a:buFont typeface="Wingdings" panose="05000000000000000000" pitchFamily="2" charset="2"/>
              <a:buChar char="§"/>
              <a:tabLst/>
              <a:defRPr/>
            </a:pPr>
            <a:r>
              <a:rPr kumimoji="0" lang="en-US" sz="1100" b="1" i="0" u="none" strike="noStrike" kern="1200" cap="none" spc="0" normalizeH="0" baseline="0" noProof="0" dirty="0">
                <a:ln>
                  <a:noFill/>
                </a:ln>
                <a:solidFill>
                  <a:srgbClr val="53565A"/>
                </a:solidFill>
                <a:effectLst/>
                <a:uLnTx/>
                <a:uFillTx/>
                <a:latin typeface="Calibri" panose="020F0502020204030204" pitchFamily="34" charset="0"/>
                <a:ea typeface="+mn-ea"/>
                <a:cs typeface="Calibri" panose="020F0502020204030204" pitchFamily="34" charset="0"/>
              </a:rPr>
              <a:t>Real Estate</a:t>
            </a:r>
          </a:p>
          <a:p>
            <a:pPr marL="171450" marR="0" lvl="0" indent="-171450" algn="l" defTabSz="914400" rtl="0" eaLnBrk="1" fontAlgn="auto" latinLnBrk="0" hangingPunct="1">
              <a:lnSpc>
                <a:spcPct val="100000"/>
              </a:lnSpc>
              <a:spcBef>
                <a:spcPts val="0"/>
              </a:spcBef>
              <a:spcAft>
                <a:spcPts val="100"/>
              </a:spcAft>
              <a:buClr>
                <a:srgbClr val="C8102E"/>
              </a:buClr>
              <a:buSzTx/>
              <a:buFont typeface="Wingdings" panose="05000000000000000000" pitchFamily="2" charset="2"/>
              <a:buChar char="§"/>
              <a:tabLst/>
              <a:defRPr/>
            </a:pPr>
            <a:r>
              <a:rPr kumimoji="0" lang="en-US" sz="1100" b="1" i="0" u="none" strike="noStrike" kern="1200" cap="none" spc="0" normalizeH="0" baseline="0" noProof="0" dirty="0">
                <a:ln>
                  <a:noFill/>
                </a:ln>
                <a:solidFill>
                  <a:srgbClr val="53565A"/>
                </a:solidFill>
                <a:effectLst/>
                <a:uLnTx/>
                <a:uFillTx/>
                <a:latin typeface="Calibri" panose="020F0502020204030204" pitchFamily="34" charset="0"/>
                <a:ea typeface="+mn-ea"/>
                <a:cs typeface="Calibri" panose="020F0502020204030204" pitchFamily="34" charset="0"/>
              </a:rPr>
              <a:t>Restructuring, Insolvency and Bankruptcy</a:t>
            </a:r>
          </a:p>
          <a:p>
            <a:pPr marL="171450" marR="0" lvl="0" indent="-171450" algn="l" defTabSz="914400" rtl="0" eaLnBrk="1" fontAlgn="auto" latinLnBrk="0" hangingPunct="1">
              <a:lnSpc>
                <a:spcPct val="100000"/>
              </a:lnSpc>
              <a:spcBef>
                <a:spcPts val="0"/>
              </a:spcBef>
              <a:spcAft>
                <a:spcPts val="100"/>
              </a:spcAft>
              <a:buClr>
                <a:srgbClr val="C8102E"/>
              </a:buClr>
              <a:buSzTx/>
              <a:buFont typeface="Wingdings" panose="05000000000000000000" pitchFamily="2" charset="2"/>
              <a:buChar char="§"/>
              <a:tabLst/>
              <a:defRPr/>
            </a:pPr>
            <a:r>
              <a:rPr kumimoji="0" lang="en-US" sz="1100" b="1" i="0" u="none" strike="noStrike" kern="1200" cap="none" spc="0" normalizeH="0" baseline="0" noProof="0" dirty="0">
                <a:ln>
                  <a:noFill/>
                </a:ln>
                <a:solidFill>
                  <a:srgbClr val="53565A"/>
                </a:solidFill>
                <a:effectLst/>
                <a:uLnTx/>
                <a:uFillTx/>
                <a:latin typeface="Calibri" panose="020F0502020204030204" pitchFamily="34" charset="0"/>
                <a:ea typeface="+mn-ea"/>
                <a:cs typeface="Calibri" panose="020F0502020204030204" pitchFamily="34" charset="0"/>
              </a:rPr>
              <a:t>Securities and Corporate Finance</a:t>
            </a:r>
          </a:p>
          <a:p>
            <a:pPr marL="171450" marR="0" lvl="0" indent="-171450" algn="l" defTabSz="914400" rtl="0" eaLnBrk="1" fontAlgn="auto" latinLnBrk="0" hangingPunct="1">
              <a:lnSpc>
                <a:spcPct val="100000"/>
              </a:lnSpc>
              <a:spcBef>
                <a:spcPts val="0"/>
              </a:spcBef>
              <a:spcAft>
                <a:spcPts val="100"/>
              </a:spcAft>
              <a:buClr>
                <a:srgbClr val="C8102E"/>
              </a:buClr>
              <a:buSzTx/>
              <a:buFont typeface="Wingdings" panose="05000000000000000000" pitchFamily="2" charset="2"/>
              <a:buChar char="§"/>
              <a:tabLst/>
              <a:defRPr/>
            </a:pPr>
            <a:r>
              <a:rPr kumimoji="0" lang="en-US" sz="1100" b="1" i="0" u="none" strike="noStrike" kern="1200" cap="none" spc="0" normalizeH="0" baseline="0" noProof="0" dirty="0">
                <a:ln>
                  <a:noFill/>
                </a:ln>
                <a:solidFill>
                  <a:srgbClr val="53565A"/>
                </a:solidFill>
                <a:effectLst/>
                <a:uLnTx/>
                <a:uFillTx/>
                <a:latin typeface="Calibri" panose="020F0502020204030204" pitchFamily="34" charset="0"/>
                <a:ea typeface="+mn-ea"/>
                <a:cs typeface="Calibri" panose="020F0502020204030204" pitchFamily="34" charset="0"/>
              </a:rPr>
              <a:t>Securities Regulation and Litigation</a:t>
            </a:r>
          </a:p>
          <a:p>
            <a:pPr marL="171450" marR="0" lvl="0" indent="-171450" algn="l" defTabSz="914400" rtl="0" eaLnBrk="1" fontAlgn="auto" latinLnBrk="0" hangingPunct="1">
              <a:lnSpc>
                <a:spcPct val="100000"/>
              </a:lnSpc>
              <a:spcBef>
                <a:spcPts val="0"/>
              </a:spcBef>
              <a:spcAft>
                <a:spcPts val="100"/>
              </a:spcAft>
              <a:buClr>
                <a:srgbClr val="C8102E"/>
              </a:buClr>
              <a:buSzTx/>
              <a:buFont typeface="Wingdings" panose="05000000000000000000" pitchFamily="2" charset="2"/>
              <a:buChar char="§"/>
              <a:tabLst/>
              <a:defRPr/>
            </a:pPr>
            <a:r>
              <a:rPr kumimoji="0" lang="en-US" sz="1100" b="1" i="0" u="none" strike="noStrike" kern="1200" cap="none" spc="0" normalizeH="0" baseline="0" noProof="0" dirty="0">
                <a:ln>
                  <a:noFill/>
                </a:ln>
                <a:solidFill>
                  <a:srgbClr val="53565A"/>
                </a:solidFill>
                <a:effectLst/>
                <a:uLnTx/>
                <a:uFillTx/>
                <a:latin typeface="Calibri" panose="020F0502020204030204" pitchFamily="34" charset="0"/>
                <a:ea typeface="+mn-ea"/>
                <a:cs typeface="Calibri" panose="020F0502020204030204" pitchFamily="34" charset="0"/>
              </a:rPr>
              <a:t>State Attorneys General</a:t>
            </a:r>
          </a:p>
          <a:p>
            <a:pPr marL="171450" marR="0" lvl="0" indent="-171450" algn="l" defTabSz="914400" rtl="0" eaLnBrk="1" fontAlgn="auto" latinLnBrk="0" hangingPunct="1">
              <a:lnSpc>
                <a:spcPct val="100000"/>
              </a:lnSpc>
              <a:spcBef>
                <a:spcPts val="0"/>
              </a:spcBef>
              <a:spcAft>
                <a:spcPts val="100"/>
              </a:spcAft>
              <a:buClr>
                <a:srgbClr val="C8102E"/>
              </a:buClr>
              <a:buSzTx/>
              <a:buFont typeface="Wingdings" panose="05000000000000000000" pitchFamily="2" charset="2"/>
              <a:buChar char="§"/>
              <a:tabLst/>
              <a:defRPr/>
            </a:pPr>
            <a:r>
              <a:rPr kumimoji="0" lang="en-US" sz="1100" b="1" i="0" u="none" strike="noStrike" kern="1200" cap="none" spc="0" normalizeH="0" baseline="0" noProof="0" dirty="0">
                <a:ln>
                  <a:noFill/>
                </a:ln>
                <a:solidFill>
                  <a:srgbClr val="53565A"/>
                </a:solidFill>
                <a:effectLst/>
                <a:uLnTx/>
                <a:uFillTx/>
                <a:latin typeface="Calibri" panose="020F0502020204030204" pitchFamily="34" charset="0"/>
                <a:ea typeface="+mn-ea"/>
                <a:cs typeface="Calibri" panose="020F0502020204030204" pitchFamily="34" charset="0"/>
              </a:rPr>
              <a:t>Tax</a:t>
            </a:r>
          </a:p>
          <a:p>
            <a:pPr marL="171450" marR="0" lvl="0" indent="-171450" algn="l" defTabSz="914400" rtl="0" eaLnBrk="1" fontAlgn="auto" latinLnBrk="0" hangingPunct="1">
              <a:lnSpc>
                <a:spcPct val="100000"/>
              </a:lnSpc>
              <a:spcBef>
                <a:spcPts val="0"/>
              </a:spcBef>
              <a:spcAft>
                <a:spcPts val="100"/>
              </a:spcAft>
              <a:buClr>
                <a:srgbClr val="C8102E"/>
              </a:buClr>
              <a:buSzTx/>
              <a:buFont typeface="Wingdings" panose="05000000000000000000" pitchFamily="2" charset="2"/>
              <a:buChar char="§"/>
              <a:tabLst/>
              <a:defRPr/>
            </a:pPr>
            <a:r>
              <a:rPr kumimoji="0" lang="en-US" sz="1100" b="1" i="0" u="none" strike="noStrike" kern="1200" cap="none" spc="0" normalizeH="0" baseline="0" noProof="0" dirty="0">
                <a:ln>
                  <a:noFill/>
                </a:ln>
                <a:solidFill>
                  <a:srgbClr val="53565A"/>
                </a:solidFill>
                <a:effectLst/>
                <a:uLnTx/>
                <a:uFillTx/>
                <a:latin typeface="Calibri" panose="020F0502020204030204" pitchFamily="34" charset="0"/>
                <a:ea typeface="+mn-ea"/>
                <a:cs typeface="Calibri" panose="020F0502020204030204" pitchFamily="34" charset="0"/>
              </a:rPr>
              <a:t>Technology Transactions</a:t>
            </a:r>
          </a:p>
          <a:p>
            <a:pPr marL="171450" marR="0" lvl="0" indent="-171450" algn="l" defTabSz="914400" rtl="0" eaLnBrk="1" fontAlgn="auto" latinLnBrk="0" hangingPunct="1">
              <a:lnSpc>
                <a:spcPct val="100000"/>
              </a:lnSpc>
              <a:spcBef>
                <a:spcPts val="0"/>
              </a:spcBef>
              <a:spcAft>
                <a:spcPts val="100"/>
              </a:spcAft>
              <a:buClr>
                <a:srgbClr val="C8102E"/>
              </a:buClr>
              <a:buSzTx/>
              <a:buFont typeface="Wingdings" panose="05000000000000000000" pitchFamily="2" charset="2"/>
              <a:buChar char="§"/>
              <a:tabLst/>
              <a:defRPr/>
            </a:pPr>
            <a:r>
              <a:rPr kumimoji="0" lang="en-US" sz="1100" b="1" i="0" u="none" strike="noStrike" kern="1200" cap="none" spc="0" normalizeH="0" baseline="0" noProof="0" dirty="0">
                <a:ln>
                  <a:noFill/>
                </a:ln>
                <a:solidFill>
                  <a:srgbClr val="53565A"/>
                </a:solidFill>
                <a:effectLst/>
                <a:uLnTx/>
                <a:uFillTx/>
                <a:latin typeface="Calibri" panose="020F0502020204030204" pitchFamily="34" charset="0"/>
                <a:ea typeface="+mn-ea"/>
                <a:cs typeface="Calibri" panose="020F0502020204030204" pitchFamily="34" charset="0"/>
              </a:rPr>
              <a:t>Trademark</a:t>
            </a:r>
          </a:p>
          <a:p>
            <a:pPr marL="171450" marR="0" lvl="0" indent="-171450" algn="l" defTabSz="914400" rtl="0" eaLnBrk="1" fontAlgn="auto" latinLnBrk="0" hangingPunct="1">
              <a:lnSpc>
                <a:spcPct val="100000"/>
              </a:lnSpc>
              <a:spcBef>
                <a:spcPts val="0"/>
              </a:spcBef>
              <a:spcAft>
                <a:spcPts val="100"/>
              </a:spcAft>
              <a:buClr>
                <a:srgbClr val="C8102E"/>
              </a:buClr>
              <a:buSzTx/>
              <a:buFont typeface="Wingdings" panose="05000000000000000000" pitchFamily="2" charset="2"/>
              <a:buChar char="§"/>
              <a:tabLst/>
              <a:defRPr/>
            </a:pPr>
            <a:r>
              <a:rPr kumimoji="0" lang="en-US" sz="1100" b="1" i="0" u="none" strike="noStrike" kern="1200" cap="none" spc="0" normalizeH="0" baseline="0" noProof="0" dirty="0">
                <a:ln>
                  <a:noFill/>
                </a:ln>
                <a:solidFill>
                  <a:srgbClr val="53565A"/>
                </a:solidFill>
                <a:effectLst/>
                <a:uLnTx/>
                <a:uFillTx/>
                <a:latin typeface="Calibri" panose="020F0502020204030204" pitchFamily="34" charset="0"/>
                <a:ea typeface="+mn-ea"/>
                <a:cs typeface="Calibri" panose="020F0502020204030204" pitchFamily="34" charset="0"/>
              </a:rPr>
              <a:t>Trusts, Estates and Private Wealth Management</a:t>
            </a:r>
          </a:p>
          <a:p>
            <a:pPr marL="171450" marR="0" lvl="0" indent="-171450" algn="l" defTabSz="914400" rtl="0" eaLnBrk="1" fontAlgn="auto" latinLnBrk="0" hangingPunct="1">
              <a:lnSpc>
                <a:spcPct val="100000"/>
              </a:lnSpc>
              <a:spcBef>
                <a:spcPts val="0"/>
              </a:spcBef>
              <a:spcAft>
                <a:spcPts val="100"/>
              </a:spcAft>
              <a:buClr>
                <a:srgbClr val="C8102E"/>
              </a:buClr>
              <a:buSzTx/>
              <a:buFont typeface="Wingdings" panose="05000000000000000000" pitchFamily="2" charset="2"/>
              <a:buChar char="§"/>
              <a:tabLst/>
              <a:defRPr/>
            </a:pPr>
            <a:r>
              <a:rPr kumimoji="0" lang="en-US" sz="1100" b="1" i="0" u="none" strike="noStrike" kern="1200" cap="none" spc="0" normalizeH="0" baseline="0" noProof="0" dirty="0">
                <a:ln>
                  <a:noFill/>
                </a:ln>
                <a:solidFill>
                  <a:srgbClr val="53565A"/>
                </a:solidFill>
                <a:effectLst/>
                <a:uLnTx/>
                <a:uFillTx/>
                <a:latin typeface="Calibri" panose="020F0502020204030204" pitchFamily="34" charset="0"/>
                <a:ea typeface="+mn-ea"/>
                <a:cs typeface="Calibri" panose="020F0502020204030204" pitchFamily="34" charset="0"/>
              </a:rPr>
              <a:t>White-Collar Criminal Defense and Government Investigations</a:t>
            </a:r>
          </a:p>
        </p:txBody>
      </p:sp>
      <p:sp>
        <p:nvSpPr>
          <p:cNvPr id="10" name="TextBox 9">
            <a:extLst>
              <a:ext uri="{FF2B5EF4-FFF2-40B4-BE49-F238E27FC236}">
                <a16:creationId xmlns:a16="http://schemas.microsoft.com/office/drawing/2014/main" id="{BFE4A8B8-EC6E-4ACC-9573-228949827938}"/>
              </a:ext>
            </a:extLst>
          </p:cNvPr>
          <p:cNvSpPr txBox="1"/>
          <p:nvPr userDrawn="1"/>
        </p:nvSpPr>
        <p:spPr>
          <a:xfrm>
            <a:off x="381000" y="543580"/>
            <a:ext cx="8458200" cy="584775"/>
          </a:xfrm>
          <a:prstGeom prst="rect">
            <a:avLst/>
          </a:prstGeom>
          <a:noFill/>
        </p:spPr>
        <p:txBody>
          <a:bodyPr wrap="square" rtlCol="0">
            <a:spAutoFit/>
          </a:bodyPr>
          <a:lstStyle/>
          <a:p>
            <a:r>
              <a:rPr lang="en-US" sz="3200" b="1" dirty="0">
                <a:solidFill>
                  <a:schemeClr val="tx1"/>
                </a:solidFill>
              </a:rPr>
              <a:t>Overview of Armstrong Teasdale – Legal Services</a:t>
            </a:r>
          </a:p>
        </p:txBody>
      </p:sp>
      <p:sp>
        <p:nvSpPr>
          <p:cNvPr id="11" name="Slide Number Placeholder 5">
            <a:extLst>
              <a:ext uri="{FF2B5EF4-FFF2-40B4-BE49-F238E27FC236}">
                <a16:creationId xmlns:a16="http://schemas.microsoft.com/office/drawing/2014/main" id="{EE108FBE-304D-471B-855A-6FF25D521277}"/>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Tree>
    <p:extLst>
      <p:ext uri="{BB962C8B-B14F-4D97-AF65-F5344CB8AC3E}">
        <p14:creationId xmlns:p14="http://schemas.microsoft.com/office/powerpoint/2010/main" val="108475909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11">
    <p:spTree>
      <p:nvGrpSpPr>
        <p:cNvPr id="1" name=""/>
        <p:cNvGrpSpPr/>
        <p:nvPr/>
      </p:nvGrpSpPr>
      <p:grpSpPr>
        <a:xfrm>
          <a:off x="0" y="0"/>
          <a:ext cx="0" cy="0"/>
          <a:chOff x="0" y="0"/>
          <a:chExt cx="0" cy="0"/>
        </a:xfrm>
      </p:grpSpPr>
      <p:sp>
        <p:nvSpPr>
          <p:cNvPr id="15" name="Title 2">
            <a:extLst>
              <a:ext uri="{FF2B5EF4-FFF2-40B4-BE49-F238E27FC236}">
                <a16:creationId xmlns:a16="http://schemas.microsoft.com/office/drawing/2014/main" id="{560563D1-2C62-4FE0-961E-69CA963889EE}"/>
              </a:ext>
            </a:extLst>
          </p:cNvPr>
          <p:cNvSpPr>
            <a:spLocks noGrp="1"/>
          </p:cNvSpPr>
          <p:nvPr>
            <p:ph type="title" hasCustomPrompt="1"/>
          </p:nvPr>
        </p:nvSpPr>
        <p:spPr>
          <a:xfrm>
            <a:off x="228600" y="228600"/>
            <a:ext cx="8686800" cy="1143000"/>
          </a:xfrm>
          <a:solidFill>
            <a:schemeClr val="tx1"/>
          </a:solidFill>
        </p:spPr>
        <p:txBody>
          <a:bodyPr lIns="274320" tIns="91440" rIns="228600" bIns="91440">
            <a:normAutofit/>
          </a:bodyPr>
          <a:lstStyle>
            <a:lvl1pPr>
              <a:defRPr sz="3200">
                <a:solidFill>
                  <a:schemeClr val="bg1"/>
                </a:solidFill>
              </a:defRPr>
            </a:lvl1pPr>
          </a:lstStyle>
          <a:p>
            <a:r>
              <a:rPr lang="en-US" dirty="0"/>
              <a:t>Click to add title</a:t>
            </a:r>
          </a:p>
        </p:txBody>
      </p:sp>
      <p:sp>
        <p:nvSpPr>
          <p:cNvPr id="5" name="Picture Placeholder 4"/>
          <p:cNvSpPr>
            <a:spLocks noGrp="1"/>
          </p:cNvSpPr>
          <p:nvPr>
            <p:ph type="pic" sz="quarter" idx="13" hasCustomPrompt="1"/>
          </p:nvPr>
        </p:nvSpPr>
        <p:spPr>
          <a:xfrm>
            <a:off x="3829455" y="1491217"/>
            <a:ext cx="2438400" cy="1371598"/>
          </a:xfrm>
          <a:pattFill prst="lgCheck">
            <a:fgClr>
              <a:schemeClr val="bg2"/>
            </a:fgClr>
            <a:bgClr>
              <a:schemeClr val="bg1"/>
            </a:bgClr>
          </a:pattFill>
        </p:spPr>
        <p:txBody>
          <a:bodyPr anchor="ctr" anchorCtr="1">
            <a:normAutofit/>
          </a:bodyPr>
          <a:lstStyle>
            <a:lvl1pPr marL="0" indent="0">
              <a:buNone/>
              <a:defRPr sz="1600"/>
            </a:lvl1pPr>
          </a:lstStyle>
          <a:p>
            <a:r>
              <a:rPr lang="en-US" dirty="0"/>
              <a:t>Click icon to insert graphic</a:t>
            </a:r>
          </a:p>
        </p:txBody>
      </p:sp>
      <p:sp>
        <p:nvSpPr>
          <p:cNvPr id="7" name="Picture Placeholder 4"/>
          <p:cNvSpPr>
            <a:spLocks noGrp="1"/>
          </p:cNvSpPr>
          <p:nvPr>
            <p:ph type="pic" sz="quarter" idx="14" hasCustomPrompt="1"/>
          </p:nvPr>
        </p:nvSpPr>
        <p:spPr>
          <a:xfrm>
            <a:off x="6477000" y="1491217"/>
            <a:ext cx="2438400" cy="1371598"/>
          </a:xfrm>
          <a:pattFill prst="lgCheck">
            <a:fgClr>
              <a:schemeClr val="bg2"/>
            </a:fgClr>
            <a:bgClr>
              <a:schemeClr val="bg1"/>
            </a:bgClr>
          </a:pattFill>
        </p:spPr>
        <p:txBody>
          <a:bodyPr anchor="ctr" anchorCtr="1">
            <a:normAutofit/>
          </a:bodyPr>
          <a:lstStyle>
            <a:lvl1pPr marL="0" marR="0" indent="0" algn="l"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graphic</a:t>
            </a:r>
          </a:p>
        </p:txBody>
      </p:sp>
      <p:sp>
        <p:nvSpPr>
          <p:cNvPr id="17" name="Picture Placeholder 4"/>
          <p:cNvSpPr>
            <a:spLocks noGrp="1"/>
          </p:cNvSpPr>
          <p:nvPr>
            <p:ph type="pic" sz="quarter" idx="15" hasCustomPrompt="1"/>
          </p:nvPr>
        </p:nvSpPr>
        <p:spPr>
          <a:xfrm>
            <a:off x="3829455" y="3069709"/>
            <a:ext cx="2438396" cy="1371598"/>
          </a:xfrm>
          <a:pattFill prst="lgCheck">
            <a:fgClr>
              <a:schemeClr val="bg2"/>
            </a:fgClr>
            <a:bgClr>
              <a:schemeClr val="bg1"/>
            </a:bgClr>
          </a:pattFill>
        </p:spPr>
        <p:txBody>
          <a:bodyPr anchor="ctr" anchorCtr="1">
            <a:normAutofit/>
          </a:bodyPr>
          <a:lstStyle>
            <a:lvl1pPr marL="0" indent="0">
              <a:buNone/>
              <a:defRPr sz="1600"/>
            </a:lvl1pPr>
          </a:lstStyle>
          <a:p>
            <a:r>
              <a:rPr lang="en-US" dirty="0"/>
              <a:t>Click icon to insert graphic</a:t>
            </a:r>
          </a:p>
        </p:txBody>
      </p:sp>
      <p:sp>
        <p:nvSpPr>
          <p:cNvPr id="18" name="Picture Placeholder 4"/>
          <p:cNvSpPr>
            <a:spLocks noGrp="1"/>
          </p:cNvSpPr>
          <p:nvPr>
            <p:ph type="pic" sz="quarter" idx="16" hasCustomPrompt="1"/>
          </p:nvPr>
        </p:nvSpPr>
        <p:spPr>
          <a:xfrm>
            <a:off x="6476998" y="3071591"/>
            <a:ext cx="2438402" cy="1371598"/>
          </a:xfrm>
          <a:pattFill prst="lgCheck">
            <a:fgClr>
              <a:schemeClr val="bg2"/>
            </a:fgClr>
            <a:bgClr>
              <a:schemeClr val="bg1"/>
            </a:bgClr>
          </a:pattFill>
        </p:spPr>
        <p:txBody>
          <a:bodyPr anchor="ctr" anchorCtr="1">
            <a:normAutofit/>
          </a:bodyPr>
          <a:lstStyle>
            <a:lvl1pPr marL="0" marR="0" indent="0" algn="l"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graphic</a:t>
            </a:r>
          </a:p>
        </p:txBody>
      </p:sp>
      <p:sp>
        <p:nvSpPr>
          <p:cNvPr id="19" name="Picture Placeholder 4"/>
          <p:cNvSpPr>
            <a:spLocks noGrp="1"/>
          </p:cNvSpPr>
          <p:nvPr>
            <p:ph type="pic" sz="quarter" idx="17" hasCustomPrompt="1"/>
          </p:nvPr>
        </p:nvSpPr>
        <p:spPr>
          <a:xfrm>
            <a:off x="3829455" y="4648202"/>
            <a:ext cx="2438392" cy="1371598"/>
          </a:xfrm>
          <a:pattFill prst="lgCheck">
            <a:fgClr>
              <a:schemeClr val="bg2"/>
            </a:fgClr>
            <a:bgClr>
              <a:schemeClr val="bg1"/>
            </a:bgClr>
          </a:pattFill>
        </p:spPr>
        <p:txBody>
          <a:bodyPr anchor="ctr" anchorCtr="1">
            <a:normAutofit/>
          </a:bodyPr>
          <a:lstStyle>
            <a:lvl1pPr marL="0" indent="0">
              <a:buNone/>
              <a:defRPr sz="1600"/>
            </a:lvl1pPr>
          </a:lstStyle>
          <a:p>
            <a:r>
              <a:rPr lang="en-US" dirty="0"/>
              <a:t>Click icon to insert graphic</a:t>
            </a:r>
          </a:p>
        </p:txBody>
      </p:sp>
      <p:sp>
        <p:nvSpPr>
          <p:cNvPr id="20" name="Picture Placeholder 4"/>
          <p:cNvSpPr>
            <a:spLocks noGrp="1"/>
          </p:cNvSpPr>
          <p:nvPr>
            <p:ph type="pic" sz="quarter" idx="18" hasCustomPrompt="1"/>
          </p:nvPr>
        </p:nvSpPr>
        <p:spPr>
          <a:xfrm>
            <a:off x="6476994" y="4648202"/>
            <a:ext cx="2438406" cy="1371598"/>
          </a:xfrm>
          <a:pattFill prst="lgCheck">
            <a:fgClr>
              <a:schemeClr val="bg2"/>
            </a:fgClr>
            <a:bgClr>
              <a:schemeClr val="bg1"/>
            </a:bgClr>
          </a:pattFill>
        </p:spPr>
        <p:txBody>
          <a:bodyPr anchor="ctr" anchorCtr="1">
            <a:normAutofit/>
          </a:bodyPr>
          <a:lstStyle>
            <a:lvl1pPr marL="0" marR="0" indent="0" algn="l"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graphic</a:t>
            </a:r>
          </a:p>
        </p:txBody>
      </p:sp>
      <p:cxnSp>
        <p:nvCxnSpPr>
          <p:cNvPr id="21" name="Straight Connector 20"/>
          <p:cNvCxnSpPr>
            <a:cxnSpLocks/>
          </p:cNvCxnSpPr>
          <p:nvPr userDrawn="1"/>
        </p:nvCxnSpPr>
        <p:spPr>
          <a:xfrm>
            <a:off x="6376480" y="1489909"/>
            <a:ext cx="0" cy="4529891"/>
          </a:xfrm>
          <a:prstGeom prst="line">
            <a:avLst/>
          </a:prstGeom>
          <a:ln w="3810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p:cNvCxnSpPr>
          <p:nvPr userDrawn="1"/>
        </p:nvCxnSpPr>
        <p:spPr>
          <a:xfrm>
            <a:off x="3829455" y="2966262"/>
            <a:ext cx="5085941" cy="0"/>
          </a:xfrm>
          <a:prstGeom prst="line">
            <a:avLst/>
          </a:prstGeom>
          <a:ln w="3810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p:cNvCxnSpPr>
          <p:nvPr userDrawn="1"/>
        </p:nvCxnSpPr>
        <p:spPr>
          <a:xfrm>
            <a:off x="3829455" y="4544754"/>
            <a:ext cx="5085941" cy="0"/>
          </a:xfrm>
          <a:prstGeom prst="line">
            <a:avLst/>
          </a:prstGeom>
          <a:ln w="3810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6C69C8B9-218A-4AF7-A17F-887D84666997}"/>
              </a:ext>
            </a:extLst>
          </p:cNvPr>
          <p:cNvSpPr>
            <a:spLocks noGrp="1"/>
          </p:cNvSpPr>
          <p:nvPr>
            <p:ph type="ftr" sz="quarter" idx="19"/>
          </p:nvPr>
        </p:nvSpPr>
        <p:spPr/>
        <p:txBody>
          <a:bodyPr/>
          <a:lstStyle/>
          <a:p>
            <a:endParaRPr lang="en-US" dirty="0"/>
          </a:p>
        </p:txBody>
      </p:sp>
      <p:sp>
        <p:nvSpPr>
          <p:cNvPr id="24" name="Text Placeholder 23">
            <a:extLst>
              <a:ext uri="{FF2B5EF4-FFF2-40B4-BE49-F238E27FC236}">
                <a16:creationId xmlns:a16="http://schemas.microsoft.com/office/drawing/2014/main" id="{7E24CE09-56D7-4DC8-951C-E2BAE950EA04}"/>
              </a:ext>
            </a:extLst>
          </p:cNvPr>
          <p:cNvSpPr>
            <a:spLocks noGrp="1"/>
          </p:cNvSpPr>
          <p:nvPr>
            <p:ph type="body" sz="quarter" idx="20" hasCustomPrompt="1"/>
          </p:nvPr>
        </p:nvSpPr>
        <p:spPr>
          <a:xfrm>
            <a:off x="228601" y="1489910"/>
            <a:ext cx="3492219" cy="4529890"/>
          </a:xfrm>
          <a:solidFill>
            <a:schemeClr val="bg1">
              <a:lumMod val="95000"/>
            </a:schemeClr>
          </a:solidFill>
        </p:spPr>
        <p:txBody>
          <a:bodyPr lIns="274320" tIns="164592" rIns="274320" bIns="182880">
            <a:normAutofit/>
          </a:bodyPr>
          <a:lstStyle>
            <a:lvl1pPr>
              <a:spcBef>
                <a:spcPts val="800"/>
              </a:spcBef>
              <a:defRPr sz="2000"/>
            </a:lvl1pPr>
            <a:lvl2pPr marL="569913" indent="-168275">
              <a:spcBef>
                <a:spcPts val="800"/>
              </a:spcBef>
              <a:defRPr sz="1800"/>
            </a:lvl2pPr>
            <a:lvl3pPr marL="914400" indent="-227013">
              <a:spcBef>
                <a:spcPts val="800"/>
              </a:spcBef>
              <a:defRPr sz="1600"/>
            </a:lvl3pPr>
            <a:lvl4pPr marL="1200150" indent="-168275">
              <a:spcBef>
                <a:spcPts val="800"/>
              </a:spcBef>
              <a:defRPr sz="1400"/>
            </a:lvl4pPr>
            <a:lvl5pPr marL="1484313" indent="-168275">
              <a:spcBef>
                <a:spcPts val="800"/>
              </a:spcBef>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Slide Number Placeholder 5">
            <a:extLst>
              <a:ext uri="{FF2B5EF4-FFF2-40B4-BE49-F238E27FC236}">
                <a16:creationId xmlns:a16="http://schemas.microsoft.com/office/drawing/2014/main" id="{22E46218-0BB5-469B-A095-5A084DB822C9}"/>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Tree>
    <p:extLst>
      <p:ext uri="{BB962C8B-B14F-4D97-AF65-F5344CB8AC3E}">
        <p14:creationId xmlns:p14="http://schemas.microsoft.com/office/powerpoint/2010/main" val="2947353923"/>
      </p:ext>
    </p:extLst>
  </p:cSld>
  <p:clrMapOvr>
    <a:masterClrMapping/>
  </p:clrMapOvr>
  <p:transition>
    <p:fade/>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AT Industries">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337E6999-6C79-449D-A8BD-74BEC6F83D79}"/>
              </a:ext>
            </a:extLst>
          </p:cNvPr>
          <p:cNvSpPr/>
          <p:nvPr userDrawn="1"/>
        </p:nvSpPr>
        <p:spPr>
          <a:xfrm>
            <a:off x="5695080" y="1964493"/>
            <a:ext cx="2502987" cy="9038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3893E385-2A9F-48F5-BF2F-433902E2C074}"/>
              </a:ext>
            </a:extLst>
          </p:cNvPr>
          <p:cNvSpPr/>
          <p:nvPr userDrawn="1"/>
        </p:nvSpPr>
        <p:spPr>
          <a:xfrm>
            <a:off x="5695080" y="3877315"/>
            <a:ext cx="2502987" cy="9038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B7D1A-EA3B-4875-B3DA-4FAE1D406AF0}"/>
              </a:ext>
            </a:extLst>
          </p:cNvPr>
          <p:cNvSpPr txBox="1"/>
          <p:nvPr userDrawn="1"/>
        </p:nvSpPr>
        <p:spPr>
          <a:xfrm>
            <a:off x="6959013" y="3971564"/>
            <a:ext cx="1136683" cy="615553"/>
          </a:xfrm>
          <a:prstGeom prst="rect">
            <a:avLst/>
          </a:prstGeom>
          <a:noFill/>
        </p:spPr>
        <p:txBody>
          <a:bodyPr wrap="square" lIns="0" tIns="0" rIns="0" bIns="0" rtlCol="0">
            <a:spAutoFit/>
          </a:bodyPr>
          <a:lstStyle/>
          <a:p>
            <a:pPr>
              <a:lnSpc>
                <a:spcPts val="1580"/>
              </a:lnSpc>
            </a:pPr>
            <a:r>
              <a:rPr lang="en-US" sz="1400" b="0" dirty="0">
                <a:solidFill>
                  <a:schemeClr val="bg1"/>
                </a:solidFill>
              </a:rPr>
              <a:t>Sports, </a:t>
            </a:r>
            <a:br>
              <a:rPr lang="en-US" sz="1400" b="0" dirty="0">
                <a:solidFill>
                  <a:schemeClr val="bg1"/>
                </a:solidFill>
              </a:rPr>
            </a:br>
            <a:r>
              <a:rPr lang="en-US" sz="1400" b="0" dirty="0">
                <a:solidFill>
                  <a:schemeClr val="bg1"/>
                </a:solidFill>
              </a:rPr>
              <a:t>Media and Entertainment</a:t>
            </a:r>
          </a:p>
        </p:txBody>
      </p:sp>
      <p:pic>
        <p:nvPicPr>
          <p:cNvPr id="54" name="Picture 53">
            <a:extLst>
              <a:ext uri="{FF2B5EF4-FFF2-40B4-BE49-F238E27FC236}">
                <a16:creationId xmlns:a16="http://schemas.microsoft.com/office/drawing/2014/main" id="{B7B1702B-6CC9-4618-A8ED-A1B07D1C55A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25372" b="25372"/>
          <a:stretch/>
        </p:blipFill>
        <p:spPr>
          <a:xfrm>
            <a:off x="5821779" y="3991105"/>
            <a:ext cx="1034863" cy="676275"/>
          </a:xfrm>
          <a:prstGeom prst="rect">
            <a:avLst/>
          </a:prstGeom>
        </p:spPr>
      </p:pic>
      <p:sp>
        <p:nvSpPr>
          <p:cNvPr id="55" name="Rectangle 54">
            <a:extLst>
              <a:ext uri="{FF2B5EF4-FFF2-40B4-BE49-F238E27FC236}">
                <a16:creationId xmlns:a16="http://schemas.microsoft.com/office/drawing/2014/main" id="{4549EB94-DC6D-45FF-95A3-E4ACF77EF2BF}"/>
              </a:ext>
            </a:extLst>
          </p:cNvPr>
          <p:cNvSpPr/>
          <p:nvPr userDrawn="1"/>
        </p:nvSpPr>
        <p:spPr>
          <a:xfrm>
            <a:off x="3137300" y="3880622"/>
            <a:ext cx="2502987" cy="9038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D7617041-AAD2-404F-BA5F-9FDF0F367517}"/>
              </a:ext>
            </a:extLst>
          </p:cNvPr>
          <p:cNvSpPr txBox="1"/>
          <p:nvPr userDrawn="1"/>
        </p:nvSpPr>
        <p:spPr>
          <a:xfrm>
            <a:off x="4401233" y="3974871"/>
            <a:ext cx="1136683" cy="615553"/>
          </a:xfrm>
          <a:prstGeom prst="rect">
            <a:avLst/>
          </a:prstGeom>
          <a:noFill/>
        </p:spPr>
        <p:txBody>
          <a:bodyPr wrap="square" lIns="0" tIns="0" rIns="0" bIns="0" rtlCol="0">
            <a:spAutoFit/>
          </a:bodyPr>
          <a:lstStyle/>
          <a:p>
            <a:pPr>
              <a:lnSpc>
                <a:spcPts val="1580"/>
              </a:lnSpc>
            </a:pPr>
            <a:r>
              <a:rPr lang="en-US" sz="1400" b="0" dirty="0">
                <a:solidFill>
                  <a:schemeClr val="bg1"/>
                </a:solidFill>
              </a:rPr>
              <a:t>Real Estate, Development, Construction</a:t>
            </a:r>
          </a:p>
        </p:txBody>
      </p:sp>
      <p:pic>
        <p:nvPicPr>
          <p:cNvPr id="57" name="Picture 56">
            <a:extLst>
              <a:ext uri="{FF2B5EF4-FFF2-40B4-BE49-F238E27FC236}">
                <a16:creationId xmlns:a16="http://schemas.microsoft.com/office/drawing/2014/main" id="{04F2DDBB-5EA9-4F0E-B42C-EB72435E550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5160" b="15584"/>
          <a:stretch/>
        </p:blipFill>
        <p:spPr>
          <a:xfrm>
            <a:off x="3263999" y="3994412"/>
            <a:ext cx="1034863" cy="676275"/>
          </a:xfrm>
          <a:prstGeom prst="rect">
            <a:avLst/>
          </a:prstGeom>
        </p:spPr>
      </p:pic>
      <p:sp>
        <p:nvSpPr>
          <p:cNvPr id="58" name="Rectangle 57">
            <a:extLst>
              <a:ext uri="{FF2B5EF4-FFF2-40B4-BE49-F238E27FC236}">
                <a16:creationId xmlns:a16="http://schemas.microsoft.com/office/drawing/2014/main" id="{911FA63F-7242-44B7-8E03-D0479B5D10F2}"/>
              </a:ext>
            </a:extLst>
          </p:cNvPr>
          <p:cNvSpPr/>
          <p:nvPr userDrawn="1"/>
        </p:nvSpPr>
        <p:spPr>
          <a:xfrm>
            <a:off x="583624" y="3880622"/>
            <a:ext cx="2502987" cy="9038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E4C8A014-227E-47BD-859C-2C78D7BFC12A}"/>
              </a:ext>
            </a:extLst>
          </p:cNvPr>
          <p:cNvSpPr txBox="1"/>
          <p:nvPr userDrawn="1"/>
        </p:nvSpPr>
        <p:spPr>
          <a:xfrm>
            <a:off x="1847557" y="3974871"/>
            <a:ext cx="1136683" cy="410369"/>
          </a:xfrm>
          <a:prstGeom prst="rect">
            <a:avLst/>
          </a:prstGeom>
          <a:noFill/>
        </p:spPr>
        <p:txBody>
          <a:bodyPr wrap="square" lIns="0" tIns="0" rIns="0" bIns="0" rtlCol="0">
            <a:spAutoFit/>
          </a:bodyPr>
          <a:lstStyle/>
          <a:p>
            <a:pPr>
              <a:lnSpc>
                <a:spcPts val="1580"/>
              </a:lnSpc>
            </a:pPr>
            <a:r>
              <a:rPr lang="en-US" sz="1400" b="0" dirty="0">
                <a:solidFill>
                  <a:schemeClr val="bg1"/>
                </a:solidFill>
              </a:rPr>
              <a:t>Manufacturing and Innovation</a:t>
            </a:r>
          </a:p>
        </p:txBody>
      </p:sp>
      <p:pic>
        <p:nvPicPr>
          <p:cNvPr id="60" name="Picture 59">
            <a:extLst>
              <a:ext uri="{FF2B5EF4-FFF2-40B4-BE49-F238E27FC236}">
                <a16:creationId xmlns:a16="http://schemas.microsoft.com/office/drawing/2014/main" id="{DD2F83AF-0653-423F-8E5E-D5DC1E8AD4F5}"/>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21028" b="29716"/>
          <a:stretch/>
        </p:blipFill>
        <p:spPr>
          <a:xfrm>
            <a:off x="710323" y="3994412"/>
            <a:ext cx="1034863" cy="676275"/>
          </a:xfrm>
          <a:prstGeom prst="rect">
            <a:avLst/>
          </a:prstGeom>
        </p:spPr>
      </p:pic>
      <p:sp>
        <p:nvSpPr>
          <p:cNvPr id="33" name="Rectangle 32">
            <a:extLst>
              <a:ext uri="{FF2B5EF4-FFF2-40B4-BE49-F238E27FC236}">
                <a16:creationId xmlns:a16="http://schemas.microsoft.com/office/drawing/2014/main" id="{60A05BE0-A604-42C2-BBDD-E69EFAC52EFC}"/>
              </a:ext>
            </a:extLst>
          </p:cNvPr>
          <p:cNvSpPr/>
          <p:nvPr userDrawn="1"/>
        </p:nvSpPr>
        <p:spPr>
          <a:xfrm>
            <a:off x="5695080" y="2915641"/>
            <a:ext cx="2502987" cy="9038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BA3093E-A217-4CF3-AC3E-680C605F8069}"/>
              </a:ext>
            </a:extLst>
          </p:cNvPr>
          <p:cNvSpPr txBox="1"/>
          <p:nvPr userDrawn="1"/>
        </p:nvSpPr>
        <p:spPr>
          <a:xfrm>
            <a:off x="6959013" y="2078687"/>
            <a:ext cx="1136683" cy="205184"/>
          </a:xfrm>
          <a:prstGeom prst="rect">
            <a:avLst/>
          </a:prstGeom>
          <a:noFill/>
        </p:spPr>
        <p:txBody>
          <a:bodyPr wrap="square" lIns="0" tIns="0" rIns="0" bIns="0" rtlCol="0">
            <a:spAutoFit/>
          </a:bodyPr>
          <a:lstStyle/>
          <a:p>
            <a:pPr>
              <a:lnSpc>
                <a:spcPts val="1580"/>
              </a:lnSpc>
            </a:pPr>
            <a:r>
              <a:rPr lang="en-US" sz="1400" b="0" dirty="0">
                <a:solidFill>
                  <a:schemeClr val="bg1"/>
                </a:solidFill>
              </a:rPr>
              <a:t>Education</a:t>
            </a:r>
          </a:p>
        </p:txBody>
      </p:sp>
      <p:pic>
        <p:nvPicPr>
          <p:cNvPr id="35" name="Picture 34">
            <a:extLst>
              <a:ext uri="{FF2B5EF4-FFF2-40B4-BE49-F238E27FC236}">
                <a16:creationId xmlns:a16="http://schemas.microsoft.com/office/drawing/2014/main" id="{151D4A55-8261-4539-A8FD-B59EB63995EF}"/>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7042" b="3702"/>
          <a:stretch/>
        </p:blipFill>
        <p:spPr>
          <a:xfrm>
            <a:off x="5821779" y="2098228"/>
            <a:ext cx="1034863" cy="676275"/>
          </a:xfrm>
          <a:prstGeom prst="rect">
            <a:avLst/>
          </a:prstGeom>
        </p:spPr>
      </p:pic>
      <p:sp>
        <p:nvSpPr>
          <p:cNvPr id="39" name="Rectangle 38">
            <a:extLst>
              <a:ext uri="{FF2B5EF4-FFF2-40B4-BE49-F238E27FC236}">
                <a16:creationId xmlns:a16="http://schemas.microsoft.com/office/drawing/2014/main" id="{81A848FA-3301-45DF-940E-39E8B86F806B}"/>
              </a:ext>
            </a:extLst>
          </p:cNvPr>
          <p:cNvSpPr/>
          <p:nvPr userDrawn="1"/>
        </p:nvSpPr>
        <p:spPr>
          <a:xfrm>
            <a:off x="3137300" y="2918948"/>
            <a:ext cx="2502987" cy="9038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BA5BA290-B721-4696-A025-424A7C689644}"/>
              </a:ext>
            </a:extLst>
          </p:cNvPr>
          <p:cNvSpPr txBox="1"/>
          <p:nvPr userDrawn="1"/>
        </p:nvSpPr>
        <p:spPr>
          <a:xfrm>
            <a:off x="6955985" y="3013197"/>
            <a:ext cx="1136683" cy="615553"/>
          </a:xfrm>
          <a:prstGeom prst="rect">
            <a:avLst/>
          </a:prstGeom>
          <a:noFill/>
        </p:spPr>
        <p:txBody>
          <a:bodyPr wrap="square" lIns="0" tIns="0" rIns="0" bIns="0" rtlCol="0">
            <a:spAutoFit/>
          </a:bodyPr>
          <a:lstStyle/>
          <a:p>
            <a:pPr>
              <a:lnSpc>
                <a:spcPts val="1580"/>
              </a:lnSpc>
            </a:pPr>
            <a:r>
              <a:rPr lang="en-US" sz="1400" b="0" dirty="0">
                <a:solidFill>
                  <a:schemeClr val="bg1"/>
                </a:solidFill>
              </a:rPr>
              <a:t>Health Care and Life Sciences</a:t>
            </a:r>
          </a:p>
        </p:txBody>
      </p:sp>
      <p:pic>
        <p:nvPicPr>
          <p:cNvPr id="48" name="Picture 47">
            <a:extLst>
              <a:ext uri="{FF2B5EF4-FFF2-40B4-BE49-F238E27FC236}">
                <a16:creationId xmlns:a16="http://schemas.microsoft.com/office/drawing/2014/main" id="{E5D6EB30-F422-4CD9-9483-19EFF0EC18BF}"/>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4528" b="16216"/>
          <a:stretch/>
        </p:blipFill>
        <p:spPr>
          <a:xfrm>
            <a:off x="5818751" y="3032738"/>
            <a:ext cx="1034863" cy="676275"/>
          </a:xfrm>
          <a:prstGeom prst="rect">
            <a:avLst/>
          </a:prstGeom>
        </p:spPr>
      </p:pic>
      <p:sp>
        <p:nvSpPr>
          <p:cNvPr id="49" name="Rectangle 48">
            <a:extLst>
              <a:ext uri="{FF2B5EF4-FFF2-40B4-BE49-F238E27FC236}">
                <a16:creationId xmlns:a16="http://schemas.microsoft.com/office/drawing/2014/main" id="{08D7E594-AD5C-404D-AC5B-BC9BA37D2E1B}"/>
              </a:ext>
            </a:extLst>
          </p:cNvPr>
          <p:cNvSpPr/>
          <p:nvPr userDrawn="1"/>
        </p:nvSpPr>
        <p:spPr>
          <a:xfrm>
            <a:off x="583624" y="2918948"/>
            <a:ext cx="2502987" cy="9038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8BAD2D3D-8D07-4307-9F89-74253F8922CF}"/>
              </a:ext>
            </a:extLst>
          </p:cNvPr>
          <p:cNvSpPr txBox="1"/>
          <p:nvPr userDrawn="1"/>
        </p:nvSpPr>
        <p:spPr>
          <a:xfrm>
            <a:off x="4402309" y="3013197"/>
            <a:ext cx="1136683" cy="615553"/>
          </a:xfrm>
          <a:prstGeom prst="rect">
            <a:avLst/>
          </a:prstGeom>
          <a:noFill/>
        </p:spPr>
        <p:txBody>
          <a:bodyPr wrap="square" lIns="0" tIns="0" rIns="0" bIns="0" rtlCol="0">
            <a:spAutoFit/>
          </a:bodyPr>
          <a:lstStyle/>
          <a:p>
            <a:pPr>
              <a:lnSpc>
                <a:spcPts val="1580"/>
              </a:lnSpc>
            </a:pPr>
            <a:r>
              <a:rPr lang="en-US" sz="1400" b="0" dirty="0">
                <a:solidFill>
                  <a:schemeClr val="bg1"/>
                </a:solidFill>
              </a:rPr>
              <a:t>Financial Services </a:t>
            </a:r>
            <a:br>
              <a:rPr lang="en-US" sz="1400" b="0" dirty="0">
                <a:solidFill>
                  <a:schemeClr val="bg1"/>
                </a:solidFill>
              </a:rPr>
            </a:br>
            <a:r>
              <a:rPr lang="en-US" sz="1400" b="0" dirty="0">
                <a:solidFill>
                  <a:schemeClr val="bg1"/>
                </a:solidFill>
              </a:rPr>
              <a:t>and Banking</a:t>
            </a:r>
          </a:p>
        </p:txBody>
      </p:sp>
      <p:pic>
        <p:nvPicPr>
          <p:cNvPr id="51" name="Picture 50">
            <a:extLst>
              <a:ext uri="{FF2B5EF4-FFF2-40B4-BE49-F238E27FC236}">
                <a16:creationId xmlns:a16="http://schemas.microsoft.com/office/drawing/2014/main" id="{E24FDE96-F10E-4B10-98FF-40D210B7EE88}"/>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t="25372" b="25372"/>
          <a:stretch/>
        </p:blipFill>
        <p:spPr>
          <a:xfrm>
            <a:off x="3265075" y="3032738"/>
            <a:ext cx="1034863" cy="676275"/>
          </a:xfrm>
          <a:prstGeom prst="rect">
            <a:avLst/>
          </a:prstGeom>
        </p:spPr>
      </p:pic>
      <p:sp>
        <p:nvSpPr>
          <p:cNvPr id="31" name="TextBox 30">
            <a:extLst>
              <a:ext uri="{FF2B5EF4-FFF2-40B4-BE49-F238E27FC236}">
                <a16:creationId xmlns:a16="http://schemas.microsoft.com/office/drawing/2014/main" id="{4E4A5E2B-44D9-4806-B15E-E69E97DBEFA8}"/>
              </a:ext>
            </a:extLst>
          </p:cNvPr>
          <p:cNvSpPr txBox="1"/>
          <p:nvPr userDrawn="1"/>
        </p:nvSpPr>
        <p:spPr>
          <a:xfrm>
            <a:off x="1847557" y="3018631"/>
            <a:ext cx="1136683" cy="410369"/>
          </a:xfrm>
          <a:prstGeom prst="rect">
            <a:avLst/>
          </a:prstGeom>
          <a:noFill/>
        </p:spPr>
        <p:txBody>
          <a:bodyPr wrap="square" lIns="0" tIns="0" rIns="0" bIns="0" rtlCol="0">
            <a:spAutoFit/>
          </a:bodyPr>
          <a:lstStyle/>
          <a:p>
            <a:pPr>
              <a:lnSpc>
                <a:spcPts val="1580"/>
              </a:lnSpc>
            </a:pPr>
            <a:r>
              <a:rPr lang="en-US" sz="1400" b="0" dirty="0">
                <a:solidFill>
                  <a:schemeClr val="bg1"/>
                </a:solidFill>
              </a:rPr>
              <a:t>Energy and Utilities</a:t>
            </a:r>
          </a:p>
        </p:txBody>
      </p:sp>
      <p:pic>
        <p:nvPicPr>
          <p:cNvPr id="32" name="Picture 31">
            <a:extLst>
              <a:ext uri="{FF2B5EF4-FFF2-40B4-BE49-F238E27FC236}">
                <a16:creationId xmlns:a16="http://schemas.microsoft.com/office/drawing/2014/main" id="{142E76D8-9E40-4803-ABBE-68D1012F2849}"/>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9012" b="11732"/>
          <a:stretch/>
        </p:blipFill>
        <p:spPr>
          <a:xfrm>
            <a:off x="710323" y="3032738"/>
            <a:ext cx="1034863" cy="676275"/>
          </a:xfrm>
          <a:prstGeom prst="rect">
            <a:avLst/>
          </a:prstGeom>
        </p:spPr>
      </p:pic>
      <p:sp>
        <p:nvSpPr>
          <p:cNvPr id="27" name="Rectangle 26">
            <a:extLst>
              <a:ext uri="{FF2B5EF4-FFF2-40B4-BE49-F238E27FC236}">
                <a16:creationId xmlns:a16="http://schemas.microsoft.com/office/drawing/2014/main" id="{286C62B5-9A2D-4BA0-BF5E-2A1CC517DE5D}"/>
              </a:ext>
            </a:extLst>
          </p:cNvPr>
          <p:cNvSpPr/>
          <p:nvPr userDrawn="1"/>
        </p:nvSpPr>
        <p:spPr>
          <a:xfrm>
            <a:off x="3137300" y="1967800"/>
            <a:ext cx="2502987" cy="9038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924A78F0-4596-426D-8E75-FB87BFE18ED4}"/>
              </a:ext>
            </a:extLst>
          </p:cNvPr>
          <p:cNvSpPr txBox="1"/>
          <p:nvPr userDrawn="1"/>
        </p:nvSpPr>
        <p:spPr>
          <a:xfrm>
            <a:off x="4401233" y="2062049"/>
            <a:ext cx="1136683" cy="615553"/>
          </a:xfrm>
          <a:prstGeom prst="rect">
            <a:avLst/>
          </a:prstGeom>
          <a:noFill/>
        </p:spPr>
        <p:txBody>
          <a:bodyPr wrap="square" lIns="0" tIns="0" rIns="0" bIns="0" rtlCol="0">
            <a:spAutoFit/>
          </a:bodyPr>
          <a:lstStyle/>
          <a:p>
            <a:pPr>
              <a:lnSpc>
                <a:spcPts val="1580"/>
              </a:lnSpc>
            </a:pPr>
            <a:r>
              <a:rPr lang="en-US" sz="1400" b="0" dirty="0">
                <a:solidFill>
                  <a:schemeClr val="bg1"/>
                </a:solidFill>
              </a:rPr>
              <a:t>Consumer Products and Services</a:t>
            </a:r>
          </a:p>
        </p:txBody>
      </p:sp>
      <p:pic>
        <p:nvPicPr>
          <p:cNvPr id="29" name="Picture 28">
            <a:extLst>
              <a:ext uri="{FF2B5EF4-FFF2-40B4-BE49-F238E27FC236}">
                <a16:creationId xmlns:a16="http://schemas.microsoft.com/office/drawing/2014/main" id="{93212DDF-5C52-4898-BC0D-CB1F3CBCE511}"/>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t="25372" b="25372"/>
          <a:stretch/>
        </p:blipFill>
        <p:spPr>
          <a:xfrm>
            <a:off x="3263999" y="2081590"/>
            <a:ext cx="1034863" cy="676275"/>
          </a:xfrm>
          <a:prstGeom prst="rect">
            <a:avLst/>
          </a:prstGeom>
        </p:spPr>
      </p:pic>
      <p:sp>
        <p:nvSpPr>
          <p:cNvPr id="3" name="Rectangle 2">
            <a:extLst>
              <a:ext uri="{FF2B5EF4-FFF2-40B4-BE49-F238E27FC236}">
                <a16:creationId xmlns:a16="http://schemas.microsoft.com/office/drawing/2014/main" id="{81D01CA2-F68F-417E-A828-7B32571A83ED}"/>
              </a:ext>
            </a:extLst>
          </p:cNvPr>
          <p:cNvSpPr/>
          <p:nvPr userDrawn="1"/>
        </p:nvSpPr>
        <p:spPr>
          <a:xfrm>
            <a:off x="583624" y="1967800"/>
            <a:ext cx="2502987" cy="9038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A03F6B14-19CB-4D37-9706-B817FF38C48F}"/>
              </a:ext>
            </a:extLst>
          </p:cNvPr>
          <p:cNvSpPr>
            <a:spLocks noGrp="1"/>
          </p:cNvSpPr>
          <p:nvPr>
            <p:ph type="ftr" sz="quarter" idx="30"/>
          </p:nvPr>
        </p:nvSpPr>
        <p:spPr/>
        <p:txBody>
          <a:bodyPr/>
          <a:lstStyle/>
          <a:p>
            <a:endParaRPr lang="en-US" dirty="0"/>
          </a:p>
        </p:txBody>
      </p:sp>
      <p:sp>
        <p:nvSpPr>
          <p:cNvPr id="45" name="Rectangle 44">
            <a:extLst>
              <a:ext uri="{FF2B5EF4-FFF2-40B4-BE49-F238E27FC236}">
                <a16:creationId xmlns:a16="http://schemas.microsoft.com/office/drawing/2014/main" id="{E9F6806A-4F3F-4AAA-BAB3-B70EFFF720E0}"/>
              </a:ext>
            </a:extLst>
          </p:cNvPr>
          <p:cNvSpPr/>
          <p:nvPr userDrawn="1"/>
        </p:nvSpPr>
        <p:spPr>
          <a:xfrm>
            <a:off x="3137301" y="4847239"/>
            <a:ext cx="5060766" cy="9038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CD72C9-0A1B-4856-9CB6-05C0AA6A48B1}"/>
              </a:ext>
            </a:extLst>
          </p:cNvPr>
          <p:cNvSpPr txBox="1"/>
          <p:nvPr userDrawn="1"/>
        </p:nvSpPr>
        <p:spPr>
          <a:xfrm>
            <a:off x="3314573" y="4996965"/>
            <a:ext cx="4724400" cy="553998"/>
          </a:xfrm>
          <a:prstGeom prst="rect">
            <a:avLst/>
          </a:prstGeom>
          <a:noFill/>
        </p:spPr>
        <p:txBody>
          <a:bodyPr wrap="square" rtlCol="0">
            <a:spAutoFit/>
          </a:bodyPr>
          <a:lstStyle/>
          <a:p>
            <a:r>
              <a:rPr lang="en-US" sz="1500" b="1" i="1" dirty="0">
                <a:solidFill>
                  <a:schemeClr val="tx2"/>
                </a:solidFill>
              </a:rPr>
              <a:t>Our lawyers have varied backgrounds and experience across disciplines and niche practice areas.</a:t>
            </a:r>
          </a:p>
        </p:txBody>
      </p:sp>
      <p:sp>
        <p:nvSpPr>
          <p:cNvPr id="47" name="TextBox 46">
            <a:extLst>
              <a:ext uri="{FF2B5EF4-FFF2-40B4-BE49-F238E27FC236}">
                <a16:creationId xmlns:a16="http://schemas.microsoft.com/office/drawing/2014/main" id="{CDFE7515-07AC-4B24-9DA6-782B950B8B4C}"/>
              </a:ext>
            </a:extLst>
          </p:cNvPr>
          <p:cNvSpPr txBox="1"/>
          <p:nvPr userDrawn="1"/>
        </p:nvSpPr>
        <p:spPr>
          <a:xfrm>
            <a:off x="575604" y="631165"/>
            <a:ext cx="7614442" cy="553998"/>
          </a:xfrm>
          <a:prstGeom prst="rect">
            <a:avLst/>
          </a:prstGeom>
          <a:noFill/>
        </p:spPr>
        <p:txBody>
          <a:bodyPr wrap="square" lIns="0" tIns="0" rIns="0" bIns="0" rtlCol="0">
            <a:spAutoFit/>
          </a:bodyPr>
          <a:lstStyle/>
          <a:p>
            <a:r>
              <a:rPr lang="en-US" sz="3600" b="1" dirty="0">
                <a:solidFill>
                  <a:schemeClr val="tx1"/>
                </a:solidFill>
              </a:rPr>
              <a:t>Key Industries</a:t>
            </a:r>
          </a:p>
        </p:txBody>
      </p:sp>
      <p:sp>
        <p:nvSpPr>
          <p:cNvPr id="4" name="TextBox 3">
            <a:extLst>
              <a:ext uri="{FF2B5EF4-FFF2-40B4-BE49-F238E27FC236}">
                <a16:creationId xmlns:a16="http://schemas.microsoft.com/office/drawing/2014/main" id="{E022BEA6-08FF-4BDA-9765-B3DE6D93DA61}"/>
              </a:ext>
            </a:extLst>
          </p:cNvPr>
          <p:cNvSpPr txBox="1"/>
          <p:nvPr userDrawn="1"/>
        </p:nvSpPr>
        <p:spPr>
          <a:xfrm>
            <a:off x="575604" y="1395663"/>
            <a:ext cx="8111196" cy="36163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25" b="1" dirty="0">
                <a:solidFill>
                  <a:schemeClr val="tx2"/>
                </a:solidFill>
              </a:rPr>
              <a:t>The firm serves clients across nearly every industry, including:</a:t>
            </a:r>
          </a:p>
        </p:txBody>
      </p:sp>
      <p:sp>
        <p:nvSpPr>
          <p:cNvPr id="18" name="Slide Number Placeholder 5">
            <a:extLst>
              <a:ext uri="{FF2B5EF4-FFF2-40B4-BE49-F238E27FC236}">
                <a16:creationId xmlns:a16="http://schemas.microsoft.com/office/drawing/2014/main" id="{2477B572-DB11-4EDC-8CD3-1798B9BB2E62}"/>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5" name="TextBox 4">
            <a:extLst>
              <a:ext uri="{FF2B5EF4-FFF2-40B4-BE49-F238E27FC236}">
                <a16:creationId xmlns:a16="http://schemas.microsoft.com/office/drawing/2014/main" id="{2D11BFA0-5CAA-4049-A385-BE37D0706D28}"/>
              </a:ext>
            </a:extLst>
          </p:cNvPr>
          <p:cNvSpPr txBox="1"/>
          <p:nvPr userDrawn="1"/>
        </p:nvSpPr>
        <p:spPr>
          <a:xfrm>
            <a:off x="1847557" y="2062049"/>
            <a:ext cx="1136683" cy="410369"/>
          </a:xfrm>
          <a:prstGeom prst="rect">
            <a:avLst/>
          </a:prstGeom>
          <a:noFill/>
        </p:spPr>
        <p:txBody>
          <a:bodyPr wrap="square" lIns="0" tIns="0" rIns="0" bIns="0" rtlCol="0">
            <a:spAutoFit/>
          </a:bodyPr>
          <a:lstStyle/>
          <a:p>
            <a:pPr>
              <a:lnSpc>
                <a:spcPts val="1580"/>
              </a:lnSpc>
            </a:pPr>
            <a:r>
              <a:rPr lang="en-US" sz="1400" b="0" dirty="0">
                <a:solidFill>
                  <a:schemeClr val="bg1"/>
                </a:solidFill>
              </a:rPr>
              <a:t>Agribusiness and Food</a:t>
            </a:r>
          </a:p>
        </p:txBody>
      </p:sp>
      <p:pic>
        <p:nvPicPr>
          <p:cNvPr id="9" name="Picture 8" descr="A picture containing outdoor, field, lush&#10;&#10;Description automatically generated">
            <a:extLst>
              <a:ext uri="{FF2B5EF4-FFF2-40B4-BE49-F238E27FC236}">
                <a16:creationId xmlns:a16="http://schemas.microsoft.com/office/drawing/2014/main" id="{AB7A8B8F-D669-4875-AA82-1A0D1A4A33AA}"/>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t="14924" b="35819"/>
          <a:stretch/>
        </p:blipFill>
        <p:spPr>
          <a:xfrm>
            <a:off x="710323" y="2081590"/>
            <a:ext cx="1034863" cy="676275"/>
          </a:xfrm>
          <a:prstGeom prst="rect">
            <a:avLst/>
          </a:prstGeom>
        </p:spPr>
      </p:pic>
      <p:sp>
        <p:nvSpPr>
          <p:cNvPr id="61" name="Rectangle 60">
            <a:extLst>
              <a:ext uri="{FF2B5EF4-FFF2-40B4-BE49-F238E27FC236}">
                <a16:creationId xmlns:a16="http://schemas.microsoft.com/office/drawing/2014/main" id="{C812DEB8-AAB3-42A8-8CA1-5DBAE0861A64}"/>
              </a:ext>
            </a:extLst>
          </p:cNvPr>
          <p:cNvSpPr/>
          <p:nvPr userDrawn="1"/>
        </p:nvSpPr>
        <p:spPr>
          <a:xfrm>
            <a:off x="583624" y="4847239"/>
            <a:ext cx="2502987" cy="9038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A6BA7F28-234B-4BCE-B01B-8F65C409D6DA}"/>
              </a:ext>
            </a:extLst>
          </p:cNvPr>
          <p:cNvSpPr txBox="1"/>
          <p:nvPr userDrawn="1"/>
        </p:nvSpPr>
        <p:spPr>
          <a:xfrm>
            <a:off x="1847557" y="4941488"/>
            <a:ext cx="1136683" cy="205184"/>
          </a:xfrm>
          <a:prstGeom prst="rect">
            <a:avLst/>
          </a:prstGeom>
          <a:noFill/>
        </p:spPr>
        <p:txBody>
          <a:bodyPr wrap="square" lIns="0" tIns="0" rIns="0" bIns="0" rtlCol="0">
            <a:spAutoFit/>
          </a:bodyPr>
          <a:lstStyle/>
          <a:p>
            <a:pPr>
              <a:lnSpc>
                <a:spcPts val="1580"/>
              </a:lnSpc>
            </a:pPr>
            <a:r>
              <a:rPr lang="en-US" sz="1400" b="0" dirty="0">
                <a:solidFill>
                  <a:schemeClr val="bg1"/>
                </a:solidFill>
              </a:rPr>
              <a:t>Technology</a:t>
            </a:r>
          </a:p>
        </p:txBody>
      </p:sp>
      <p:pic>
        <p:nvPicPr>
          <p:cNvPr id="63" name="Picture 62">
            <a:extLst>
              <a:ext uri="{FF2B5EF4-FFF2-40B4-BE49-F238E27FC236}">
                <a16:creationId xmlns:a16="http://schemas.microsoft.com/office/drawing/2014/main" id="{DB54297F-53F4-4A72-9B15-073B6E568782}"/>
              </a:ext>
            </a:extLst>
          </p:cNvPr>
          <p:cNvPicPr>
            <a:picLocks noChangeAspect="1"/>
          </p:cNvPicPr>
          <p:nvPr userDrawn="1"/>
        </p:nvPicPr>
        <p:blipFill rotWithShape="1">
          <a:blip r:embed="rId11" cstate="print">
            <a:extLst>
              <a:ext uri="{28A0092B-C50C-407E-A947-70E740481C1C}">
                <a14:useLocalDpi xmlns:a14="http://schemas.microsoft.com/office/drawing/2010/main" val="0"/>
              </a:ext>
            </a:extLst>
          </a:blip>
          <a:srcRect t="43325" b="7419"/>
          <a:stretch/>
        </p:blipFill>
        <p:spPr>
          <a:xfrm>
            <a:off x="710323" y="4961029"/>
            <a:ext cx="1034863" cy="676275"/>
          </a:xfrm>
          <a:prstGeom prst="rect">
            <a:avLst/>
          </a:prstGeom>
        </p:spPr>
      </p:pic>
    </p:spTree>
    <p:extLst>
      <p:ext uri="{BB962C8B-B14F-4D97-AF65-F5344CB8AC3E}">
        <p14:creationId xmlns:p14="http://schemas.microsoft.com/office/powerpoint/2010/main" val="3844529482"/>
      </p:ext>
    </p:extLst>
  </p:cSld>
  <p:clrMapOvr>
    <a:masterClrMapping/>
  </p:clrMapOvr>
  <p:transition>
    <p:fade/>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Full Photo">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B429A45-3A40-4807-A53B-83853D9416D9}"/>
              </a:ext>
            </a:extLst>
          </p:cNvPr>
          <p:cNvSpPr>
            <a:spLocks noGrp="1"/>
          </p:cNvSpPr>
          <p:nvPr>
            <p:ph type="ftr" sz="quarter" idx="11"/>
          </p:nvPr>
        </p:nvSpPr>
        <p:spPr/>
        <p:txBody>
          <a:bodyPr/>
          <a:lstStyle/>
          <a:p>
            <a:endParaRPr lang="en-US" dirty="0"/>
          </a:p>
        </p:txBody>
      </p:sp>
      <p:sp>
        <p:nvSpPr>
          <p:cNvPr id="6" name="Picture Placeholder 5">
            <a:extLst>
              <a:ext uri="{FF2B5EF4-FFF2-40B4-BE49-F238E27FC236}">
                <a16:creationId xmlns:a16="http://schemas.microsoft.com/office/drawing/2014/main" id="{0A8BBFDF-4638-445D-AF6D-EB427E545BA6}"/>
              </a:ext>
            </a:extLst>
          </p:cNvPr>
          <p:cNvSpPr>
            <a:spLocks noGrp="1"/>
          </p:cNvSpPr>
          <p:nvPr>
            <p:ph type="pic" sz="quarter" idx="12" hasCustomPrompt="1"/>
          </p:nvPr>
        </p:nvSpPr>
        <p:spPr>
          <a:xfrm>
            <a:off x="228600" y="228600"/>
            <a:ext cx="8686800" cy="5715000"/>
          </a:xfrm>
          <a:pattFill prst="lgCheck">
            <a:fgClr>
              <a:schemeClr val="bg2"/>
            </a:fgClr>
            <a:bgClr>
              <a:schemeClr val="bg1"/>
            </a:bgClr>
          </a:pattFill>
        </p:spPr>
        <p:txBody>
          <a:bodyPr anchor="ctr" anchorCtr="1"/>
          <a:lstStyle>
            <a:lvl1pPr marL="0" indent="0">
              <a:buNone/>
              <a:defRPr/>
            </a:lvl1pPr>
          </a:lstStyle>
          <a:p>
            <a:r>
              <a:rPr lang="en-US" dirty="0"/>
              <a:t>Click icon to insert photo</a:t>
            </a:r>
          </a:p>
        </p:txBody>
      </p:sp>
      <p:sp>
        <p:nvSpPr>
          <p:cNvPr id="5" name="Slide Number Placeholder 5">
            <a:extLst>
              <a:ext uri="{FF2B5EF4-FFF2-40B4-BE49-F238E27FC236}">
                <a16:creationId xmlns:a16="http://schemas.microsoft.com/office/drawing/2014/main" id="{8833F211-4A62-424E-B03B-93E81D1C1F47}"/>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Tree>
    <p:extLst>
      <p:ext uri="{BB962C8B-B14F-4D97-AF65-F5344CB8AC3E}">
        <p14:creationId xmlns:p14="http://schemas.microsoft.com/office/powerpoint/2010/main" val="870047318"/>
      </p:ext>
    </p:extLst>
  </p:cSld>
  <p:clrMapOvr>
    <a:masterClrMapping/>
  </p:clrMapOvr>
  <p:transition>
    <p:fade/>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obj" preserve="1">
  <p:cSld name="Content + AT Squa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19266" y="227668"/>
            <a:ext cx="7196134" cy="1371599"/>
          </a:xfrm>
          <a:solidFill>
            <a:srgbClr val="464646"/>
          </a:solidFill>
        </p:spPr>
        <p:txBody>
          <a:bodyPr lIns="310896" tIns="91440" rIns="228600" bIns="91440">
            <a:normAutofit/>
          </a:bodyPr>
          <a:lstStyle>
            <a:lvl1pPr>
              <a:defRPr sz="3400">
                <a:solidFill>
                  <a:schemeClr val="bg1"/>
                </a:solidFill>
              </a:defRPr>
            </a:lvl1pPr>
          </a:lstStyle>
          <a:p>
            <a:r>
              <a:rPr lang="en-US" dirty="0"/>
              <a:t>Click to add title</a:t>
            </a:r>
          </a:p>
        </p:txBody>
      </p:sp>
      <p:sp>
        <p:nvSpPr>
          <p:cNvPr id="3" name="Content Placeholder 2"/>
          <p:cNvSpPr>
            <a:spLocks noGrp="1"/>
          </p:cNvSpPr>
          <p:nvPr>
            <p:ph idx="1" hasCustomPrompt="1"/>
          </p:nvPr>
        </p:nvSpPr>
        <p:spPr>
          <a:xfrm>
            <a:off x="228600" y="1713690"/>
            <a:ext cx="8686800" cy="4382310"/>
          </a:xfrm>
          <a:solidFill>
            <a:schemeClr val="bg1">
              <a:lumMod val="95000"/>
            </a:schemeClr>
          </a:solidFill>
        </p:spPr>
        <p:txBody>
          <a:bodyPr lIns="274320" tIns="228600" rIns="274320" bIns="228600"/>
          <a:lstStyle>
            <a:lvl1pPr>
              <a:defRPr baseline="0"/>
            </a:lvl1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E05DF01-55CC-472D-821B-BB1B11E679E5}"/>
              </a:ext>
            </a:extLst>
          </p:cNvPr>
          <p:cNvSpPr>
            <a:spLocks noGrp="1"/>
          </p:cNvSpPr>
          <p:nvPr>
            <p:ph type="ftr" sz="quarter" idx="10"/>
          </p:nvPr>
        </p:nvSpPr>
        <p:spPr/>
        <p:txBody>
          <a:bodyPr/>
          <a:lstStyle/>
          <a:p>
            <a:endParaRPr lang="en-US" dirty="0"/>
          </a:p>
        </p:txBody>
      </p:sp>
      <p:pic>
        <p:nvPicPr>
          <p:cNvPr id="8" name="Content Placeholder 2">
            <a:extLst>
              <a:ext uri="{FF2B5EF4-FFF2-40B4-BE49-F238E27FC236}">
                <a16:creationId xmlns:a16="http://schemas.microsoft.com/office/drawing/2014/main" id="{24702FA4-AA7C-4DD2-B3FD-7F3678DB38E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8600" y="229066"/>
            <a:ext cx="1371600" cy="1371600"/>
          </a:xfrm>
          <a:prstGeom prst="rect">
            <a:avLst/>
          </a:prstGeom>
        </p:spPr>
      </p:pic>
      <p:sp>
        <p:nvSpPr>
          <p:cNvPr id="10" name="Slide Number Placeholder 5">
            <a:extLst>
              <a:ext uri="{FF2B5EF4-FFF2-40B4-BE49-F238E27FC236}">
                <a16:creationId xmlns:a16="http://schemas.microsoft.com/office/drawing/2014/main" id="{36B442F2-1F8B-40C8-8470-D52CE20AB390}"/>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Tree>
    <p:extLst>
      <p:ext uri="{BB962C8B-B14F-4D97-AF65-F5344CB8AC3E}">
        <p14:creationId xmlns:p14="http://schemas.microsoft.com/office/powerpoint/2010/main" val="919563775"/>
      </p:ext>
    </p:extLst>
  </p:cSld>
  <p:clrMapOvr>
    <a:masterClrMapping/>
  </p:clrMapOvr>
  <p:transition>
    <p:fade/>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3B005E8-5427-49DD-824D-64A6C142722B}"/>
              </a:ext>
            </a:extLst>
          </p:cNvPr>
          <p:cNvSpPr>
            <a:spLocks noGrp="1"/>
          </p:cNvSpPr>
          <p:nvPr>
            <p:ph type="ftr" sz="quarter" idx="11"/>
          </p:nvPr>
        </p:nvSpPr>
        <p:spPr/>
        <p:txBody>
          <a:bodyPr/>
          <a:lstStyle/>
          <a:p>
            <a:endParaRPr lang="en-US" dirty="0"/>
          </a:p>
        </p:txBody>
      </p:sp>
      <p:sp>
        <p:nvSpPr>
          <p:cNvPr id="6" name="Table Placeholder 5">
            <a:extLst>
              <a:ext uri="{FF2B5EF4-FFF2-40B4-BE49-F238E27FC236}">
                <a16:creationId xmlns:a16="http://schemas.microsoft.com/office/drawing/2014/main" id="{B45C6F7D-652C-49F4-B39F-57C455E097C7}"/>
              </a:ext>
            </a:extLst>
          </p:cNvPr>
          <p:cNvSpPr>
            <a:spLocks noGrp="1"/>
          </p:cNvSpPr>
          <p:nvPr>
            <p:ph type="tbl" sz="quarter" idx="12" hasCustomPrompt="1"/>
          </p:nvPr>
        </p:nvSpPr>
        <p:spPr>
          <a:xfrm>
            <a:off x="228600" y="1708150"/>
            <a:ext cx="8686800" cy="4387850"/>
          </a:xfrm>
          <a:pattFill prst="dotGrid">
            <a:fgClr>
              <a:schemeClr val="bg2"/>
            </a:fgClr>
            <a:bgClr>
              <a:schemeClr val="bg1"/>
            </a:bgClr>
          </a:pattFill>
        </p:spPr>
        <p:txBody>
          <a:bodyPr tIns="91440" bIns="91440" anchor="ctr" anchorCtr="1"/>
          <a:lstStyle>
            <a:lvl1pPr marL="0" indent="0">
              <a:buNone/>
              <a:defRPr>
                <a:solidFill>
                  <a:schemeClr val="tx2"/>
                </a:solidFill>
              </a:defRPr>
            </a:lvl1pPr>
          </a:lstStyle>
          <a:p>
            <a:r>
              <a:rPr lang="en-US" dirty="0"/>
              <a:t>Click icon to insert table</a:t>
            </a:r>
          </a:p>
        </p:txBody>
      </p:sp>
      <p:sp>
        <p:nvSpPr>
          <p:cNvPr id="7" name="Slide Number Placeholder 5">
            <a:extLst>
              <a:ext uri="{FF2B5EF4-FFF2-40B4-BE49-F238E27FC236}">
                <a16:creationId xmlns:a16="http://schemas.microsoft.com/office/drawing/2014/main" id="{A10E6BE5-DC9C-41C3-9CA8-FE9F7E25F13A}"/>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9" name="Title 1">
            <a:extLst>
              <a:ext uri="{FF2B5EF4-FFF2-40B4-BE49-F238E27FC236}">
                <a16:creationId xmlns:a16="http://schemas.microsoft.com/office/drawing/2014/main" id="{DE381686-9465-4C3E-927C-9AC04E13BAD4}"/>
              </a:ext>
            </a:extLst>
          </p:cNvPr>
          <p:cNvSpPr>
            <a:spLocks noGrp="1"/>
          </p:cNvSpPr>
          <p:nvPr>
            <p:ph type="title" hasCustomPrompt="1"/>
          </p:nvPr>
        </p:nvSpPr>
        <p:spPr>
          <a:xfrm>
            <a:off x="228600" y="228600"/>
            <a:ext cx="8686800" cy="1371600"/>
          </a:xfrm>
          <a:noFill/>
        </p:spPr>
        <p:txBody>
          <a:bodyPr lIns="310896" tIns="64008" rIns="182880" bIns="91440"/>
          <a:lstStyle>
            <a:lvl1pPr>
              <a:defRPr>
                <a:solidFill>
                  <a:schemeClr val="tx1"/>
                </a:solidFill>
              </a:defRPr>
            </a:lvl1pPr>
          </a:lstStyle>
          <a:p>
            <a:r>
              <a:rPr lang="en-US" dirty="0"/>
              <a:t>Click to add title</a:t>
            </a:r>
          </a:p>
        </p:txBody>
      </p:sp>
      <p:cxnSp>
        <p:nvCxnSpPr>
          <p:cNvPr id="10" name="Straight Connector 9">
            <a:extLst>
              <a:ext uri="{FF2B5EF4-FFF2-40B4-BE49-F238E27FC236}">
                <a16:creationId xmlns:a16="http://schemas.microsoft.com/office/drawing/2014/main" id="{B5823940-EA9E-402D-90DF-162E2C1C6464}"/>
              </a:ext>
            </a:extLst>
          </p:cNvPr>
          <p:cNvCxnSpPr>
            <a:cxnSpLocks/>
          </p:cNvCxnSpPr>
          <p:nvPr userDrawn="1"/>
        </p:nvCxnSpPr>
        <p:spPr>
          <a:xfrm>
            <a:off x="228600" y="1562100"/>
            <a:ext cx="8686800"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C9BF560-4045-48E3-AB3A-7822CB306707}"/>
              </a:ext>
            </a:extLst>
          </p:cNvPr>
          <p:cNvCxnSpPr>
            <a:cxnSpLocks/>
          </p:cNvCxnSpPr>
          <p:nvPr userDrawn="1"/>
        </p:nvCxnSpPr>
        <p:spPr>
          <a:xfrm>
            <a:off x="228600" y="271459"/>
            <a:ext cx="8686800"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7156011"/>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Table - Re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3B005E8-5427-49DD-824D-64A6C142722B}"/>
              </a:ext>
            </a:extLst>
          </p:cNvPr>
          <p:cNvSpPr>
            <a:spLocks noGrp="1"/>
          </p:cNvSpPr>
          <p:nvPr>
            <p:ph type="ftr" sz="quarter" idx="11"/>
          </p:nvPr>
        </p:nvSpPr>
        <p:spPr/>
        <p:txBody>
          <a:bodyPr/>
          <a:lstStyle/>
          <a:p>
            <a:endParaRPr lang="en-US" dirty="0"/>
          </a:p>
        </p:txBody>
      </p:sp>
      <p:sp>
        <p:nvSpPr>
          <p:cNvPr id="6" name="Table Placeholder 5">
            <a:extLst>
              <a:ext uri="{FF2B5EF4-FFF2-40B4-BE49-F238E27FC236}">
                <a16:creationId xmlns:a16="http://schemas.microsoft.com/office/drawing/2014/main" id="{B45C6F7D-652C-49F4-B39F-57C455E097C7}"/>
              </a:ext>
            </a:extLst>
          </p:cNvPr>
          <p:cNvSpPr>
            <a:spLocks noGrp="1"/>
          </p:cNvSpPr>
          <p:nvPr>
            <p:ph type="tbl" sz="quarter" idx="12" hasCustomPrompt="1"/>
          </p:nvPr>
        </p:nvSpPr>
        <p:spPr>
          <a:xfrm>
            <a:off x="228600" y="1708150"/>
            <a:ext cx="8686800" cy="4387850"/>
          </a:xfrm>
          <a:pattFill prst="dotGrid">
            <a:fgClr>
              <a:schemeClr val="bg2"/>
            </a:fgClr>
            <a:bgClr>
              <a:schemeClr val="bg1"/>
            </a:bgClr>
          </a:pattFill>
        </p:spPr>
        <p:txBody>
          <a:bodyPr tIns="91440" bIns="91440" anchor="ctr" anchorCtr="1"/>
          <a:lstStyle>
            <a:lvl1pPr marL="0" indent="0">
              <a:buNone/>
              <a:defRPr>
                <a:solidFill>
                  <a:schemeClr val="tx2"/>
                </a:solidFill>
              </a:defRPr>
            </a:lvl1pPr>
          </a:lstStyle>
          <a:p>
            <a:r>
              <a:rPr lang="en-US" dirty="0"/>
              <a:t>Click icon to insert table</a:t>
            </a:r>
          </a:p>
        </p:txBody>
      </p:sp>
      <p:sp>
        <p:nvSpPr>
          <p:cNvPr id="7" name="Slide Number Placeholder 5">
            <a:extLst>
              <a:ext uri="{FF2B5EF4-FFF2-40B4-BE49-F238E27FC236}">
                <a16:creationId xmlns:a16="http://schemas.microsoft.com/office/drawing/2014/main" id="{A10E6BE5-DC9C-41C3-9CA8-FE9F7E25F13A}"/>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8" name="Title 1">
            <a:extLst>
              <a:ext uri="{FF2B5EF4-FFF2-40B4-BE49-F238E27FC236}">
                <a16:creationId xmlns:a16="http://schemas.microsoft.com/office/drawing/2014/main" id="{4F759699-FCC4-49D7-8CDB-DA2AB57EF283}"/>
              </a:ext>
            </a:extLst>
          </p:cNvPr>
          <p:cNvSpPr>
            <a:spLocks noGrp="1"/>
          </p:cNvSpPr>
          <p:nvPr>
            <p:ph type="title" hasCustomPrompt="1"/>
          </p:nvPr>
        </p:nvSpPr>
        <p:spPr>
          <a:xfrm>
            <a:off x="228600" y="228600"/>
            <a:ext cx="8686800" cy="1371600"/>
          </a:xfrm>
          <a:solidFill>
            <a:schemeClr val="tx1"/>
          </a:solidFill>
        </p:spPr>
        <p:txBody>
          <a:bodyPr lIns="310896" tIns="91440" rIns="91440" bIns="91440"/>
          <a:lstStyle>
            <a:lvl1pPr>
              <a:defRPr>
                <a:solidFill>
                  <a:schemeClr val="bg1"/>
                </a:solidFill>
              </a:defRPr>
            </a:lvl1pPr>
          </a:lstStyle>
          <a:p>
            <a:r>
              <a:rPr lang="en-US" dirty="0"/>
              <a:t>Click to add title</a:t>
            </a:r>
          </a:p>
        </p:txBody>
      </p:sp>
    </p:spTree>
    <p:extLst>
      <p:ext uri="{BB962C8B-B14F-4D97-AF65-F5344CB8AC3E}">
        <p14:creationId xmlns:p14="http://schemas.microsoft.com/office/powerpoint/2010/main" val="286814364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Table - Dark Gra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3B005E8-5427-49DD-824D-64A6C142722B}"/>
              </a:ext>
            </a:extLst>
          </p:cNvPr>
          <p:cNvSpPr>
            <a:spLocks noGrp="1"/>
          </p:cNvSpPr>
          <p:nvPr>
            <p:ph type="ftr" sz="quarter" idx="11"/>
          </p:nvPr>
        </p:nvSpPr>
        <p:spPr/>
        <p:txBody>
          <a:bodyPr/>
          <a:lstStyle/>
          <a:p>
            <a:endParaRPr lang="en-US" dirty="0"/>
          </a:p>
        </p:txBody>
      </p:sp>
      <p:sp>
        <p:nvSpPr>
          <p:cNvPr id="6" name="Table Placeholder 5">
            <a:extLst>
              <a:ext uri="{FF2B5EF4-FFF2-40B4-BE49-F238E27FC236}">
                <a16:creationId xmlns:a16="http://schemas.microsoft.com/office/drawing/2014/main" id="{B45C6F7D-652C-49F4-B39F-57C455E097C7}"/>
              </a:ext>
            </a:extLst>
          </p:cNvPr>
          <p:cNvSpPr>
            <a:spLocks noGrp="1"/>
          </p:cNvSpPr>
          <p:nvPr>
            <p:ph type="tbl" sz="quarter" idx="12" hasCustomPrompt="1"/>
          </p:nvPr>
        </p:nvSpPr>
        <p:spPr>
          <a:xfrm>
            <a:off x="228600" y="1708150"/>
            <a:ext cx="8686800" cy="4387850"/>
          </a:xfrm>
          <a:pattFill prst="dotGrid">
            <a:fgClr>
              <a:schemeClr val="bg2"/>
            </a:fgClr>
            <a:bgClr>
              <a:schemeClr val="bg1"/>
            </a:bgClr>
          </a:pattFill>
        </p:spPr>
        <p:txBody>
          <a:bodyPr tIns="91440" bIns="91440" anchor="ctr" anchorCtr="1"/>
          <a:lstStyle>
            <a:lvl1pPr marL="0" indent="0">
              <a:buNone/>
              <a:defRPr>
                <a:solidFill>
                  <a:schemeClr val="tx2"/>
                </a:solidFill>
              </a:defRPr>
            </a:lvl1pPr>
          </a:lstStyle>
          <a:p>
            <a:r>
              <a:rPr lang="en-US" dirty="0"/>
              <a:t>Click icon to insert table</a:t>
            </a:r>
          </a:p>
        </p:txBody>
      </p:sp>
      <p:sp>
        <p:nvSpPr>
          <p:cNvPr id="7" name="Slide Number Placeholder 5">
            <a:extLst>
              <a:ext uri="{FF2B5EF4-FFF2-40B4-BE49-F238E27FC236}">
                <a16:creationId xmlns:a16="http://schemas.microsoft.com/office/drawing/2014/main" id="{A10E6BE5-DC9C-41C3-9CA8-FE9F7E25F13A}"/>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8" name="Title 1">
            <a:extLst>
              <a:ext uri="{FF2B5EF4-FFF2-40B4-BE49-F238E27FC236}">
                <a16:creationId xmlns:a16="http://schemas.microsoft.com/office/drawing/2014/main" id="{4F759699-FCC4-49D7-8CDB-DA2AB57EF283}"/>
              </a:ext>
            </a:extLst>
          </p:cNvPr>
          <p:cNvSpPr>
            <a:spLocks noGrp="1"/>
          </p:cNvSpPr>
          <p:nvPr>
            <p:ph type="title" hasCustomPrompt="1"/>
          </p:nvPr>
        </p:nvSpPr>
        <p:spPr>
          <a:xfrm>
            <a:off x="228600" y="228600"/>
            <a:ext cx="8686800" cy="1371600"/>
          </a:xfrm>
          <a:solidFill>
            <a:srgbClr val="464646"/>
          </a:solidFill>
        </p:spPr>
        <p:txBody>
          <a:bodyPr lIns="310896" tIns="91440" rIns="91440" bIns="91440"/>
          <a:lstStyle>
            <a:lvl1pPr>
              <a:defRPr>
                <a:solidFill>
                  <a:schemeClr val="bg1"/>
                </a:solidFill>
              </a:defRPr>
            </a:lvl1pPr>
          </a:lstStyle>
          <a:p>
            <a:r>
              <a:rPr lang="en-US" dirty="0"/>
              <a:t>Click to add title</a:t>
            </a:r>
          </a:p>
        </p:txBody>
      </p:sp>
    </p:spTree>
    <p:extLst>
      <p:ext uri="{BB962C8B-B14F-4D97-AF65-F5344CB8AC3E}">
        <p14:creationId xmlns:p14="http://schemas.microsoft.com/office/powerpoint/2010/main" val="283062308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Table - Light Gra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3B005E8-5427-49DD-824D-64A6C142722B}"/>
              </a:ext>
            </a:extLst>
          </p:cNvPr>
          <p:cNvSpPr>
            <a:spLocks noGrp="1"/>
          </p:cNvSpPr>
          <p:nvPr>
            <p:ph type="ftr" sz="quarter" idx="11"/>
          </p:nvPr>
        </p:nvSpPr>
        <p:spPr/>
        <p:txBody>
          <a:bodyPr/>
          <a:lstStyle/>
          <a:p>
            <a:endParaRPr lang="en-US" dirty="0"/>
          </a:p>
        </p:txBody>
      </p:sp>
      <p:sp>
        <p:nvSpPr>
          <p:cNvPr id="6" name="Table Placeholder 5">
            <a:extLst>
              <a:ext uri="{FF2B5EF4-FFF2-40B4-BE49-F238E27FC236}">
                <a16:creationId xmlns:a16="http://schemas.microsoft.com/office/drawing/2014/main" id="{B45C6F7D-652C-49F4-B39F-57C455E097C7}"/>
              </a:ext>
            </a:extLst>
          </p:cNvPr>
          <p:cNvSpPr>
            <a:spLocks noGrp="1"/>
          </p:cNvSpPr>
          <p:nvPr>
            <p:ph type="tbl" sz="quarter" idx="12" hasCustomPrompt="1"/>
          </p:nvPr>
        </p:nvSpPr>
        <p:spPr>
          <a:xfrm>
            <a:off x="228600" y="1708150"/>
            <a:ext cx="8686800" cy="4387850"/>
          </a:xfrm>
          <a:pattFill prst="dotGrid">
            <a:fgClr>
              <a:schemeClr val="bg2"/>
            </a:fgClr>
            <a:bgClr>
              <a:schemeClr val="bg1"/>
            </a:bgClr>
          </a:pattFill>
        </p:spPr>
        <p:txBody>
          <a:bodyPr anchor="ctr" anchorCtr="1"/>
          <a:lstStyle>
            <a:lvl1pPr marL="0" indent="0">
              <a:buNone/>
              <a:defRPr>
                <a:solidFill>
                  <a:schemeClr val="tx2"/>
                </a:solidFill>
              </a:defRPr>
            </a:lvl1pPr>
          </a:lstStyle>
          <a:p>
            <a:r>
              <a:rPr lang="en-US" dirty="0"/>
              <a:t>Click icon to insert table</a:t>
            </a:r>
          </a:p>
        </p:txBody>
      </p:sp>
      <p:sp>
        <p:nvSpPr>
          <p:cNvPr id="7" name="Slide Number Placeholder 5">
            <a:extLst>
              <a:ext uri="{FF2B5EF4-FFF2-40B4-BE49-F238E27FC236}">
                <a16:creationId xmlns:a16="http://schemas.microsoft.com/office/drawing/2014/main" id="{A10E6BE5-DC9C-41C3-9CA8-FE9F7E25F13A}"/>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8" name="Title 1">
            <a:extLst>
              <a:ext uri="{FF2B5EF4-FFF2-40B4-BE49-F238E27FC236}">
                <a16:creationId xmlns:a16="http://schemas.microsoft.com/office/drawing/2014/main" id="{4F759699-FCC4-49D7-8CDB-DA2AB57EF283}"/>
              </a:ext>
            </a:extLst>
          </p:cNvPr>
          <p:cNvSpPr>
            <a:spLocks noGrp="1"/>
          </p:cNvSpPr>
          <p:nvPr>
            <p:ph type="title" hasCustomPrompt="1"/>
          </p:nvPr>
        </p:nvSpPr>
        <p:spPr>
          <a:xfrm>
            <a:off x="228600" y="228600"/>
            <a:ext cx="8686800" cy="1371600"/>
          </a:xfrm>
          <a:solidFill>
            <a:schemeClr val="bg1">
              <a:lumMod val="95000"/>
            </a:schemeClr>
          </a:solidFill>
        </p:spPr>
        <p:txBody>
          <a:bodyPr lIns="310896" tIns="91440" rIns="91440" bIns="91440"/>
          <a:lstStyle>
            <a:lvl1pPr>
              <a:defRPr>
                <a:solidFill>
                  <a:schemeClr val="tx2"/>
                </a:solidFill>
              </a:defRPr>
            </a:lvl1pPr>
          </a:lstStyle>
          <a:p>
            <a:r>
              <a:rPr lang="en-US" dirty="0"/>
              <a:t>Click to add title</a:t>
            </a:r>
          </a:p>
        </p:txBody>
      </p:sp>
    </p:spTree>
    <p:extLst>
      <p:ext uri="{BB962C8B-B14F-4D97-AF65-F5344CB8AC3E}">
        <p14:creationId xmlns:p14="http://schemas.microsoft.com/office/powerpoint/2010/main" val="319684061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FC80FBB5-0B07-4317-BC75-CB0441B09FD9}"/>
              </a:ext>
            </a:extLst>
          </p:cNvPr>
          <p:cNvSpPr>
            <a:spLocks noGrp="1"/>
          </p:cNvSpPr>
          <p:nvPr>
            <p:ph type="chart" sz="quarter" idx="13" hasCustomPrompt="1"/>
          </p:nvPr>
        </p:nvSpPr>
        <p:spPr>
          <a:xfrm>
            <a:off x="228600" y="1708150"/>
            <a:ext cx="8686800" cy="4387850"/>
          </a:xfrm>
          <a:pattFill prst="dotGrid">
            <a:fgClr>
              <a:schemeClr val="bg2"/>
            </a:fgClr>
            <a:bgClr>
              <a:schemeClr val="bg1"/>
            </a:bgClr>
          </a:pattFill>
        </p:spPr>
        <p:txBody>
          <a:bodyPr tIns="91440" bIns="91440" anchor="ctr" anchorCtr="0"/>
          <a:lstStyle>
            <a:lvl1pPr marL="0" indent="0" algn="ctr">
              <a:buNone/>
              <a:defRPr/>
            </a:lvl1pPr>
          </a:lstStyle>
          <a:p>
            <a:r>
              <a:rPr lang="en-US" dirty="0"/>
              <a:t>Click to insert chart</a:t>
            </a:r>
          </a:p>
        </p:txBody>
      </p:sp>
      <p:sp>
        <p:nvSpPr>
          <p:cNvPr id="4" name="Footer Placeholder 3">
            <a:extLst>
              <a:ext uri="{FF2B5EF4-FFF2-40B4-BE49-F238E27FC236}">
                <a16:creationId xmlns:a16="http://schemas.microsoft.com/office/drawing/2014/main" id="{63B005E8-5427-49DD-824D-64A6C142722B}"/>
              </a:ext>
            </a:extLst>
          </p:cNvPr>
          <p:cNvSpPr>
            <a:spLocks noGrp="1"/>
          </p:cNvSpPr>
          <p:nvPr>
            <p:ph type="ftr" sz="quarter" idx="11"/>
          </p:nvPr>
        </p:nvSpPr>
        <p:spPr/>
        <p:txBody>
          <a:bodyPr/>
          <a:lstStyle/>
          <a:p>
            <a:endParaRPr lang="en-US" dirty="0"/>
          </a:p>
        </p:txBody>
      </p:sp>
      <p:sp>
        <p:nvSpPr>
          <p:cNvPr id="7" name="Slide Number Placeholder 5">
            <a:extLst>
              <a:ext uri="{FF2B5EF4-FFF2-40B4-BE49-F238E27FC236}">
                <a16:creationId xmlns:a16="http://schemas.microsoft.com/office/drawing/2014/main" id="{A10E6BE5-DC9C-41C3-9CA8-FE9F7E25F13A}"/>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9" name="Title 1">
            <a:extLst>
              <a:ext uri="{FF2B5EF4-FFF2-40B4-BE49-F238E27FC236}">
                <a16:creationId xmlns:a16="http://schemas.microsoft.com/office/drawing/2014/main" id="{DE381686-9465-4C3E-927C-9AC04E13BAD4}"/>
              </a:ext>
            </a:extLst>
          </p:cNvPr>
          <p:cNvSpPr>
            <a:spLocks noGrp="1"/>
          </p:cNvSpPr>
          <p:nvPr>
            <p:ph type="title" hasCustomPrompt="1"/>
          </p:nvPr>
        </p:nvSpPr>
        <p:spPr>
          <a:xfrm>
            <a:off x="228600" y="228600"/>
            <a:ext cx="8686800" cy="1371600"/>
          </a:xfrm>
          <a:noFill/>
        </p:spPr>
        <p:txBody>
          <a:bodyPr lIns="310896" tIns="64008" rIns="182880" bIns="91440"/>
          <a:lstStyle>
            <a:lvl1pPr>
              <a:defRPr>
                <a:solidFill>
                  <a:schemeClr val="tx1"/>
                </a:solidFill>
              </a:defRPr>
            </a:lvl1pPr>
          </a:lstStyle>
          <a:p>
            <a:r>
              <a:rPr lang="en-US" dirty="0"/>
              <a:t>Click to add title</a:t>
            </a:r>
          </a:p>
        </p:txBody>
      </p:sp>
      <p:cxnSp>
        <p:nvCxnSpPr>
          <p:cNvPr id="10" name="Straight Connector 9">
            <a:extLst>
              <a:ext uri="{FF2B5EF4-FFF2-40B4-BE49-F238E27FC236}">
                <a16:creationId xmlns:a16="http://schemas.microsoft.com/office/drawing/2014/main" id="{B5823940-EA9E-402D-90DF-162E2C1C6464}"/>
              </a:ext>
            </a:extLst>
          </p:cNvPr>
          <p:cNvCxnSpPr>
            <a:cxnSpLocks/>
          </p:cNvCxnSpPr>
          <p:nvPr userDrawn="1"/>
        </p:nvCxnSpPr>
        <p:spPr>
          <a:xfrm>
            <a:off x="228600" y="1562100"/>
            <a:ext cx="8686800"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C9BF560-4045-48E3-AB3A-7822CB306707}"/>
              </a:ext>
            </a:extLst>
          </p:cNvPr>
          <p:cNvCxnSpPr>
            <a:cxnSpLocks/>
          </p:cNvCxnSpPr>
          <p:nvPr userDrawn="1"/>
        </p:nvCxnSpPr>
        <p:spPr>
          <a:xfrm>
            <a:off x="228600" y="271459"/>
            <a:ext cx="8686800"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373349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Chart - Red">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BB6132EF-FC18-4473-B5FA-CD2ABA01411E}"/>
              </a:ext>
            </a:extLst>
          </p:cNvPr>
          <p:cNvSpPr>
            <a:spLocks noGrp="1"/>
          </p:cNvSpPr>
          <p:nvPr>
            <p:ph type="chart" sz="quarter" idx="13" hasCustomPrompt="1"/>
          </p:nvPr>
        </p:nvSpPr>
        <p:spPr>
          <a:xfrm>
            <a:off x="228600" y="1708150"/>
            <a:ext cx="8686800" cy="4387850"/>
          </a:xfrm>
          <a:pattFill prst="dotGrid">
            <a:fgClr>
              <a:schemeClr val="bg2"/>
            </a:fgClr>
            <a:bgClr>
              <a:schemeClr val="bg1"/>
            </a:bgClr>
          </a:pattFill>
        </p:spPr>
        <p:txBody>
          <a:bodyPr tIns="91440" bIns="91440" anchor="ctr" anchorCtr="0"/>
          <a:lstStyle>
            <a:lvl1pPr marL="0" indent="0" algn="ctr">
              <a:buNone/>
              <a:defRPr/>
            </a:lvl1pPr>
          </a:lstStyle>
          <a:p>
            <a:r>
              <a:rPr lang="en-US" dirty="0"/>
              <a:t>Click to insert chart</a:t>
            </a:r>
          </a:p>
        </p:txBody>
      </p:sp>
      <p:sp>
        <p:nvSpPr>
          <p:cNvPr id="4" name="Footer Placeholder 3">
            <a:extLst>
              <a:ext uri="{FF2B5EF4-FFF2-40B4-BE49-F238E27FC236}">
                <a16:creationId xmlns:a16="http://schemas.microsoft.com/office/drawing/2014/main" id="{63B005E8-5427-49DD-824D-64A6C142722B}"/>
              </a:ext>
            </a:extLst>
          </p:cNvPr>
          <p:cNvSpPr>
            <a:spLocks noGrp="1"/>
          </p:cNvSpPr>
          <p:nvPr>
            <p:ph type="ftr" sz="quarter" idx="11"/>
          </p:nvPr>
        </p:nvSpPr>
        <p:spPr/>
        <p:txBody>
          <a:bodyPr/>
          <a:lstStyle/>
          <a:p>
            <a:endParaRPr lang="en-US" dirty="0"/>
          </a:p>
        </p:txBody>
      </p:sp>
      <p:sp>
        <p:nvSpPr>
          <p:cNvPr id="7" name="Slide Number Placeholder 5">
            <a:extLst>
              <a:ext uri="{FF2B5EF4-FFF2-40B4-BE49-F238E27FC236}">
                <a16:creationId xmlns:a16="http://schemas.microsoft.com/office/drawing/2014/main" id="{A10E6BE5-DC9C-41C3-9CA8-FE9F7E25F13A}"/>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8" name="Title 1">
            <a:extLst>
              <a:ext uri="{FF2B5EF4-FFF2-40B4-BE49-F238E27FC236}">
                <a16:creationId xmlns:a16="http://schemas.microsoft.com/office/drawing/2014/main" id="{4F759699-FCC4-49D7-8CDB-DA2AB57EF283}"/>
              </a:ext>
            </a:extLst>
          </p:cNvPr>
          <p:cNvSpPr>
            <a:spLocks noGrp="1"/>
          </p:cNvSpPr>
          <p:nvPr>
            <p:ph type="title" hasCustomPrompt="1"/>
          </p:nvPr>
        </p:nvSpPr>
        <p:spPr>
          <a:xfrm>
            <a:off x="228600" y="228600"/>
            <a:ext cx="8686800" cy="1371600"/>
          </a:xfrm>
          <a:solidFill>
            <a:schemeClr val="tx1"/>
          </a:solidFill>
        </p:spPr>
        <p:txBody>
          <a:bodyPr lIns="310896" tIns="91440" rIns="91440" bIns="91440"/>
          <a:lstStyle>
            <a:lvl1pPr>
              <a:defRPr>
                <a:solidFill>
                  <a:schemeClr val="bg1"/>
                </a:solidFill>
              </a:defRPr>
            </a:lvl1pPr>
          </a:lstStyle>
          <a:p>
            <a:r>
              <a:rPr lang="en-US" dirty="0"/>
              <a:t>Click to add title</a:t>
            </a:r>
          </a:p>
        </p:txBody>
      </p:sp>
    </p:spTree>
    <p:extLst>
      <p:ext uri="{BB962C8B-B14F-4D97-AF65-F5344CB8AC3E}">
        <p14:creationId xmlns:p14="http://schemas.microsoft.com/office/powerpoint/2010/main" val="394830401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Chart - Dark Gray">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BB6132EF-FC18-4473-B5FA-CD2ABA01411E}"/>
              </a:ext>
            </a:extLst>
          </p:cNvPr>
          <p:cNvSpPr>
            <a:spLocks noGrp="1"/>
          </p:cNvSpPr>
          <p:nvPr>
            <p:ph type="chart" sz="quarter" idx="13" hasCustomPrompt="1"/>
          </p:nvPr>
        </p:nvSpPr>
        <p:spPr>
          <a:xfrm>
            <a:off x="228600" y="1708150"/>
            <a:ext cx="8686800" cy="4387850"/>
          </a:xfrm>
          <a:pattFill prst="dotGrid">
            <a:fgClr>
              <a:schemeClr val="bg2"/>
            </a:fgClr>
            <a:bgClr>
              <a:schemeClr val="bg1"/>
            </a:bgClr>
          </a:pattFill>
        </p:spPr>
        <p:txBody>
          <a:bodyPr tIns="91440" bIns="91440" anchor="ctr" anchorCtr="0"/>
          <a:lstStyle>
            <a:lvl1pPr marL="0" indent="0" algn="ctr">
              <a:buNone/>
              <a:defRPr/>
            </a:lvl1pPr>
          </a:lstStyle>
          <a:p>
            <a:r>
              <a:rPr lang="en-US" dirty="0"/>
              <a:t>Click to insert chart</a:t>
            </a:r>
          </a:p>
        </p:txBody>
      </p:sp>
      <p:sp>
        <p:nvSpPr>
          <p:cNvPr id="4" name="Footer Placeholder 3">
            <a:extLst>
              <a:ext uri="{FF2B5EF4-FFF2-40B4-BE49-F238E27FC236}">
                <a16:creationId xmlns:a16="http://schemas.microsoft.com/office/drawing/2014/main" id="{63B005E8-5427-49DD-824D-64A6C142722B}"/>
              </a:ext>
            </a:extLst>
          </p:cNvPr>
          <p:cNvSpPr>
            <a:spLocks noGrp="1"/>
          </p:cNvSpPr>
          <p:nvPr>
            <p:ph type="ftr" sz="quarter" idx="11"/>
          </p:nvPr>
        </p:nvSpPr>
        <p:spPr/>
        <p:txBody>
          <a:bodyPr/>
          <a:lstStyle/>
          <a:p>
            <a:endParaRPr lang="en-US" dirty="0"/>
          </a:p>
        </p:txBody>
      </p:sp>
      <p:sp>
        <p:nvSpPr>
          <p:cNvPr id="7" name="Slide Number Placeholder 5">
            <a:extLst>
              <a:ext uri="{FF2B5EF4-FFF2-40B4-BE49-F238E27FC236}">
                <a16:creationId xmlns:a16="http://schemas.microsoft.com/office/drawing/2014/main" id="{A10E6BE5-DC9C-41C3-9CA8-FE9F7E25F13A}"/>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8" name="Title 1">
            <a:extLst>
              <a:ext uri="{FF2B5EF4-FFF2-40B4-BE49-F238E27FC236}">
                <a16:creationId xmlns:a16="http://schemas.microsoft.com/office/drawing/2014/main" id="{4F759699-FCC4-49D7-8CDB-DA2AB57EF283}"/>
              </a:ext>
            </a:extLst>
          </p:cNvPr>
          <p:cNvSpPr>
            <a:spLocks noGrp="1"/>
          </p:cNvSpPr>
          <p:nvPr>
            <p:ph type="title" hasCustomPrompt="1"/>
          </p:nvPr>
        </p:nvSpPr>
        <p:spPr>
          <a:xfrm>
            <a:off x="228600" y="228600"/>
            <a:ext cx="8686800" cy="1371600"/>
          </a:xfrm>
          <a:solidFill>
            <a:srgbClr val="464646"/>
          </a:solidFill>
        </p:spPr>
        <p:txBody>
          <a:bodyPr lIns="310896" tIns="91440" rIns="91440" bIns="91440"/>
          <a:lstStyle>
            <a:lvl1pPr>
              <a:defRPr>
                <a:solidFill>
                  <a:schemeClr val="bg1"/>
                </a:solidFill>
              </a:defRPr>
            </a:lvl1pPr>
          </a:lstStyle>
          <a:p>
            <a:r>
              <a:rPr lang="en-US" dirty="0"/>
              <a:t>Click to add title</a:t>
            </a:r>
          </a:p>
        </p:txBody>
      </p:sp>
    </p:spTree>
    <p:extLst>
      <p:ext uri="{BB962C8B-B14F-4D97-AF65-F5344CB8AC3E}">
        <p14:creationId xmlns:p14="http://schemas.microsoft.com/office/powerpoint/2010/main" val="66806746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12">
    <p:spTree>
      <p:nvGrpSpPr>
        <p:cNvPr id="1" name=""/>
        <p:cNvGrpSpPr/>
        <p:nvPr/>
      </p:nvGrpSpPr>
      <p:grpSpPr>
        <a:xfrm>
          <a:off x="0" y="0"/>
          <a:ext cx="0" cy="0"/>
          <a:chOff x="0" y="0"/>
          <a:chExt cx="0" cy="0"/>
        </a:xfrm>
      </p:grpSpPr>
      <p:sp>
        <p:nvSpPr>
          <p:cNvPr id="15" name="Title 2">
            <a:extLst>
              <a:ext uri="{FF2B5EF4-FFF2-40B4-BE49-F238E27FC236}">
                <a16:creationId xmlns:a16="http://schemas.microsoft.com/office/drawing/2014/main" id="{560563D1-2C62-4FE0-961E-69CA963889EE}"/>
              </a:ext>
            </a:extLst>
          </p:cNvPr>
          <p:cNvSpPr>
            <a:spLocks noGrp="1"/>
          </p:cNvSpPr>
          <p:nvPr>
            <p:ph type="title" hasCustomPrompt="1"/>
          </p:nvPr>
        </p:nvSpPr>
        <p:spPr>
          <a:xfrm>
            <a:off x="228600" y="228600"/>
            <a:ext cx="8686800" cy="1143000"/>
          </a:xfrm>
          <a:solidFill>
            <a:schemeClr val="tx1"/>
          </a:solidFill>
        </p:spPr>
        <p:txBody>
          <a:bodyPr lIns="274320" tIns="91440" rIns="228600" bIns="91440">
            <a:normAutofit/>
          </a:bodyPr>
          <a:lstStyle>
            <a:lvl1pPr>
              <a:defRPr sz="3200">
                <a:solidFill>
                  <a:schemeClr val="bg1"/>
                </a:solidFill>
              </a:defRPr>
            </a:lvl1pPr>
          </a:lstStyle>
          <a:p>
            <a:r>
              <a:rPr lang="en-US" dirty="0"/>
              <a:t>Click to add title</a:t>
            </a:r>
          </a:p>
        </p:txBody>
      </p:sp>
      <p:sp>
        <p:nvSpPr>
          <p:cNvPr id="5" name="Picture Placeholder 4"/>
          <p:cNvSpPr>
            <a:spLocks noGrp="1"/>
          </p:cNvSpPr>
          <p:nvPr>
            <p:ph type="pic" sz="quarter" idx="13" hasCustomPrompt="1"/>
          </p:nvPr>
        </p:nvSpPr>
        <p:spPr>
          <a:xfrm>
            <a:off x="3829455" y="1491217"/>
            <a:ext cx="2438400" cy="1371598"/>
          </a:xfrm>
          <a:pattFill prst="lgCheck">
            <a:fgClr>
              <a:schemeClr val="bg2"/>
            </a:fgClr>
            <a:bgClr>
              <a:schemeClr val="bg1"/>
            </a:bgClr>
          </a:pattFill>
        </p:spPr>
        <p:txBody>
          <a:bodyPr anchor="ctr" anchorCtr="1">
            <a:normAutofit/>
          </a:bodyPr>
          <a:lstStyle>
            <a:lvl1pPr marL="0" indent="0">
              <a:buNone/>
              <a:defRPr sz="1600"/>
            </a:lvl1pPr>
          </a:lstStyle>
          <a:p>
            <a:r>
              <a:rPr lang="en-US" dirty="0"/>
              <a:t>Click icon to insert graphic</a:t>
            </a:r>
          </a:p>
        </p:txBody>
      </p:sp>
      <p:sp>
        <p:nvSpPr>
          <p:cNvPr id="7" name="Picture Placeholder 4"/>
          <p:cNvSpPr>
            <a:spLocks noGrp="1"/>
          </p:cNvSpPr>
          <p:nvPr>
            <p:ph type="pic" sz="quarter" idx="14" hasCustomPrompt="1"/>
          </p:nvPr>
        </p:nvSpPr>
        <p:spPr>
          <a:xfrm>
            <a:off x="6477000" y="1491217"/>
            <a:ext cx="2438400" cy="1371598"/>
          </a:xfrm>
          <a:pattFill prst="lgCheck">
            <a:fgClr>
              <a:schemeClr val="bg2"/>
            </a:fgClr>
            <a:bgClr>
              <a:schemeClr val="bg1"/>
            </a:bgClr>
          </a:pattFill>
        </p:spPr>
        <p:txBody>
          <a:bodyPr anchor="ctr" anchorCtr="1">
            <a:normAutofit/>
          </a:bodyPr>
          <a:lstStyle>
            <a:lvl1pPr marL="0" marR="0" indent="0" algn="l"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graphic</a:t>
            </a:r>
          </a:p>
        </p:txBody>
      </p:sp>
      <p:sp>
        <p:nvSpPr>
          <p:cNvPr id="17" name="Picture Placeholder 4"/>
          <p:cNvSpPr>
            <a:spLocks noGrp="1"/>
          </p:cNvSpPr>
          <p:nvPr>
            <p:ph type="pic" sz="quarter" idx="15" hasCustomPrompt="1"/>
          </p:nvPr>
        </p:nvSpPr>
        <p:spPr>
          <a:xfrm>
            <a:off x="3829455" y="3069709"/>
            <a:ext cx="2438396" cy="1371598"/>
          </a:xfrm>
          <a:pattFill prst="lgCheck">
            <a:fgClr>
              <a:schemeClr val="bg2"/>
            </a:fgClr>
            <a:bgClr>
              <a:schemeClr val="bg1"/>
            </a:bgClr>
          </a:pattFill>
        </p:spPr>
        <p:txBody>
          <a:bodyPr anchor="ctr" anchorCtr="1">
            <a:normAutofit/>
          </a:bodyPr>
          <a:lstStyle>
            <a:lvl1pPr marL="0" indent="0">
              <a:buNone/>
              <a:defRPr sz="1600"/>
            </a:lvl1pPr>
          </a:lstStyle>
          <a:p>
            <a:r>
              <a:rPr lang="en-US" dirty="0"/>
              <a:t>Click icon to insert graphic</a:t>
            </a:r>
          </a:p>
        </p:txBody>
      </p:sp>
      <p:sp>
        <p:nvSpPr>
          <p:cNvPr id="18" name="Picture Placeholder 4"/>
          <p:cNvSpPr>
            <a:spLocks noGrp="1"/>
          </p:cNvSpPr>
          <p:nvPr>
            <p:ph type="pic" sz="quarter" idx="16" hasCustomPrompt="1"/>
          </p:nvPr>
        </p:nvSpPr>
        <p:spPr>
          <a:xfrm>
            <a:off x="6476998" y="3071591"/>
            <a:ext cx="2438402" cy="1371598"/>
          </a:xfrm>
          <a:pattFill prst="lgCheck">
            <a:fgClr>
              <a:schemeClr val="bg2"/>
            </a:fgClr>
            <a:bgClr>
              <a:schemeClr val="bg1"/>
            </a:bgClr>
          </a:pattFill>
        </p:spPr>
        <p:txBody>
          <a:bodyPr anchor="ctr" anchorCtr="1">
            <a:normAutofit/>
          </a:bodyPr>
          <a:lstStyle>
            <a:lvl1pPr marL="0" marR="0" indent="0" algn="l"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graphic</a:t>
            </a:r>
          </a:p>
        </p:txBody>
      </p:sp>
      <p:sp>
        <p:nvSpPr>
          <p:cNvPr id="19" name="Picture Placeholder 4"/>
          <p:cNvSpPr>
            <a:spLocks noGrp="1"/>
          </p:cNvSpPr>
          <p:nvPr>
            <p:ph type="pic" sz="quarter" idx="17" hasCustomPrompt="1"/>
          </p:nvPr>
        </p:nvSpPr>
        <p:spPr>
          <a:xfrm>
            <a:off x="3829455" y="4648202"/>
            <a:ext cx="2438392" cy="1371598"/>
          </a:xfrm>
          <a:pattFill prst="lgCheck">
            <a:fgClr>
              <a:schemeClr val="bg2"/>
            </a:fgClr>
            <a:bgClr>
              <a:schemeClr val="bg1"/>
            </a:bgClr>
          </a:pattFill>
        </p:spPr>
        <p:txBody>
          <a:bodyPr anchor="ctr" anchorCtr="1">
            <a:normAutofit/>
          </a:bodyPr>
          <a:lstStyle>
            <a:lvl1pPr marL="0" indent="0">
              <a:buNone/>
              <a:defRPr sz="1600"/>
            </a:lvl1pPr>
          </a:lstStyle>
          <a:p>
            <a:r>
              <a:rPr lang="en-US" dirty="0"/>
              <a:t>Click icon to insert graphic</a:t>
            </a:r>
          </a:p>
        </p:txBody>
      </p:sp>
      <p:sp>
        <p:nvSpPr>
          <p:cNvPr id="20" name="Picture Placeholder 4"/>
          <p:cNvSpPr>
            <a:spLocks noGrp="1"/>
          </p:cNvSpPr>
          <p:nvPr>
            <p:ph type="pic" sz="quarter" idx="18" hasCustomPrompt="1"/>
          </p:nvPr>
        </p:nvSpPr>
        <p:spPr>
          <a:xfrm>
            <a:off x="6476994" y="4648202"/>
            <a:ext cx="2438406" cy="1371598"/>
          </a:xfrm>
          <a:pattFill prst="lgCheck">
            <a:fgClr>
              <a:schemeClr val="bg2"/>
            </a:fgClr>
            <a:bgClr>
              <a:schemeClr val="bg1"/>
            </a:bgClr>
          </a:pattFill>
        </p:spPr>
        <p:txBody>
          <a:bodyPr anchor="ctr" anchorCtr="1">
            <a:normAutofit/>
          </a:bodyPr>
          <a:lstStyle>
            <a:lvl1pPr marL="0" marR="0" indent="0" algn="l"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graphic</a:t>
            </a:r>
          </a:p>
        </p:txBody>
      </p:sp>
      <p:cxnSp>
        <p:nvCxnSpPr>
          <p:cNvPr id="21" name="Straight Connector 20"/>
          <p:cNvCxnSpPr>
            <a:cxnSpLocks/>
          </p:cNvCxnSpPr>
          <p:nvPr userDrawn="1"/>
        </p:nvCxnSpPr>
        <p:spPr>
          <a:xfrm>
            <a:off x="6376480" y="1489909"/>
            <a:ext cx="0" cy="4529891"/>
          </a:xfrm>
          <a:prstGeom prst="line">
            <a:avLst/>
          </a:prstGeom>
          <a:ln w="3810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p:cNvCxnSpPr>
          <p:nvPr userDrawn="1"/>
        </p:nvCxnSpPr>
        <p:spPr>
          <a:xfrm>
            <a:off x="3829455" y="2966262"/>
            <a:ext cx="5085941" cy="0"/>
          </a:xfrm>
          <a:prstGeom prst="line">
            <a:avLst/>
          </a:prstGeom>
          <a:ln w="3810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p:cNvCxnSpPr>
          <p:nvPr userDrawn="1"/>
        </p:nvCxnSpPr>
        <p:spPr>
          <a:xfrm>
            <a:off x="3829455" y="4544754"/>
            <a:ext cx="5085941" cy="0"/>
          </a:xfrm>
          <a:prstGeom prst="line">
            <a:avLst/>
          </a:prstGeom>
          <a:ln w="3810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6C69C8B9-218A-4AF7-A17F-887D84666997}"/>
              </a:ext>
            </a:extLst>
          </p:cNvPr>
          <p:cNvSpPr>
            <a:spLocks noGrp="1"/>
          </p:cNvSpPr>
          <p:nvPr>
            <p:ph type="ftr" sz="quarter" idx="19"/>
          </p:nvPr>
        </p:nvSpPr>
        <p:spPr/>
        <p:txBody>
          <a:bodyPr/>
          <a:lstStyle/>
          <a:p>
            <a:endParaRPr lang="en-US" dirty="0"/>
          </a:p>
        </p:txBody>
      </p:sp>
      <p:sp>
        <p:nvSpPr>
          <p:cNvPr id="24" name="Text Placeholder 23">
            <a:extLst>
              <a:ext uri="{FF2B5EF4-FFF2-40B4-BE49-F238E27FC236}">
                <a16:creationId xmlns:a16="http://schemas.microsoft.com/office/drawing/2014/main" id="{7E24CE09-56D7-4DC8-951C-E2BAE950EA04}"/>
              </a:ext>
            </a:extLst>
          </p:cNvPr>
          <p:cNvSpPr>
            <a:spLocks noGrp="1"/>
          </p:cNvSpPr>
          <p:nvPr>
            <p:ph type="body" sz="quarter" idx="20" hasCustomPrompt="1"/>
          </p:nvPr>
        </p:nvSpPr>
        <p:spPr>
          <a:xfrm>
            <a:off x="228601" y="1489910"/>
            <a:ext cx="3492219" cy="4529890"/>
          </a:xfrm>
          <a:solidFill>
            <a:schemeClr val="bg1">
              <a:lumMod val="95000"/>
            </a:schemeClr>
          </a:solidFill>
        </p:spPr>
        <p:txBody>
          <a:bodyPr lIns="274320" tIns="164592" rIns="274320" bIns="182880">
            <a:normAutofit/>
          </a:bodyPr>
          <a:lstStyle>
            <a:lvl1pPr marL="0" indent="0">
              <a:spcBef>
                <a:spcPts val="800"/>
              </a:spcBef>
              <a:buNone/>
              <a:defRPr sz="2000"/>
            </a:lvl1pPr>
            <a:lvl2pPr marL="569913" indent="-168275">
              <a:spcBef>
                <a:spcPts val="800"/>
              </a:spcBef>
              <a:defRPr sz="1800"/>
            </a:lvl2pPr>
            <a:lvl3pPr marL="914400" indent="-227013">
              <a:spcBef>
                <a:spcPts val="800"/>
              </a:spcBef>
              <a:defRPr sz="1600"/>
            </a:lvl3pPr>
            <a:lvl4pPr marL="1200150" indent="-168275">
              <a:spcBef>
                <a:spcPts val="800"/>
              </a:spcBef>
              <a:defRPr sz="1400"/>
            </a:lvl4pPr>
            <a:lvl5pPr marL="1484313" indent="-168275">
              <a:spcBef>
                <a:spcPts val="800"/>
              </a:spcBef>
              <a:defRPr sz="1200"/>
            </a:lvl5pPr>
          </a:lstStyle>
          <a:p>
            <a:pPr lvl="0"/>
            <a:r>
              <a:rPr lang="en-US" dirty="0"/>
              <a:t>Click to add content in paragraph form</a:t>
            </a:r>
          </a:p>
        </p:txBody>
      </p:sp>
      <p:sp>
        <p:nvSpPr>
          <p:cNvPr id="25" name="Slide Number Placeholder 5">
            <a:extLst>
              <a:ext uri="{FF2B5EF4-FFF2-40B4-BE49-F238E27FC236}">
                <a16:creationId xmlns:a16="http://schemas.microsoft.com/office/drawing/2014/main" id="{22E46218-0BB5-469B-A095-5A084DB822C9}"/>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Tree>
    <p:extLst>
      <p:ext uri="{BB962C8B-B14F-4D97-AF65-F5344CB8AC3E}">
        <p14:creationId xmlns:p14="http://schemas.microsoft.com/office/powerpoint/2010/main" val="2046193913"/>
      </p:ext>
    </p:extLst>
  </p:cSld>
  <p:clrMapOvr>
    <a:masterClrMapping/>
  </p:clrMapOvr>
  <p:transition>
    <p:fade/>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Chart - Light Gray">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BB6132EF-FC18-4473-B5FA-CD2ABA01411E}"/>
              </a:ext>
            </a:extLst>
          </p:cNvPr>
          <p:cNvSpPr>
            <a:spLocks noGrp="1"/>
          </p:cNvSpPr>
          <p:nvPr>
            <p:ph type="chart" sz="quarter" idx="13" hasCustomPrompt="1"/>
          </p:nvPr>
        </p:nvSpPr>
        <p:spPr>
          <a:xfrm>
            <a:off x="228600" y="1708150"/>
            <a:ext cx="8686800" cy="4387850"/>
          </a:xfrm>
          <a:pattFill prst="dotGrid">
            <a:fgClr>
              <a:schemeClr val="bg2"/>
            </a:fgClr>
            <a:bgClr>
              <a:schemeClr val="bg1"/>
            </a:bgClr>
          </a:pattFill>
        </p:spPr>
        <p:txBody>
          <a:bodyPr tIns="91440" bIns="91440" anchor="ctr" anchorCtr="0"/>
          <a:lstStyle>
            <a:lvl1pPr marL="0" indent="0" algn="ctr">
              <a:buNone/>
              <a:defRPr/>
            </a:lvl1pPr>
          </a:lstStyle>
          <a:p>
            <a:r>
              <a:rPr lang="en-US" dirty="0"/>
              <a:t>Click to insert chart</a:t>
            </a:r>
          </a:p>
        </p:txBody>
      </p:sp>
      <p:sp>
        <p:nvSpPr>
          <p:cNvPr id="4" name="Footer Placeholder 3">
            <a:extLst>
              <a:ext uri="{FF2B5EF4-FFF2-40B4-BE49-F238E27FC236}">
                <a16:creationId xmlns:a16="http://schemas.microsoft.com/office/drawing/2014/main" id="{63B005E8-5427-49DD-824D-64A6C142722B}"/>
              </a:ext>
            </a:extLst>
          </p:cNvPr>
          <p:cNvSpPr>
            <a:spLocks noGrp="1"/>
          </p:cNvSpPr>
          <p:nvPr>
            <p:ph type="ftr" sz="quarter" idx="11"/>
          </p:nvPr>
        </p:nvSpPr>
        <p:spPr/>
        <p:txBody>
          <a:bodyPr/>
          <a:lstStyle/>
          <a:p>
            <a:endParaRPr lang="en-US" dirty="0"/>
          </a:p>
        </p:txBody>
      </p:sp>
      <p:sp>
        <p:nvSpPr>
          <p:cNvPr id="7" name="Slide Number Placeholder 5">
            <a:extLst>
              <a:ext uri="{FF2B5EF4-FFF2-40B4-BE49-F238E27FC236}">
                <a16:creationId xmlns:a16="http://schemas.microsoft.com/office/drawing/2014/main" id="{A10E6BE5-DC9C-41C3-9CA8-FE9F7E25F13A}"/>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8" name="Title 1">
            <a:extLst>
              <a:ext uri="{FF2B5EF4-FFF2-40B4-BE49-F238E27FC236}">
                <a16:creationId xmlns:a16="http://schemas.microsoft.com/office/drawing/2014/main" id="{4F759699-FCC4-49D7-8CDB-DA2AB57EF283}"/>
              </a:ext>
            </a:extLst>
          </p:cNvPr>
          <p:cNvSpPr>
            <a:spLocks noGrp="1"/>
          </p:cNvSpPr>
          <p:nvPr>
            <p:ph type="title" hasCustomPrompt="1"/>
          </p:nvPr>
        </p:nvSpPr>
        <p:spPr>
          <a:xfrm>
            <a:off x="228600" y="228600"/>
            <a:ext cx="8686800" cy="1371600"/>
          </a:xfrm>
          <a:solidFill>
            <a:schemeClr val="bg1">
              <a:lumMod val="95000"/>
            </a:schemeClr>
          </a:solidFill>
        </p:spPr>
        <p:txBody>
          <a:bodyPr lIns="310896" tIns="91440" rIns="91440" bIns="91440"/>
          <a:lstStyle>
            <a:lvl1pPr>
              <a:defRPr>
                <a:solidFill>
                  <a:schemeClr val="tx2"/>
                </a:solidFill>
              </a:defRPr>
            </a:lvl1pPr>
          </a:lstStyle>
          <a:p>
            <a:r>
              <a:rPr lang="en-US" dirty="0"/>
              <a:t>Click to add title</a:t>
            </a:r>
          </a:p>
        </p:txBody>
      </p:sp>
    </p:spTree>
    <p:extLst>
      <p:ext uri="{BB962C8B-B14F-4D97-AF65-F5344CB8AC3E}">
        <p14:creationId xmlns:p14="http://schemas.microsoft.com/office/powerpoint/2010/main" val="177764151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E74CF87-A167-448B-B8E9-E3042C4EE150}"/>
              </a:ext>
            </a:extLst>
          </p:cNvPr>
          <p:cNvSpPr/>
          <p:nvPr userDrawn="1"/>
        </p:nvSpPr>
        <p:spPr>
          <a:xfrm>
            <a:off x="246648" y="260484"/>
            <a:ext cx="8650704" cy="11586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65519BD-4A81-4FCE-BEB2-210434845989}"/>
              </a:ext>
            </a:extLst>
          </p:cNvPr>
          <p:cNvSpPr/>
          <p:nvPr userDrawn="1"/>
        </p:nvSpPr>
        <p:spPr>
          <a:xfrm>
            <a:off x="246648" y="4921354"/>
            <a:ext cx="8650704" cy="11586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A03F6B14-19CB-4D37-9706-B817FF38C48F}"/>
              </a:ext>
            </a:extLst>
          </p:cNvPr>
          <p:cNvSpPr>
            <a:spLocks noGrp="1"/>
          </p:cNvSpPr>
          <p:nvPr>
            <p:ph type="ftr" sz="quarter" idx="30"/>
          </p:nvPr>
        </p:nvSpPr>
        <p:spPr/>
        <p:txBody>
          <a:bodyPr/>
          <a:lstStyle/>
          <a:p>
            <a:endParaRPr lang="en-US" dirty="0"/>
          </a:p>
        </p:txBody>
      </p:sp>
      <p:sp>
        <p:nvSpPr>
          <p:cNvPr id="8" name="Oval 7">
            <a:extLst>
              <a:ext uri="{FF2B5EF4-FFF2-40B4-BE49-F238E27FC236}">
                <a16:creationId xmlns:a16="http://schemas.microsoft.com/office/drawing/2014/main" id="{DE09DE86-13B5-4FC8-ABAD-7C2DA097457D}"/>
              </a:ext>
            </a:extLst>
          </p:cNvPr>
          <p:cNvSpPr/>
          <p:nvPr userDrawn="1"/>
        </p:nvSpPr>
        <p:spPr>
          <a:xfrm>
            <a:off x="838200" y="1730342"/>
            <a:ext cx="2858843" cy="2858843"/>
          </a:xfrm>
          <a:prstGeom prst="ellipse">
            <a:avLst/>
          </a:prstGeom>
          <a:solidFill>
            <a:schemeClr val="tx1"/>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con&#10;&#10;Description automatically generated">
            <a:extLst>
              <a:ext uri="{FF2B5EF4-FFF2-40B4-BE49-F238E27FC236}">
                <a16:creationId xmlns:a16="http://schemas.microsoft.com/office/drawing/2014/main" id="{2F006F26-684E-44D1-B619-DE850EB62B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4536" y="2666637"/>
            <a:ext cx="4038600" cy="1076960"/>
          </a:xfrm>
          <a:prstGeom prst="rect">
            <a:avLst/>
          </a:prstGeom>
        </p:spPr>
      </p:pic>
      <p:sp>
        <p:nvSpPr>
          <p:cNvPr id="12" name="TextBox 11">
            <a:extLst>
              <a:ext uri="{FF2B5EF4-FFF2-40B4-BE49-F238E27FC236}">
                <a16:creationId xmlns:a16="http://schemas.microsoft.com/office/drawing/2014/main" id="{960C74D4-1D5F-43C4-9B0B-BF5096D09D68}"/>
              </a:ext>
            </a:extLst>
          </p:cNvPr>
          <p:cNvSpPr txBox="1"/>
          <p:nvPr userDrawn="1"/>
        </p:nvSpPr>
        <p:spPr>
          <a:xfrm>
            <a:off x="1507957" y="1409700"/>
            <a:ext cx="1173079" cy="3400931"/>
          </a:xfrm>
          <a:prstGeom prst="rect">
            <a:avLst/>
          </a:prstGeom>
          <a:noFill/>
        </p:spPr>
        <p:txBody>
          <a:bodyPr wrap="square" rtlCol="0">
            <a:spAutoFit/>
          </a:bodyPr>
          <a:lstStyle/>
          <a:p>
            <a:r>
              <a:rPr lang="en-US" sz="21500" b="1" dirty="0">
                <a:solidFill>
                  <a:schemeClr val="bg1"/>
                </a:solidFill>
                <a:latin typeface="Times" pitchFamily="2" charset="0"/>
              </a:rPr>
              <a:t>?</a:t>
            </a:r>
          </a:p>
        </p:txBody>
      </p:sp>
      <p:sp>
        <p:nvSpPr>
          <p:cNvPr id="9" name="Slide Number Placeholder 5">
            <a:extLst>
              <a:ext uri="{FF2B5EF4-FFF2-40B4-BE49-F238E27FC236}">
                <a16:creationId xmlns:a16="http://schemas.microsoft.com/office/drawing/2014/main" id="{1D8460B9-E3E9-4ED7-8B36-9C4A7B109746}"/>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Tree>
    <p:extLst>
      <p:ext uri="{BB962C8B-B14F-4D97-AF65-F5344CB8AC3E}">
        <p14:creationId xmlns:p14="http://schemas.microsoft.com/office/powerpoint/2010/main" val="1861256180"/>
      </p:ext>
    </p:extLst>
  </p:cSld>
  <p:clrMapOvr>
    <a:masterClrMapping/>
  </p:clrMapOvr>
  <p:transition>
    <p:fade/>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03F6B14-19CB-4D37-9706-B817FF38C48F}"/>
              </a:ext>
            </a:extLst>
          </p:cNvPr>
          <p:cNvSpPr>
            <a:spLocks noGrp="1"/>
          </p:cNvSpPr>
          <p:nvPr>
            <p:ph type="ftr" sz="quarter" idx="30"/>
          </p:nvPr>
        </p:nvSpPr>
        <p:spPr/>
        <p:txBody>
          <a:bodyPr/>
          <a:lstStyle/>
          <a:p>
            <a:endParaRPr lang="en-US" dirty="0"/>
          </a:p>
        </p:txBody>
      </p:sp>
      <p:sp>
        <p:nvSpPr>
          <p:cNvPr id="9" name="Slide Number Placeholder 5">
            <a:extLst>
              <a:ext uri="{FF2B5EF4-FFF2-40B4-BE49-F238E27FC236}">
                <a16:creationId xmlns:a16="http://schemas.microsoft.com/office/drawing/2014/main" id="{1D8460B9-E3E9-4ED7-8B36-9C4A7B109746}"/>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Tree>
    <p:extLst>
      <p:ext uri="{BB962C8B-B14F-4D97-AF65-F5344CB8AC3E}">
        <p14:creationId xmlns:p14="http://schemas.microsoft.com/office/powerpoint/2010/main" val="217599469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13">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CE8D20C6-B519-48ED-9FF9-D06ECAD77F4A}"/>
              </a:ext>
            </a:extLst>
          </p:cNvPr>
          <p:cNvCxnSpPr>
            <a:cxnSpLocks/>
          </p:cNvCxnSpPr>
          <p:nvPr userDrawn="1"/>
        </p:nvCxnSpPr>
        <p:spPr>
          <a:xfrm>
            <a:off x="3975360" y="4171950"/>
            <a:ext cx="4940040" cy="0"/>
          </a:xfrm>
          <a:prstGeom prst="line">
            <a:avLst/>
          </a:prstGeom>
          <a:ln w="3810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4EA1481-DF2C-4EA4-951E-D26FEFBBB1EB}"/>
              </a:ext>
            </a:extLst>
          </p:cNvPr>
          <p:cNvCxnSpPr>
            <a:cxnSpLocks/>
          </p:cNvCxnSpPr>
          <p:nvPr userDrawn="1"/>
        </p:nvCxnSpPr>
        <p:spPr>
          <a:xfrm>
            <a:off x="3975360" y="2146300"/>
            <a:ext cx="4940040" cy="0"/>
          </a:xfrm>
          <a:prstGeom prst="line">
            <a:avLst/>
          </a:prstGeom>
          <a:ln w="3810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228602" y="1319212"/>
            <a:ext cx="3636391" cy="4776787"/>
          </a:xfrm>
          <a:solidFill>
            <a:schemeClr val="bg1">
              <a:lumMod val="95000"/>
            </a:schemeClr>
          </a:solidFill>
        </p:spPr>
        <p:txBody>
          <a:bodyPr lIns="182880" tIns="164592" rIns="182880" bIns="137160">
            <a:normAutofit/>
          </a:bodyPr>
          <a:lstStyle>
            <a:lvl1pPr marL="0" indent="0">
              <a:spcBef>
                <a:spcPts val="600"/>
              </a:spcBef>
              <a:buNone/>
              <a:defRPr sz="1800" baseline="0"/>
            </a:lvl1pPr>
            <a:lvl2pPr marL="457200" indent="0">
              <a:spcBef>
                <a:spcPts val="600"/>
              </a:spcBef>
              <a:buNone/>
              <a:defRPr sz="1800"/>
            </a:lvl2pPr>
            <a:lvl3pPr marL="914400" indent="0">
              <a:spcBef>
                <a:spcPts val="600"/>
              </a:spcBef>
              <a:buNone/>
              <a:defRPr sz="1800"/>
            </a:lvl3pPr>
            <a:lvl4pPr marL="1371600" indent="0">
              <a:spcBef>
                <a:spcPts val="600"/>
              </a:spcBef>
              <a:buNone/>
              <a:defRPr sz="1800"/>
            </a:lvl4pPr>
            <a:lvl5pPr marL="1828800" indent="0">
              <a:spcBef>
                <a:spcPts val="600"/>
              </a:spcBef>
              <a:buNone/>
              <a:defRPr sz="1800"/>
            </a:lvl5pPr>
          </a:lstStyle>
          <a:p>
            <a:pPr lvl="0"/>
            <a:r>
              <a:rPr lang="en-US" dirty="0"/>
              <a:t>Click to add content </a:t>
            </a:r>
            <a:br>
              <a:rPr lang="en-US" dirty="0"/>
            </a:br>
            <a:r>
              <a:rPr lang="en-US" dirty="0"/>
              <a:t>in paragraph form</a:t>
            </a:r>
          </a:p>
        </p:txBody>
      </p:sp>
      <p:sp>
        <p:nvSpPr>
          <p:cNvPr id="12" name="Title 11"/>
          <p:cNvSpPr>
            <a:spLocks noGrp="1"/>
          </p:cNvSpPr>
          <p:nvPr>
            <p:ph type="title"/>
          </p:nvPr>
        </p:nvSpPr>
        <p:spPr>
          <a:xfrm>
            <a:off x="228601" y="236421"/>
            <a:ext cx="3636387" cy="982329"/>
          </a:xfrm>
          <a:solidFill>
            <a:schemeClr val="tx1"/>
          </a:solidFill>
        </p:spPr>
        <p:txBody>
          <a:bodyPr lIns="182880" tIns="137160" rIns="182880" bIns="137160">
            <a:normAutofit/>
          </a:bodyPr>
          <a:lstStyle>
            <a:lvl1pPr>
              <a:defRPr sz="2600">
                <a:solidFill>
                  <a:schemeClr val="bg1"/>
                </a:solidFill>
              </a:defRPr>
            </a:lvl1pPr>
          </a:lstStyle>
          <a:p>
            <a:endParaRPr lang="en-US" dirty="0"/>
          </a:p>
        </p:txBody>
      </p:sp>
      <p:sp>
        <p:nvSpPr>
          <p:cNvPr id="2" name="Footer Placeholder 1">
            <a:extLst>
              <a:ext uri="{FF2B5EF4-FFF2-40B4-BE49-F238E27FC236}">
                <a16:creationId xmlns:a16="http://schemas.microsoft.com/office/drawing/2014/main" id="{6C69C8B9-218A-4AF7-A17F-887D84666997}"/>
              </a:ext>
            </a:extLst>
          </p:cNvPr>
          <p:cNvSpPr>
            <a:spLocks noGrp="1"/>
          </p:cNvSpPr>
          <p:nvPr>
            <p:ph type="ftr" sz="quarter" idx="19"/>
          </p:nvPr>
        </p:nvSpPr>
        <p:spPr/>
        <p:txBody>
          <a:bodyPr/>
          <a:lstStyle/>
          <a:p>
            <a:endParaRPr lang="en-US" dirty="0"/>
          </a:p>
        </p:txBody>
      </p:sp>
      <p:sp>
        <p:nvSpPr>
          <p:cNvPr id="8" name="Text Placeholder 7">
            <a:extLst>
              <a:ext uri="{FF2B5EF4-FFF2-40B4-BE49-F238E27FC236}">
                <a16:creationId xmlns:a16="http://schemas.microsoft.com/office/drawing/2014/main" id="{4541E21D-3CF3-4D34-8E6E-AB7B51AB4224}"/>
              </a:ext>
            </a:extLst>
          </p:cNvPr>
          <p:cNvSpPr>
            <a:spLocks noGrp="1"/>
          </p:cNvSpPr>
          <p:nvPr>
            <p:ph type="body" sz="quarter" idx="20" hasCustomPrompt="1"/>
          </p:nvPr>
        </p:nvSpPr>
        <p:spPr>
          <a:xfrm>
            <a:off x="3975360" y="747984"/>
            <a:ext cx="2362200" cy="1283749"/>
          </a:xfrm>
          <a:solidFill>
            <a:schemeClr val="bg1">
              <a:lumMod val="95000"/>
            </a:schemeClr>
          </a:solidFill>
        </p:spPr>
        <p:txBody>
          <a:bodyPr lIns="137160" tIns="91440" rIns="137160" bIns="91440" anchor="t" anchorCtr="0">
            <a:normAutofit/>
          </a:bodyPr>
          <a:lstStyle>
            <a:lvl1pPr marL="0" indent="0">
              <a:buNone/>
              <a:defRPr sz="1200" b="0"/>
            </a:lvl1pPr>
          </a:lstStyle>
          <a:p>
            <a:pPr lvl="0"/>
            <a:r>
              <a:rPr lang="en-US" dirty="0"/>
              <a:t>Click to add content</a:t>
            </a:r>
          </a:p>
        </p:txBody>
      </p:sp>
      <p:sp>
        <p:nvSpPr>
          <p:cNvPr id="10" name="Text Placeholder 9">
            <a:extLst>
              <a:ext uri="{FF2B5EF4-FFF2-40B4-BE49-F238E27FC236}">
                <a16:creationId xmlns:a16="http://schemas.microsoft.com/office/drawing/2014/main" id="{E21802C2-7A92-4889-94DD-73D9C2C1E842}"/>
              </a:ext>
            </a:extLst>
          </p:cNvPr>
          <p:cNvSpPr>
            <a:spLocks noGrp="1"/>
          </p:cNvSpPr>
          <p:nvPr>
            <p:ph type="body" sz="quarter" idx="22" hasCustomPrompt="1"/>
          </p:nvPr>
        </p:nvSpPr>
        <p:spPr>
          <a:xfrm>
            <a:off x="3975360" y="235148"/>
            <a:ext cx="2362200" cy="475930"/>
          </a:xfrm>
          <a:solidFill>
            <a:schemeClr val="bg2"/>
          </a:solidFill>
        </p:spPr>
        <p:txBody>
          <a:bodyPr lIns="137160" tIns="91440" rIns="137160" bIns="91440" anchor="ctr" anchorCtr="0">
            <a:normAutofit/>
          </a:bodyPr>
          <a:lstStyle>
            <a:lvl1pPr marL="0" indent="0">
              <a:buNone/>
              <a:defRPr sz="150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add title</a:t>
            </a:r>
          </a:p>
        </p:txBody>
      </p:sp>
      <p:sp>
        <p:nvSpPr>
          <p:cNvPr id="25" name="Text Placeholder 7">
            <a:extLst>
              <a:ext uri="{FF2B5EF4-FFF2-40B4-BE49-F238E27FC236}">
                <a16:creationId xmlns:a16="http://schemas.microsoft.com/office/drawing/2014/main" id="{8407CD77-AE82-4BB1-9606-69AC0E4F04F1}"/>
              </a:ext>
            </a:extLst>
          </p:cNvPr>
          <p:cNvSpPr>
            <a:spLocks noGrp="1"/>
          </p:cNvSpPr>
          <p:nvPr>
            <p:ph type="body" sz="quarter" idx="23" hasCustomPrompt="1"/>
          </p:nvPr>
        </p:nvSpPr>
        <p:spPr>
          <a:xfrm>
            <a:off x="6553200" y="747984"/>
            <a:ext cx="2362200" cy="1283749"/>
          </a:xfrm>
          <a:solidFill>
            <a:schemeClr val="bg1">
              <a:lumMod val="95000"/>
            </a:schemeClr>
          </a:solidFill>
        </p:spPr>
        <p:txBody>
          <a:bodyPr lIns="137160" tIns="91440" rIns="137160" bIns="91440" anchor="t" anchorCtr="0">
            <a:normAutofit/>
          </a:bodyPr>
          <a:lstStyle>
            <a:lvl1pPr marL="0" indent="0">
              <a:buNone/>
              <a:defRPr sz="1200" b="0"/>
            </a:lvl1pPr>
          </a:lstStyle>
          <a:p>
            <a:pPr lvl="0"/>
            <a:r>
              <a:rPr lang="en-US" dirty="0"/>
              <a:t>Click to add content</a:t>
            </a:r>
          </a:p>
        </p:txBody>
      </p:sp>
      <p:sp>
        <p:nvSpPr>
          <p:cNvPr id="26" name="Text Placeholder 9">
            <a:extLst>
              <a:ext uri="{FF2B5EF4-FFF2-40B4-BE49-F238E27FC236}">
                <a16:creationId xmlns:a16="http://schemas.microsoft.com/office/drawing/2014/main" id="{9143F836-F792-4138-BF11-385799ECC0F1}"/>
              </a:ext>
            </a:extLst>
          </p:cNvPr>
          <p:cNvSpPr>
            <a:spLocks noGrp="1"/>
          </p:cNvSpPr>
          <p:nvPr>
            <p:ph type="body" sz="quarter" idx="24" hasCustomPrompt="1"/>
          </p:nvPr>
        </p:nvSpPr>
        <p:spPr>
          <a:xfrm>
            <a:off x="6553200" y="233363"/>
            <a:ext cx="2362200" cy="475930"/>
          </a:xfrm>
          <a:solidFill>
            <a:schemeClr val="bg2"/>
          </a:solidFill>
        </p:spPr>
        <p:txBody>
          <a:bodyPr lIns="137160" tIns="91440" rIns="137160" bIns="91440" anchor="ctr" anchorCtr="0">
            <a:normAutofit/>
          </a:bodyPr>
          <a:lstStyle>
            <a:lvl1pPr marL="0" indent="0">
              <a:buNone/>
              <a:defRPr sz="150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add title</a:t>
            </a:r>
          </a:p>
        </p:txBody>
      </p:sp>
      <p:sp>
        <p:nvSpPr>
          <p:cNvPr id="27" name="Text Placeholder 7">
            <a:extLst>
              <a:ext uri="{FF2B5EF4-FFF2-40B4-BE49-F238E27FC236}">
                <a16:creationId xmlns:a16="http://schemas.microsoft.com/office/drawing/2014/main" id="{4D93C186-A8AF-49C6-8606-806232996C06}"/>
              </a:ext>
            </a:extLst>
          </p:cNvPr>
          <p:cNvSpPr>
            <a:spLocks noGrp="1"/>
          </p:cNvSpPr>
          <p:nvPr>
            <p:ph type="body" sz="quarter" idx="25" hasCustomPrompt="1"/>
          </p:nvPr>
        </p:nvSpPr>
        <p:spPr>
          <a:xfrm>
            <a:off x="3975360" y="2767196"/>
            <a:ext cx="2362200" cy="1283749"/>
          </a:xfrm>
          <a:solidFill>
            <a:schemeClr val="bg1">
              <a:lumMod val="95000"/>
            </a:schemeClr>
          </a:solidFill>
        </p:spPr>
        <p:txBody>
          <a:bodyPr lIns="137160" tIns="91440" rIns="137160" bIns="91440" anchor="t" anchorCtr="0">
            <a:normAutofit/>
          </a:bodyPr>
          <a:lstStyle>
            <a:lvl1pPr marL="0" indent="0">
              <a:buNone/>
              <a:defRPr sz="1200" b="0"/>
            </a:lvl1pPr>
          </a:lstStyle>
          <a:p>
            <a:pPr lvl="0"/>
            <a:r>
              <a:rPr lang="en-US" dirty="0"/>
              <a:t>Click to add content</a:t>
            </a:r>
          </a:p>
        </p:txBody>
      </p:sp>
      <p:sp>
        <p:nvSpPr>
          <p:cNvPr id="28" name="Text Placeholder 9">
            <a:extLst>
              <a:ext uri="{FF2B5EF4-FFF2-40B4-BE49-F238E27FC236}">
                <a16:creationId xmlns:a16="http://schemas.microsoft.com/office/drawing/2014/main" id="{CB97DF72-1EAC-4527-B568-9E54C3D33947}"/>
              </a:ext>
            </a:extLst>
          </p:cNvPr>
          <p:cNvSpPr>
            <a:spLocks noGrp="1"/>
          </p:cNvSpPr>
          <p:nvPr>
            <p:ph type="body" sz="quarter" idx="26" hasCustomPrompt="1"/>
          </p:nvPr>
        </p:nvSpPr>
        <p:spPr>
          <a:xfrm>
            <a:off x="3975360" y="2254041"/>
            <a:ext cx="2362200" cy="475930"/>
          </a:xfrm>
          <a:solidFill>
            <a:schemeClr val="bg2"/>
          </a:solidFill>
        </p:spPr>
        <p:txBody>
          <a:bodyPr lIns="137160" tIns="91440" rIns="137160" bIns="91440" anchor="ctr" anchorCtr="0">
            <a:normAutofit/>
          </a:bodyPr>
          <a:lstStyle>
            <a:lvl1pPr marL="0" indent="0">
              <a:buNone/>
              <a:defRPr sz="150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add title</a:t>
            </a:r>
          </a:p>
        </p:txBody>
      </p:sp>
      <p:sp>
        <p:nvSpPr>
          <p:cNvPr id="29" name="Text Placeholder 7">
            <a:extLst>
              <a:ext uri="{FF2B5EF4-FFF2-40B4-BE49-F238E27FC236}">
                <a16:creationId xmlns:a16="http://schemas.microsoft.com/office/drawing/2014/main" id="{B9B25023-D3FE-43B8-BAF3-175FCB4494F0}"/>
              </a:ext>
            </a:extLst>
          </p:cNvPr>
          <p:cNvSpPr>
            <a:spLocks noGrp="1"/>
          </p:cNvSpPr>
          <p:nvPr>
            <p:ph type="body" sz="quarter" idx="27" hasCustomPrompt="1"/>
          </p:nvPr>
        </p:nvSpPr>
        <p:spPr>
          <a:xfrm>
            <a:off x="6553200" y="2773181"/>
            <a:ext cx="2362200" cy="1283749"/>
          </a:xfrm>
          <a:solidFill>
            <a:schemeClr val="bg1">
              <a:lumMod val="95000"/>
            </a:schemeClr>
          </a:solidFill>
        </p:spPr>
        <p:txBody>
          <a:bodyPr lIns="137160" tIns="91440" rIns="137160" bIns="91440" anchor="t" anchorCtr="0">
            <a:normAutofit/>
          </a:bodyPr>
          <a:lstStyle>
            <a:lvl1pPr marL="0" indent="0">
              <a:buNone/>
              <a:defRPr sz="1200" b="0"/>
            </a:lvl1pPr>
          </a:lstStyle>
          <a:p>
            <a:pPr lvl="0"/>
            <a:r>
              <a:rPr lang="en-US" dirty="0"/>
              <a:t>Click to add content</a:t>
            </a:r>
          </a:p>
        </p:txBody>
      </p:sp>
      <p:sp>
        <p:nvSpPr>
          <p:cNvPr id="30" name="Text Placeholder 9">
            <a:extLst>
              <a:ext uri="{FF2B5EF4-FFF2-40B4-BE49-F238E27FC236}">
                <a16:creationId xmlns:a16="http://schemas.microsoft.com/office/drawing/2014/main" id="{2AAB815F-2BA3-4431-A349-6B0A7B78EC0A}"/>
              </a:ext>
            </a:extLst>
          </p:cNvPr>
          <p:cNvSpPr>
            <a:spLocks noGrp="1"/>
          </p:cNvSpPr>
          <p:nvPr>
            <p:ph type="body" sz="quarter" idx="28" hasCustomPrompt="1"/>
          </p:nvPr>
        </p:nvSpPr>
        <p:spPr>
          <a:xfrm>
            <a:off x="6553200" y="2258241"/>
            <a:ext cx="2362200" cy="475930"/>
          </a:xfrm>
          <a:solidFill>
            <a:schemeClr val="bg2"/>
          </a:solidFill>
        </p:spPr>
        <p:txBody>
          <a:bodyPr lIns="137160" tIns="91440" rIns="137160" bIns="91440" anchor="ctr" anchorCtr="0">
            <a:normAutofit/>
          </a:bodyPr>
          <a:lstStyle>
            <a:lvl1pPr marL="0" indent="0">
              <a:buNone/>
              <a:defRPr sz="150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add title</a:t>
            </a:r>
          </a:p>
        </p:txBody>
      </p:sp>
      <p:sp>
        <p:nvSpPr>
          <p:cNvPr id="31" name="Text Placeholder 7">
            <a:extLst>
              <a:ext uri="{FF2B5EF4-FFF2-40B4-BE49-F238E27FC236}">
                <a16:creationId xmlns:a16="http://schemas.microsoft.com/office/drawing/2014/main" id="{C0F2AE8A-C5B1-4888-AD54-D509ED9FFAC7}"/>
              </a:ext>
            </a:extLst>
          </p:cNvPr>
          <p:cNvSpPr>
            <a:spLocks noGrp="1"/>
          </p:cNvSpPr>
          <p:nvPr>
            <p:ph type="body" sz="quarter" idx="29" hasCustomPrompt="1"/>
          </p:nvPr>
        </p:nvSpPr>
        <p:spPr>
          <a:xfrm>
            <a:off x="3975360" y="4799021"/>
            <a:ext cx="2362200" cy="1283749"/>
          </a:xfrm>
          <a:solidFill>
            <a:schemeClr val="bg1">
              <a:lumMod val="95000"/>
            </a:schemeClr>
          </a:solidFill>
        </p:spPr>
        <p:txBody>
          <a:bodyPr lIns="137160" tIns="91440" rIns="137160" bIns="91440" anchor="t" anchorCtr="0">
            <a:normAutofit/>
          </a:bodyPr>
          <a:lstStyle>
            <a:lvl1pPr marL="0" indent="0">
              <a:buNone/>
              <a:defRPr sz="1200" b="0"/>
            </a:lvl1pPr>
          </a:lstStyle>
          <a:p>
            <a:pPr lvl="0"/>
            <a:r>
              <a:rPr lang="en-US" dirty="0"/>
              <a:t>Click to add content</a:t>
            </a:r>
          </a:p>
        </p:txBody>
      </p:sp>
      <p:sp>
        <p:nvSpPr>
          <p:cNvPr id="32" name="Text Placeholder 9">
            <a:extLst>
              <a:ext uri="{FF2B5EF4-FFF2-40B4-BE49-F238E27FC236}">
                <a16:creationId xmlns:a16="http://schemas.microsoft.com/office/drawing/2014/main" id="{3155808C-DBC4-4738-BC1F-24FF7EEDB04E}"/>
              </a:ext>
            </a:extLst>
          </p:cNvPr>
          <p:cNvSpPr>
            <a:spLocks noGrp="1"/>
          </p:cNvSpPr>
          <p:nvPr>
            <p:ph type="body" sz="quarter" idx="30" hasCustomPrompt="1"/>
          </p:nvPr>
        </p:nvSpPr>
        <p:spPr>
          <a:xfrm>
            <a:off x="3975360" y="4284400"/>
            <a:ext cx="2362200" cy="475930"/>
          </a:xfrm>
          <a:solidFill>
            <a:schemeClr val="bg2"/>
          </a:solidFill>
        </p:spPr>
        <p:txBody>
          <a:bodyPr lIns="137160" tIns="91440" rIns="137160" bIns="91440" anchor="ctr" anchorCtr="0">
            <a:normAutofit/>
          </a:bodyPr>
          <a:lstStyle>
            <a:lvl1pPr marL="0" indent="0">
              <a:buNone/>
              <a:defRPr sz="150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add title</a:t>
            </a:r>
          </a:p>
        </p:txBody>
      </p:sp>
      <p:sp>
        <p:nvSpPr>
          <p:cNvPr id="33" name="Text Placeholder 7">
            <a:extLst>
              <a:ext uri="{FF2B5EF4-FFF2-40B4-BE49-F238E27FC236}">
                <a16:creationId xmlns:a16="http://schemas.microsoft.com/office/drawing/2014/main" id="{1C19F738-4789-4AB8-90C5-502482D54C42}"/>
              </a:ext>
            </a:extLst>
          </p:cNvPr>
          <p:cNvSpPr>
            <a:spLocks noGrp="1"/>
          </p:cNvSpPr>
          <p:nvPr>
            <p:ph type="body" sz="quarter" idx="31" hasCustomPrompt="1"/>
          </p:nvPr>
        </p:nvSpPr>
        <p:spPr>
          <a:xfrm>
            <a:off x="6553200" y="4799021"/>
            <a:ext cx="2362200" cy="1283749"/>
          </a:xfrm>
          <a:solidFill>
            <a:schemeClr val="bg1">
              <a:lumMod val="95000"/>
            </a:schemeClr>
          </a:solidFill>
        </p:spPr>
        <p:txBody>
          <a:bodyPr lIns="137160" tIns="91440" rIns="137160" bIns="91440" anchor="t" anchorCtr="0">
            <a:normAutofit/>
          </a:bodyPr>
          <a:lstStyle>
            <a:lvl1pPr marL="0" indent="0">
              <a:buNone/>
              <a:defRPr sz="1200" b="0"/>
            </a:lvl1pPr>
          </a:lstStyle>
          <a:p>
            <a:pPr lvl="0"/>
            <a:r>
              <a:rPr lang="en-US" dirty="0"/>
              <a:t>Click to add content</a:t>
            </a:r>
          </a:p>
        </p:txBody>
      </p:sp>
      <p:sp>
        <p:nvSpPr>
          <p:cNvPr id="34" name="Text Placeholder 9">
            <a:extLst>
              <a:ext uri="{FF2B5EF4-FFF2-40B4-BE49-F238E27FC236}">
                <a16:creationId xmlns:a16="http://schemas.microsoft.com/office/drawing/2014/main" id="{BB4A51F3-5B6E-41AD-AED0-8D7F7C790857}"/>
              </a:ext>
            </a:extLst>
          </p:cNvPr>
          <p:cNvSpPr>
            <a:spLocks noGrp="1"/>
          </p:cNvSpPr>
          <p:nvPr>
            <p:ph type="body" sz="quarter" idx="32" hasCustomPrompt="1"/>
          </p:nvPr>
        </p:nvSpPr>
        <p:spPr>
          <a:xfrm>
            <a:off x="6553200" y="4284400"/>
            <a:ext cx="2362200" cy="475930"/>
          </a:xfrm>
          <a:solidFill>
            <a:schemeClr val="bg2"/>
          </a:solidFill>
        </p:spPr>
        <p:txBody>
          <a:bodyPr lIns="137160" tIns="91440" rIns="137160" bIns="91440" anchor="ctr" anchorCtr="0">
            <a:normAutofit/>
          </a:bodyPr>
          <a:lstStyle>
            <a:lvl1pPr marL="0" indent="0">
              <a:buNone/>
              <a:defRPr sz="150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add title</a:t>
            </a:r>
          </a:p>
        </p:txBody>
      </p:sp>
      <p:cxnSp>
        <p:nvCxnSpPr>
          <p:cNvPr id="24" name="Straight Connector 23">
            <a:extLst>
              <a:ext uri="{FF2B5EF4-FFF2-40B4-BE49-F238E27FC236}">
                <a16:creationId xmlns:a16="http://schemas.microsoft.com/office/drawing/2014/main" id="{AFD53BB8-6DD6-4450-9CD5-E745A9D48131}"/>
              </a:ext>
            </a:extLst>
          </p:cNvPr>
          <p:cNvCxnSpPr>
            <a:cxnSpLocks/>
          </p:cNvCxnSpPr>
          <p:nvPr userDrawn="1"/>
        </p:nvCxnSpPr>
        <p:spPr>
          <a:xfrm>
            <a:off x="6454276" y="240966"/>
            <a:ext cx="0" cy="5855034"/>
          </a:xfrm>
          <a:prstGeom prst="line">
            <a:avLst/>
          </a:prstGeom>
          <a:ln w="3810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sp>
        <p:nvSpPr>
          <p:cNvPr id="21" name="Slide Number Placeholder 5">
            <a:extLst>
              <a:ext uri="{FF2B5EF4-FFF2-40B4-BE49-F238E27FC236}">
                <a16:creationId xmlns:a16="http://schemas.microsoft.com/office/drawing/2014/main" id="{3FFEA89C-3D37-468B-A976-43647A5624C6}"/>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Tree>
    <p:extLst>
      <p:ext uri="{BB962C8B-B14F-4D97-AF65-F5344CB8AC3E}">
        <p14:creationId xmlns:p14="http://schemas.microsoft.com/office/powerpoint/2010/main" val="3583978276"/>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14">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28599" y="1413335"/>
            <a:ext cx="8686800" cy="3044952"/>
          </a:xfrm>
          <a:solidFill>
            <a:schemeClr val="bg2">
              <a:alpha val="50000"/>
            </a:schemeClr>
          </a:solidFill>
        </p:spPr>
        <p:txBody>
          <a:bodyPr lIns="182880" tIns="182880" rIns="182880" bIns="182880">
            <a:normAutofit/>
          </a:bodyPr>
          <a:lstStyle>
            <a:lvl1pPr marL="174625" indent="-174625">
              <a:spcBef>
                <a:spcPts val="600"/>
              </a:spcBef>
              <a:buFont typeface="Wingdings" panose="05000000000000000000" pitchFamily="2" charset="2"/>
              <a:buChar char="§"/>
              <a:defRPr sz="1800" baseline="0"/>
            </a:lvl1pPr>
            <a:lvl2pPr marL="460375" indent="-174625">
              <a:spcBef>
                <a:spcPts val="600"/>
              </a:spcBef>
              <a:buFont typeface="Arial" panose="020B0604020202020204" pitchFamily="34" charset="0"/>
              <a:buChar char="•"/>
              <a:defRPr sz="1600"/>
            </a:lvl2pPr>
            <a:lvl3pPr marL="746125" indent="-176213">
              <a:spcBef>
                <a:spcPts val="600"/>
              </a:spcBef>
              <a:buFont typeface="OfficinaSansITCStd Book" panose="02000506040000020004" pitchFamily="50" charset="0"/>
              <a:buChar char="–"/>
              <a:defRPr sz="1400"/>
            </a:lvl3pPr>
            <a:lvl4pPr marL="1082675" indent="-168275">
              <a:spcBef>
                <a:spcPts val="600"/>
              </a:spcBef>
              <a:buFont typeface="Arial" panose="020B0604020202020204" pitchFamily="34" charset="0"/>
              <a:buChar char="•"/>
              <a:defRPr sz="1200"/>
            </a:lvl4pPr>
            <a:lvl5pPr marL="1374775" indent="-174625">
              <a:spcBef>
                <a:spcPts val="600"/>
              </a:spcBef>
              <a:buFont typeface="Calibri" panose="020F0502020204030204" pitchFamily="34" charset="0"/>
              <a:buChar cha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noChangeAspect="1"/>
          </p:cNvSpPr>
          <p:nvPr>
            <p:ph type="pic" sz="quarter" idx="13" hasCustomPrompt="1"/>
          </p:nvPr>
        </p:nvSpPr>
        <p:spPr>
          <a:xfrm>
            <a:off x="6108192" y="4598616"/>
            <a:ext cx="2807208" cy="1361070"/>
          </a:xfrm>
          <a:pattFill prst="lgCheck">
            <a:fgClr>
              <a:schemeClr val="bg2"/>
            </a:fgClr>
            <a:bgClr>
              <a:schemeClr val="bg1"/>
            </a:bgClr>
          </a:pattFill>
        </p:spPr>
        <p:txBody>
          <a:bodyPr anchor="ctr" anchorCtr="1">
            <a:normAutofit/>
          </a:bodyPr>
          <a:lstStyle>
            <a:lvl1pPr marL="0" indent="0">
              <a:buNone/>
              <a:defRPr sz="1600"/>
            </a:lvl1pPr>
          </a:lstStyle>
          <a:p>
            <a:r>
              <a:rPr lang="en-US" dirty="0"/>
              <a:t>Click icon to insert graphic</a:t>
            </a:r>
          </a:p>
        </p:txBody>
      </p:sp>
      <p:sp>
        <p:nvSpPr>
          <p:cNvPr id="12" name="Title 11"/>
          <p:cNvSpPr>
            <a:spLocks noGrp="1"/>
          </p:cNvSpPr>
          <p:nvPr>
            <p:ph type="title"/>
          </p:nvPr>
        </p:nvSpPr>
        <p:spPr>
          <a:xfrm>
            <a:off x="228600" y="228600"/>
            <a:ext cx="8686800" cy="1052646"/>
          </a:xfrm>
          <a:solidFill>
            <a:schemeClr val="tx1"/>
          </a:solidFill>
        </p:spPr>
        <p:txBody>
          <a:bodyPr lIns="228600" tIns="91440" rIns="228600" bIns="91440">
            <a:normAutofit/>
          </a:bodyPr>
          <a:lstStyle>
            <a:lvl1pPr>
              <a:defRPr sz="3000">
                <a:solidFill>
                  <a:schemeClr val="bg1"/>
                </a:solidFill>
              </a:defRPr>
            </a:lvl1pPr>
          </a:lstStyle>
          <a:p>
            <a:endParaRPr lang="en-US" dirty="0"/>
          </a:p>
        </p:txBody>
      </p:sp>
      <p:sp>
        <p:nvSpPr>
          <p:cNvPr id="17" name="Picture Placeholder 4"/>
          <p:cNvSpPr>
            <a:spLocks noGrp="1" noChangeAspect="1"/>
          </p:cNvSpPr>
          <p:nvPr>
            <p:ph type="pic" sz="quarter" idx="15" hasCustomPrompt="1"/>
          </p:nvPr>
        </p:nvSpPr>
        <p:spPr>
          <a:xfrm>
            <a:off x="228600" y="4598616"/>
            <a:ext cx="2807208" cy="1361070"/>
          </a:xfrm>
          <a:pattFill prst="lgCheck">
            <a:fgClr>
              <a:schemeClr val="bg2"/>
            </a:fgClr>
            <a:bgClr>
              <a:schemeClr val="bg1"/>
            </a:bgClr>
          </a:pattFill>
        </p:spPr>
        <p:txBody>
          <a:bodyPr anchor="ctr" anchorCtr="1">
            <a:normAutofit/>
          </a:bodyPr>
          <a:lstStyle>
            <a:lvl1pPr marL="0" indent="0">
              <a:buNone/>
              <a:defRPr sz="1600"/>
            </a:lvl1pPr>
          </a:lstStyle>
          <a:p>
            <a:r>
              <a:rPr lang="en-US" dirty="0"/>
              <a:t>Click icon to insert graphic</a:t>
            </a:r>
          </a:p>
        </p:txBody>
      </p:sp>
      <p:sp>
        <p:nvSpPr>
          <p:cNvPr id="18" name="Picture Placeholder 4"/>
          <p:cNvSpPr>
            <a:spLocks noGrp="1" noChangeAspect="1"/>
          </p:cNvSpPr>
          <p:nvPr>
            <p:ph type="pic" sz="quarter" idx="16" hasCustomPrompt="1"/>
          </p:nvPr>
        </p:nvSpPr>
        <p:spPr>
          <a:xfrm>
            <a:off x="3168396" y="4598616"/>
            <a:ext cx="2807208" cy="1361070"/>
          </a:xfrm>
          <a:pattFill prst="lgCheck">
            <a:fgClr>
              <a:schemeClr val="bg2"/>
            </a:fgClr>
            <a:bgClr>
              <a:schemeClr val="bg1"/>
            </a:bgClr>
          </a:pattFill>
        </p:spPr>
        <p:txBody>
          <a:bodyPr anchor="ctr" anchorCtr="1">
            <a:normAutofit/>
          </a:bodyPr>
          <a:lstStyle>
            <a:lvl1pPr marL="0" marR="0" indent="0" algn="l"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graphic</a:t>
            </a:r>
          </a:p>
        </p:txBody>
      </p:sp>
      <p:sp>
        <p:nvSpPr>
          <p:cNvPr id="2" name="Footer Placeholder 1">
            <a:extLst>
              <a:ext uri="{FF2B5EF4-FFF2-40B4-BE49-F238E27FC236}">
                <a16:creationId xmlns:a16="http://schemas.microsoft.com/office/drawing/2014/main" id="{93979C0A-BE84-4EEB-95A5-F701FD697179}"/>
              </a:ext>
            </a:extLst>
          </p:cNvPr>
          <p:cNvSpPr>
            <a:spLocks noGrp="1"/>
          </p:cNvSpPr>
          <p:nvPr userDrawn="1">
            <p:ph type="ftr" sz="quarter" idx="17"/>
          </p:nvPr>
        </p:nvSpPr>
        <p:spPr/>
        <p:txBody>
          <a:bodyPr/>
          <a:lstStyle/>
          <a:p>
            <a:endParaRPr lang="en-US" dirty="0"/>
          </a:p>
        </p:txBody>
      </p:sp>
      <p:sp>
        <p:nvSpPr>
          <p:cNvPr id="9" name="Slide Number Placeholder 5">
            <a:extLst>
              <a:ext uri="{FF2B5EF4-FFF2-40B4-BE49-F238E27FC236}">
                <a16:creationId xmlns:a16="http://schemas.microsoft.com/office/drawing/2014/main" id="{39667F9E-CC3A-4311-9E3C-8E284AF8D9B6}"/>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Tree>
    <p:extLst>
      <p:ext uri="{BB962C8B-B14F-4D97-AF65-F5344CB8AC3E}">
        <p14:creationId xmlns:p14="http://schemas.microsoft.com/office/powerpoint/2010/main" val="399202272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15">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8059B285-0679-4954-813C-A2BD856DF981}"/>
              </a:ext>
            </a:extLst>
          </p:cNvPr>
          <p:cNvSpPr>
            <a:spLocks noGrp="1"/>
          </p:cNvSpPr>
          <p:nvPr>
            <p:ph type="body" sz="quarter" idx="19" hasCustomPrompt="1"/>
          </p:nvPr>
        </p:nvSpPr>
        <p:spPr>
          <a:xfrm>
            <a:off x="228600" y="1411410"/>
            <a:ext cx="8686800" cy="619132"/>
          </a:xfrm>
          <a:solidFill>
            <a:schemeClr val="bg2">
              <a:alpha val="50000"/>
            </a:schemeClr>
          </a:solidFill>
          <a:ln>
            <a:noFill/>
          </a:ln>
        </p:spPr>
        <p:txBody>
          <a:bodyPr lIns="182880" tIns="45720" rIns="137160" bIns="45720" anchor="ctr" anchorCtr="0">
            <a:normAutofit/>
          </a:bodyPr>
          <a:lstStyle>
            <a:lvl1pPr marL="0" indent="0">
              <a:buNone/>
              <a:defRPr sz="1800" i="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subtitle</a:t>
            </a:r>
          </a:p>
        </p:txBody>
      </p:sp>
      <p:sp>
        <p:nvSpPr>
          <p:cNvPr id="10" name="Content Placeholder 2"/>
          <p:cNvSpPr>
            <a:spLocks noGrp="1"/>
          </p:cNvSpPr>
          <p:nvPr>
            <p:ph idx="17" hasCustomPrompt="1"/>
          </p:nvPr>
        </p:nvSpPr>
        <p:spPr>
          <a:xfrm>
            <a:off x="228600" y="2133600"/>
            <a:ext cx="5769568" cy="3962400"/>
          </a:xfrm>
        </p:spPr>
        <p:txBody>
          <a:bodyPr lIns="182880" tIns="137160" rIns="182880" bIns="182880">
            <a:normAutofit/>
          </a:bodyPr>
          <a:lstStyle>
            <a:lvl1pPr marL="0" indent="0">
              <a:spcBef>
                <a:spcPts val="1000"/>
              </a:spcBef>
              <a:buNone/>
              <a:defRPr sz="1600" b="0" i="0" baseline="0"/>
            </a:lvl1pPr>
            <a:lvl2pPr marL="457200" indent="0">
              <a:spcBef>
                <a:spcPts val="1000"/>
              </a:spcBef>
              <a:buNone/>
              <a:defRPr sz="1800"/>
            </a:lvl2pPr>
            <a:lvl3pPr marL="914400" indent="0">
              <a:spcBef>
                <a:spcPts val="1000"/>
              </a:spcBef>
              <a:buNone/>
              <a:defRPr sz="1800"/>
            </a:lvl3pPr>
            <a:lvl4pPr marL="1371600" indent="0">
              <a:spcBef>
                <a:spcPts val="1000"/>
              </a:spcBef>
              <a:buNone/>
              <a:defRPr sz="1800"/>
            </a:lvl4pPr>
            <a:lvl5pPr marL="1828800" indent="0">
              <a:spcBef>
                <a:spcPts val="1000"/>
              </a:spcBef>
              <a:buNone/>
              <a:defRPr sz="1800"/>
            </a:lvl5pPr>
          </a:lstStyle>
          <a:p>
            <a:pPr lvl="0"/>
            <a:r>
              <a:rPr lang="en-US" dirty="0"/>
              <a:t>Click to add content in paragraph form</a:t>
            </a:r>
          </a:p>
        </p:txBody>
      </p:sp>
      <p:sp>
        <p:nvSpPr>
          <p:cNvPr id="8" name="Picture Placeholder 4"/>
          <p:cNvSpPr>
            <a:spLocks noGrp="1"/>
          </p:cNvSpPr>
          <p:nvPr>
            <p:ph type="pic" sz="quarter" idx="15" hasCustomPrompt="1"/>
          </p:nvPr>
        </p:nvSpPr>
        <p:spPr>
          <a:xfrm>
            <a:off x="6101226" y="2133600"/>
            <a:ext cx="2814173" cy="3962401"/>
          </a:xfrm>
          <a:pattFill prst="lgCheck">
            <a:fgClr>
              <a:schemeClr val="bg2"/>
            </a:fgClr>
            <a:bgClr>
              <a:schemeClr val="bg1"/>
            </a:bgClr>
          </a:pattFill>
        </p:spPr>
        <p:txBody>
          <a:bodyPr anchor="ctr" anchorCtr="1">
            <a:normAutofit/>
          </a:bodyPr>
          <a:lstStyle>
            <a:lvl1pPr marL="0" indent="0">
              <a:buNone/>
              <a:defRPr sz="1600"/>
            </a:lvl1pPr>
          </a:lstStyle>
          <a:p>
            <a:r>
              <a:rPr lang="en-US" dirty="0"/>
              <a:t>Click icon to insert graphic</a:t>
            </a:r>
          </a:p>
        </p:txBody>
      </p:sp>
      <p:sp>
        <p:nvSpPr>
          <p:cNvPr id="2" name="Footer Placeholder 1">
            <a:extLst>
              <a:ext uri="{FF2B5EF4-FFF2-40B4-BE49-F238E27FC236}">
                <a16:creationId xmlns:a16="http://schemas.microsoft.com/office/drawing/2014/main" id="{F42081B9-405E-4CD9-B23A-495B63D52CB6}"/>
              </a:ext>
            </a:extLst>
          </p:cNvPr>
          <p:cNvSpPr>
            <a:spLocks noGrp="1"/>
          </p:cNvSpPr>
          <p:nvPr>
            <p:ph type="ftr" sz="quarter" idx="18"/>
          </p:nvPr>
        </p:nvSpPr>
        <p:spPr/>
        <p:txBody>
          <a:bodyPr/>
          <a:lstStyle/>
          <a:p>
            <a:endParaRPr lang="en-US" dirty="0"/>
          </a:p>
        </p:txBody>
      </p:sp>
      <p:sp>
        <p:nvSpPr>
          <p:cNvPr id="9" name="Slide Number Placeholder 5">
            <a:extLst>
              <a:ext uri="{FF2B5EF4-FFF2-40B4-BE49-F238E27FC236}">
                <a16:creationId xmlns:a16="http://schemas.microsoft.com/office/drawing/2014/main" id="{D83A8681-91BA-49E5-B8C2-67538775CBA2}"/>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15" name="Title 11">
            <a:extLst>
              <a:ext uri="{FF2B5EF4-FFF2-40B4-BE49-F238E27FC236}">
                <a16:creationId xmlns:a16="http://schemas.microsoft.com/office/drawing/2014/main" id="{6807BF35-EC0A-4733-AEAF-B5E70F1109C6}"/>
              </a:ext>
            </a:extLst>
          </p:cNvPr>
          <p:cNvSpPr>
            <a:spLocks noGrp="1"/>
          </p:cNvSpPr>
          <p:nvPr>
            <p:ph type="title"/>
          </p:nvPr>
        </p:nvSpPr>
        <p:spPr>
          <a:xfrm>
            <a:off x="228600" y="228599"/>
            <a:ext cx="8686799" cy="1087111"/>
          </a:xfrm>
          <a:solidFill>
            <a:schemeClr val="tx1"/>
          </a:solidFill>
        </p:spPr>
        <p:txBody>
          <a:bodyPr lIns="228600" tIns="91440" rIns="228600" bIns="91440">
            <a:normAutofit/>
          </a:bodyPr>
          <a:lstStyle>
            <a:lvl1pPr>
              <a:defRPr sz="3000">
                <a:solidFill>
                  <a:schemeClr val="bg1"/>
                </a:solidFill>
              </a:defRPr>
            </a:lvl1pPr>
          </a:lstStyle>
          <a:p>
            <a:endParaRPr lang="en-US" dirty="0"/>
          </a:p>
        </p:txBody>
      </p:sp>
    </p:spTree>
    <p:extLst>
      <p:ext uri="{BB962C8B-B14F-4D97-AF65-F5344CB8AC3E}">
        <p14:creationId xmlns:p14="http://schemas.microsoft.com/office/powerpoint/2010/main" val="260097707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16">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8059B285-0679-4954-813C-A2BD856DF981}"/>
              </a:ext>
            </a:extLst>
          </p:cNvPr>
          <p:cNvSpPr>
            <a:spLocks noGrp="1"/>
          </p:cNvSpPr>
          <p:nvPr>
            <p:ph type="body" sz="quarter" idx="19" hasCustomPrompt="1"/>
          </p:nvPr>
        </p:nvSpPr>
        <p:spPr>
          <a:xfrm>
            <a:off x="228600" y="1411410"/>
            <a:ext cx="8686800" cy="619132"/>
          </a:xfrm>
          <a:solidFill>
            <a:schemeClr val="bg2">
              <a:alpha val="50000"/>
            </a:schemeClr>
          </a:solidFill>
          <a:ln>
            <a:noFill/>
          </a:ln>
        </p:spPr>
        <p:txBody>
          <a:bodyPr lIns="182880" tIns="45720" rIns="137160" bIns="45720" anchor="ctr" anchorCtr="0">
            <a:normAutofit/>
          </a:bodyPr>
          <a:lstStyle>
            <a:lvl1pPr marL="0" indent="0">
              <a:buNone/>
              <a:defRPr sz="1800" i="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subtitle</a:t>
            </a:r>
          </a:p>
        </p:txBody>
      </p:sp>
      <p:sp>
        <p:nvSpPr>
          <p:cNvPr id="10" name="Content Placeholder 2"/>
          <p:cNvSpPr>
            <a:spLocks noGrp="1"/>
          </p:cNvSpPr>
          <p:nvPr>
            <p:ph idx="17" hasCustomPrompt="1"/>
          </p:nvPr>
        </p:nvSpPr>
        <p:spPr>
          <a:xfrm>
            <a:off x="228600" y="2133600"/>
            <a:ext cx="8686798" cy="2196606"/>
          </a:xfrm>
        </p:spPr>
        <p:txBody>
          <a:bodyPr lIns="182880" tIns="137160" rIns="182880" bIns="182880" numCol="1" spcCol="0">
            <a:normAutofit/>
          </a:bodyPr>
          <a:lstStyle>
            <a:lvl1pPr marL="0" indent="0">
              <a:spcBef>
                <a:spcPts val="1000"/>
              </a:spcBef>
              <a:buNone/>
              <a:defRPr sz="1600" b="0" i="0" baseline="0"/>
            </a:lvl1pPr>
            <a:lvl2pPr marL="457200" indent="0">
              <a:spcBef>
                <a:spcPts val="1000"/>
              </a:spcBef>
              <a:buNone/>
              <a:defRPr sz="1800"/>
            </a:lvl2pPr>
            <a:lvl3pPr marL="914400" indent="0">
              <a:spcBef>
                <a:spcPts val="1000"/>
              </a:spcBef>
              <a:buNone/>
              <a:defRPr sz="1800"/>
            </a:lvl3pPr>
            <a:lvl4pPr marL="1371600" indent="0">
              <a:spcBef>
                <a:spcPts val="1000"/>
              </a:spcBef>
              <a:buNone/>
              <a:defRPr sz="1800"/>
            </a:lvl4pPr>
            <a:lvl5pPr marL="1828800" indent="0">
              <a:spcBef>
                <a:spcPts val="1000"/>
              </a:spcBef>
              <a:buNone/>
              <a:defRPr sz="1800"/>
            </a:lvl5pPr>
          </a:lstStyle>
          <a:p>
            <a:pPr lvl="0"/>
            <a:r>
              <a:rPr lang="en-US" dirty="0"/>
              <a:t>Click to add content in paragraph form</a:t>
            </a:r>
          </a:p>
        </p:txBody>
      </p:sp>
      <p:sp>
        <p:nvSpPr>
          <p:cNvPr id="2" name="Footer Placeholder 1">
            <a:extLst>
              <a:ext uri="{FF2B5EF4-FFF2-40B4-BE49-F238E27FC236}">
                <a16:creationId xmlns:a16="http://schemas.microsoft.com/office/drawing/2014/main" id="{F42081B9-405E-4CD9-B23A-495B63D52CB6}"/>
              </a:ext>
            </a:extLst>
          </p:cNvPr>
          <p:cNvSpPr>
            <a:spLocks noGrp="1"/>
          </p:cNvSpPr>
          <p:nvPr>
            <p:ph type="ftr" sz="quarter" idx="18"/>
          </p:nvPr>
        </p:nvSpPr>
        <p:spPr/>
        <p:txBody>
          <a:bodyPr/>
          <a:lstStyle/>
          <a:p>
            <a:endParaRPr lang="en-US" dirty="0"/>
          </a:p>
        </p:txBody>
      </p:sp>
      <p:sp>
        <p:nvSpPr>
          <p:cNvPr id="9" name="Slide Number Placeholder 5">
            <a:extLst>
              <a:ext uri="{FF2B5EF4-FFF2-40B4-BE49-F238E27FC236}">
                <a16:creationId xmlns:a16="http://schemas.microsoft.com/office/drawing/2014/main" id="{D83A8681-91BA-49E5-B8C2-67538775CBA2}"/>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15" name="Title 11">
            <a:extLst>
              <a:ext uri="{FF2B5EF4-FFF2-40B4-BE49-F238E27FC236}">
                <a16:creationId xmlns:a16="http://schemas.microsoft.com/office/drawing/2014/main" id="{6807BF35-EC0A-4733-AEAF-B5E70F1109C6}"/>
              </a:ext>
            </a:extLst>
          </p:cNvPr>
          <p:cNvSpPr>
            <a:spLocks noGrp="1"/>
          </p:cNvSpPr>
          <p:nvPr>
            <p:ph type="title"/>
          </p:nvPr>
        </p:nvSpPr>
        <p:spPr>
          <a:xfrm>
            <a:off x="228600" y="228599"/>
            <a:ext cx="8686799" cy="1087111"/>
          </a:xfrm>
          <a:solidFill>
            <a:schemeClr val="tx1"/>
          </a:solidFill>
        </p:spPr>
        <p:txBody>
          <a:bodyPr lIns="228600" tIns="91440" rIns="228600" bIns="91440">
            <a:normAutofit/>
          </a:bodyPr>
          <a:lstStyle>
            <a:lvl1pPr>
              <a:defRPr sz="3000">
                <a:solidFill>
                  <a:schemeClr val="bg1"/>
                </a:solidFill>
              </a:defRPr>
            </a:lvl1pPr>
          </a:lstStyle>
          <a:p>
            <a:endParaRPr lang="en-US" dirty="0"/>
          </a:p>
        </p:txBody>
      </p:sp>
      <p:sp>
        <p:nvSpPr>
          <p:cNvPr id="12" name="Picture Placeholder 4">
            <a:extLst>
              <a:ext uri="{FF2B5EF4-FFF2-40B4-BE49-F238E27FC236}">
                <a16:creationId xmlns:a16="http://schemas.microsoft.com/office/drawing/2014/main" id="{0979043D-11F4-4BFF-B524-64CB119E6750}"/>
              </a:ext>
            </a:extLst>
          </p:cNvPr>
          <p:cNvSpPr>
            <a:spLocks noGrp="1" noChangeAspect="1"/>
          </p:cNvSpPr>
          <p:nvPr>
            <p:ph type="pic" sz="quarter" idx="13" hasCustomPrompt="1"/>
          </p:nvPr>
        </p:nvSpPr>
        <p:spPr>
          <a:xfrm>
            <a:off x="6108190" y="4598616"/>
            <a:ext cx="2807208" cy="1361070"/>
          </a:xfrm>
          <a:pattFill prst="lgCheck">
            <a:fgClr>
              <a:schemeClr val="bg2"/>
            </a:fgClr>
            <a:bgClr>
              <a:schemeClr val="bg1"/>
            </a:bgClr>
          </a:pattFill>
        </p:spPr>
        <p:txBody>
          <a:bodyPr anchor="ctr" anchorCtr="1">
            <a:normAutofit/>
          </a:bodyPr>
          <a:lstStyle>
            <a:lvl1pPr marL="0" indent="0">
              <a:buNone/>
              <a:defRPr sz="1600"/>
            </a:lvl1pPr>
          </a:lstStyle>
          <a:p>
            <a:r>
              <a:rPr lang="en-US" dirty="0"/>
              <a:t>Click icon to insert graphic</a:t>
            </a:r>
          </a:p>
        </p:txBody>
      </p:sp>
      <p:sp>
        <p:nvSpPr>
          <p:cNvPr id="13" name="Picture Placeholder 4">
            <a:extLst>
              <a:ext uri="{FF2B5EF4-FFF2-40B4-BE49-F238E27FC236}">
                <a16:creationId xmlns:a16="http://schemas.microsoft.com/office/drawing/2014/main" id="{0789BAD5-9A74-4660-A40D-9F3A15103D64}"/>
              </a:ext>
            </a:extLst>
          </p:cNvPr>
          <p:cNvSpPr>
            <a:spLocks noGrp="1" noChangeAspect="1"/>
          </p:cNvSpPr>
          <p:nvPr>
            <p:ph type="pic" sz="quarter" idx="20" hasCustomPrompt="1"/>
          </p:nvPr>
        </p:nvSpPr>
        <p:spPr>
          <a:xfrm>
            <a:off x="228599" y="4598616"/>
            <a:ext cx="2807208" cy="1361070"/>
          </a:xfrm>
          <a:pattFill prst="lgCheck">
            <a:fgClr>
              <a:schemeClr val="bg2"/>
            </a:fgClr>
            <a:bgClr>
              <a:schemeClr val="bg1"/>
            </a:bgClr>
          </a:pattFill>
        </p:spPr>
        <p:txBody>
          <a:bodyPr anchor="ctr" anchorCtr="1">
            <a:normAutofit/>
          </a:bodyPr>
          <a:lstStyle>
            <a:lvl1pPr marL="0" indent="0">
              <a:buNone/>
              <a:defRPr sz="1600"/>
            </a:lvl1pPr>
          </a:lstStyle>
          <a:p>
            <a:r>
              <a:rPr lang="en-US" dirty="0"/>
              <a:t>Click icon to insert graphic</a:t>
            </a:r>
          </a:p>
        </p:txBody>
      </p:sp>
      <p:sp>
        <p:nvSpPr>
          <p:cNvPr id="16" name="Picture Placeholder 4">
            <a:extLst>
              <a:ext uri="{FF2B5EF4-FFF2-40B4-BE49-F238E27FC236}">
                <a16:creationId xmlns:a16="http://schemas.microsoft.com/office/drawing/2014/main" id="{C3FB9E43-D525-46AD-9A22-43B38A11FF04}"/>
              </a:ext>
            </a:extLst>
          </p:cNvPr>
          <p:cNvSpPr>
            <a:spLocks noGrp="1" noChangeAspect="1"/>
          </p:cNvSpPr>
          <p:nvPr>
            <p:ph type="pic" sz="quarter" idx="16" hasCustomPrompt="1"/>
          </p:nvPr>
        </p:nvSpPr>
        <p:spPr>
          <a:xfrm>
            <a:off x="3168395" y="4598616"/>
            <a:ext cx="2807208" cy="1361070"/>
          </a:xfrm>
          <a:pattFill prst="lgCheck">
            <a:fgClr>
              <a:schemeClr val="bg2"/>
            </a:fgClr>
            <a:bgClr>
              <a:schemeClr val="bg1"/>
            </a:bgClr>
          </a:pattFill>
        </p:spPr>
        <p:txBody>
          <a:bodyPr anchor="ctr" anchorCtr="1">
            <a:normAutofit/>
          </a:bodyPr>
          <a:lstStyle>
            <a:lvl1pPr marL="0" marR="0" indent="0" algn="l"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graphic</a:t>
            </a:r>
          </a:p>
        </p:txBody>
      </p:sp>
      <p:cxnSp>
        <p:nvCxnSpPr>
          <p:cNvPr id="17" name="Straight Connector 16">
            <a:extLst>
              <a:ext uri="{FF2B5EF4-FFF2-40B4-BE49-F238E27FC236}">
                <a16:creationId xmlns:a16="http://schemas.microsoft.com/office/drawing/2014/main" id="{4070AF0F-CDDC-4420-A51A-56CE22A1CB6E}"/>
              </a:ext>
            </a:extLst>
          </p:cNvPr>
          <p:cNvCxnSpPr>
            <a:cxnSpLocks/>
          </p:cNvCxnSpPr>
          <p:nvPr userDrawn="1"/>
        </p:nvCxnSpPr>
        <p:spPr>
          <a:xfrm>
            <a:off x="228599" y="4466524"/>
            <a:ext cx="8686800"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9795354"/>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17">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8059B285-0679-4954-813C-A2BD856DF981}"/>
              </a:ext>
            </a:extLst>
          </p:cNvPr>
          <p:cNvSpPr>
            <a:spLocks noGrp="1"/>
          </p:cNvSpPr>
          <p:nvPr>
            <p:ph type="body" sz="quarter" idx="19" hasCustomPrompt="1"/>
          </p:nvPr>
        </p:nvSpPr>
        <p:spPr>
          <a:xfrm>
            <a:off x="228600" y="1411410"/>
            <a:ext cx="8686800" cy="619132"/>
          </a:xfrm>
          <a:solidFill>
            <a:schemeClr val="bg2">
              <a:alpha val="50000"/>
            </a:schemeClr>
          </a:solidFill>
          <a:ln>
            <a:noFill/>
          </a:ln>
        </p:spPr>
        <p:txBody>
          <a:bodyPr lIns="182880" tIns="45720" rIns="137160" bIns="45720" anchor="ctr" anchorCtr="0">
            <a:normAutofit/>
          </a:bodyPr>
          <a:lstStyle>
            <a:lvl1pPr marL="0" indent="0">
              <a:buNone/>
              <a:defRPr sz="1800" i="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subtitle</a:t>
            </a:r>
          </a:p>
        </p:txBody>
      </p:sp>
      <p:sp>
        <p:nvSpPr>
          <p:cNvPr id="10" name="Content Placeholder 2"/>
          <p:cNvSpPr>
            <a:spLocks noGrp="1"/>
          </p:cNvSpPr>
          <p:nvPr>
            <p:ph idx="17" hasCustomPrompt="1"/>
          </p:nvPr>
        </p:nvSpPr>
        <p:spPr>
          <a:xfrm>
            <a:off x="228600" y="2133600"/>
            <a:ext cx="8686798" cy="2196606"/>
          </a:xfrm>
        </p:spPr>
        <p:txBody>
          <a:bodyPr lIns="182880" tIns="137160" rIns="182880" bIns="182880" numCol="2" spcCol="365760">
            <a:normAutofit/>
          </a:bodyPr>
          <a:lstStyle>
            <a:lvl1pPr marL="0" indent="0">
              <a:spcBef>
                <a:spcPts val="1000"/>
              </a:spcBef>
              <a:buNone/>
              <a:defRPr sz="1600" b="0" i="0" baseline="0"/>
            </a:lvl1pPr>
            <a:lvl2pPr marL="457200" indent="0">
              <a:spcBef>
                <a:spcPts val="1000"/>
              </a:spcBef>
              <a:buNone/>
              <a:defRPr sz="1800"/>
            </a:lvl2pPr>
            <a:lvl3pPr marL="914400" indent="0">
              <a:spcBef>
                <a:spcPts val="1000"/>
              </a:spcBef>
              <a:buNone/>
              <a:defRPr sz="1800"/>
            </a:lvl3pPr>
            <a:lvl4pPr marL="1371600" indent="0">
              <a:spcBef>
                <a:spcPts val="1000"/>
              </a:spcBef>
              <a:buNone/>
              <a:defRPr sz="1800"/>
            </a:lvl4pPr>
            <a:lvl5pPr marL="1828800" indent="0">
              <a:spcBef>
                <a:spcPts val="1000"/>
              </a:spcBef>
              <a:buNone/>
              <a:defRPr sz="1800"/>
            </a:lvl5pPr>
          </a:lstStyle>
          <a:p>
            <a:pPr lvl="0"/>
            <a:r>
              <a:rPr lang="en-US" dirty="0"/>
              <a:t>Click to add content in paragraph form</a:t>
            </a:r>
            <a:br>
              <a:rPr lang="en-US" dirty="0"/>
            </a:br>
            <a:r>
              <a:rPr lang="en-US" dirty="0"/>
              <a:t>(auto-populates into two columns)</a:t>
            </a:r>
          </a:p>
        </p:txBody>
      </p:sp>
      <p:sp>
        <p:nvSpPr>
          <p:cNvPr id="2" name="Footer Placeholder 1">
            <a:extLst>
              <a:ext uri="{FF2B5EF4-FFF2-40B4-BE49-F238E27FC236}">
                <a16:creationId xmlns:a16="http://schemas.microsoft.com/office/drawing/2014/main" id="{F42081B9-405E-4CD9-B23A-495B63D52CB6}"/>
              </a:ext>
            </a:extLst>
          </p:cNvPr>
          <p:cNvSpPr>
            <a:spLocks noGrp="1"/>
          </p:cNvSpPr>
          <p:nvPr>
            <p:ph type="ftr" sz="quarter" idx="18"/>
          </p:nvPr>
        </p:nvSpPr>
        <p:spPr/>
        <p:txBody>
          <a:bodyPr/>
          <a:lstStyle/>
          <a:p>
            <a:endParaRPr lang="en-US" dirty="0"/>
          </a:p>
        </p:txBody>
      </p:sp>
      <p:sp>
        <p:nvSpPr>
          <p:cNvPr id="9" name="Slide Number Placeholder 5">
            <a:extLst>
              <a:ext uri="{FF2B5EF4-FFF2-40B4-BE49-F238E27FC236}">
                <a16:creationId xmlns:a16="http://schemas.microsoft.com/office/drawing/2014/main" id="{D83A8681-91BA-49E5-B8C2-67538775CBA2}"/>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15" name="Title 11">
            <a:extLst>
              <a:ext uri="{FF2B5EF4-FFF2-40B4-BE49-F238E27FC236}">
                <a16:creationId xmlns:a16="http://schemas.microsoft.com/office/drawing/2014/main" id="{6807BF35-EC0A-4733-AEAF-B5E70F1109C6}"/>
              </a:ext>
            </a:extLst>
          </p:cNvPr>
          <p:cNvSpPr>
            <a:spLocks noGrp="1"/>
          </p:cNvSpPr>
          <p:nvPr>
            <p:ph type="title"/>
          </p:nvPr>
        </p:nvSpPr>
        <p:spPr>
          <a:xfrm>
            <a:off x="228600" y="228599"/>
            <a:ext cx="8686799" cy="1087111"/>
          </a:xfrm>
          <a:solidFill>
            <a:schemeClr val="tx1"/>
          </a:solidFill>
        </p:spPr>
        <p:txBody>
          <a:bodyPr lIns="228600" tIns="91440" rIns="228600" bIns="91440">
            <a:normAutofit/>
          </a:bodyPr>
          <a:lstStyle>
            <a:lvl1pPr>
              <a:defRPr sz="3000">
                <a:solidFill>
                  <a:schemeClr val="bg1"/>
                </a:solidFill>
              </a:defRPr>
            </a:lvl1pPr>
          </a:lstStyle>
          <a:p>
            <a:endParaRPr lang="en-US" dirty="0"/>
          </a:p>
        </p:txBody>
      </p:sp>
      <p:sp>
        <p:nvSpPr>
          <p:cNvPr id="12" name="Picture Placeholder 4">
            <a:extLst>
              <a:ext uri="{FF2B5EF4-FFF2-40B4-BE49-F238E27FC236}">
                <a16:creationId xmlns:a16="http://schemas.microsoft.com/office/drawing/2014/main" id="{0979043D-11F4-4BFF-B524-64CB119E6750}"/>
              </a:ext>
            </a:extLst>
          </p:cNvPr>
          <p:cNvSpPr>
            <a:spLocks noGrp="1" noChangeAspect="1"/>
          </p:cNvSpPr>
          <p:nvPr>
            <p:ph type="pic" sz="quarter" idx="13" hasCustomPrompt="1"/>
          </p:nvPr>
        </p:nvSpPr>
        <p:spPr>
          <a:xfrm>
            <a:off x="6108190" y="4598616"/>
            <a:ext cx="2807208" cy="1361070"/>
          </a:xfrm>
          <a:pattFill prst="lgCheck">
            <a:fgClr>
              <a:schemeClr val="bg2"/>
            </a:fgClr>
            <a:bgClr>
              <a:schemeClr val="bg1"/>
            </a:bgClr>
          </a:pattFill>
        </p:spPr>
        <p:txBody>
          <a:bodyPr anchor="ctr" anchorCtr="1">
            <a:normAutofit/>
          </a:bodyPr>
          <a:lstStyle>
            <a:lvl1pPr marL="0" indent="0">
              <a:buNone/>
              <a:defRPr sz="1600"/>
            </a:lvl1pPr>
          </a:lstStyle>
          <a:p>
            <a:r>
              <a:rPr lang="en-US" dirty="0"/>
              <a:t>Click icon to insert graphic</a:t>
            </a:r>
          </a:p>
        </p:txBody>
      </p:sp>
      <p:sp>
        <p:nvSpPr>
          <p:cNvPr id="13" name="Picture Placeholder 4">
            <a:extLst>
              <a:ext uri="{FF2B5EF4-FFF2-40B4-BE49-F238E27FC236}">
                <a16:creationId xmlns:a16="http://schemas.microsoft.com/office/drawing/2014/main" id="{0789BAD5-9A74-4660-A40D-9F3A15103D64}"/>
              </a:ext>
            </a:extLst>
          </p:cNvPr>
          <p:cNvSpPr>
            <a:spLocks noGrp="1" noChangeAspect="1"/>
          </p:cNvSpPr>
          <p:nvPr>
            <p:ph type="pic" sz="quarter" idx="20" hasCustomPrompt="1"/>
          </p:nvPr>
        </p:nvSpPr>
        <p:spPr>
          <a:xfrm>
            <a:off x="228599" y="4598616"/>
            <a:ext cx="2807208" cy="1361070"/>
          </a:xfrm>
          <a:pattFill prst="lgCheck">
            <a:fgClr>
              <a:schemeClr val="bg2"/>
            </a:fgClr>
            <a:bgClr>
              <a:schemeClr val="bg1"/>
            </a:bgClr>
          </a:pattFill>
        </p:spPr>
        <p:txBody>
          <a:bodyPr anchor="ctr" anchorCtr="1">
            <a:normAutofit/>
          </a:bodyPr>
          <a:lstStyle>
            <a:lvl1pPr marL="0" indent="0">
              <a:buNone/>
              <a:defRPr sz="1600"/>
            </a:lvl1pPr>
          </a:lstStyle>
          <a:p>
            <a:r>
              <a:rPr lang="en-US" dirty="0"/>
              <a:t>Click icon to insert graphic</a:t>
            </a:r>
          </a:p>
        </p:txBody>
      </p:sp>
      <p:sp>
        <p:nvSpPr>
          <p:cNvPr id="16" name="Picture Placeholder 4">
            <a:extLst>
              <a:ext uri="{FF2B5EF4-FFF2-40B4-BE49-F238E27FC236}">
                <a16:creationId xmlns:a16="http://schemas.microsoft.com/office/drawing/2014/main" id="{C3FB9E43-D525-46AD-9A22-43B38A11FF04}"/>
              </a:ext>
            </a:extLst>
          </p:cNvPr>
          <p:cNvSpPr>
            <a:spLocks noGrp="1" noChangeAspect="1"/>
          </p:cNvSpPr>
          <p:nvPr>
            <p:ph type="pic" sz="quarter" idx="16" hasCustomPrompt="1"/>
          </p:nvPr>
        </p:nvSpPr>
        <p:spPr>
          <a:xfrm>
            <a:off x="3168395" y="4598616"/>
            <a:ext cx="2807208" cy="1361070"/>
          </a:xfrm>
          <a:pattFill prst="lgCheck">
            <a:fgClr>
              <a:schemeClr val="bg2"/>
            </a:fgClr>
            <a:bgClr>
              <a:schemeClr val="bg1"/>
            </a:bgClr>
          </a:pattFill>
        </p:spPr>
        <p:txBody>
          <a:bodyPr anchor="ctr" anchorCtr="1">
            <a:normAutofit/>
          </a:bodyPr>
          <a:lstStyle>
            <a:lvl1pPr marL="0" marR="0" indent="0" algn="l"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graphic</a:t>
            </a:r>
          </a:p>
        </p:txBody>
      </p:sp>
      <p:cxnSp>
        <p:nvCxnSpPr>
          <p:cNvPr id="17" name="Straight Connector 16">
            <a:extLst>
              <a:ext uri="{FF2B5EF4-FFF2-40B4-BE49-F238E27FC236}">
                <a16:creationId xmlns:a16="http://schemas.microsoft.com/office/drawing/2014/main" id="{4070AF0F-CDDC-4420-A51A-56CE22A1CB6E}"/>
              </a:ext>
            </a:extLst>
          </p:cNvPr>
          <p:cNvCxnSpPr>
            <a:cxnSpLocks/>
          </p:cNvCxnSpPr>
          <p:nvPr userDrawn="1"/>
        </p:nvCxnSpPr>
        <p:spPr>
          <a:xfrm>
            <a:off x="228599" y="4466524"/>
            <a:ext cx="8686800"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924687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T Title Slide - Global Arrow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F21C4A-5554-41F1-9EE4-5529A55BBE0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11" name="Content Placeholder 10"/>
          <p:cNvSpPr>
            <a:spLocks noGrp="1"/>
          </p:cNvSpPr>
          <p:nvPr>
            <p:ph sz="quarter" idx="13" hasCustomPrompt="1"/>
          </p:nvPr>
        </p:nvSpPr>
        <p:spPr>
          <a:xfrm>
            <a:off x="655810" y="5265664"/>
            <a:ext cx="2650066" cy="672112"/>
          </a:xfrm>
        </p:spPr>
        <p:txBody>
          <a:bodyPr lIns="0" tIns="0" rIns="0" bIns="0">
            <a:normAutofit/>
          </a:bodyPr>
          <a:lstStyle>
            <a:lvl1pPr marL="0" indent="0">
              <a:spcBef>
                <a:spcPts val="200"/>
              </a:spcBef>
              <a:buFontTx/>
              <a:buNone/>
              <a:defRPr sz="1200" b="0">
                <a:solidFill>
                  <a:schemeClr val="bg1"/>
                </a:solidFill>
              </a:defRPr>
            </a:lvl1pPr>
          </a:lstStyle>
          <a:p>
            <a:pPr lvl="0"/>
            <a:r>
              <a:rPr lang="en-US" dirty="0"/>
              <a:t>Presenter(s)</a:t>
            </a:r>
          </a:p>
        </p:txBody>
      </p:sp>
      <p:sp>
        <p:nvSpPr>
          <p:cNvPr id="18" name="Content Placeholder 17"/>
          <p:cNvSpPr>
            <a:spLocks noGrp="1"/>
          </p:cNvSpPr>
          <p:nvPr>
            <p:ph sz="quarter" idx="14" hasCustomPrompt="1"/>
          </p:nvPr>
        </p:nvSpPr>
        <p:spPr>
          <a:xfrm>
            <a:off x="655810" y="4991100"/>
            <a:ext cx="2266950" cy="228600"/>
          </a:xfrm>
        </p:spPr>
        <p:txBody>
          <a:bodyPr lIns="0" tIns="0" rIns="0" bIns="0" anchor="ctr">
            <a:noAutofit/>
          </a:bodyPr>
          <a:lstStyle>
            <a:lvl1pPr marL="0" indent="0" algn="l">
              <a:buNone/>
              <a:defRPr sz="1050" b="1" cap="all" spc="100" baseline="0">
                <a:solidFill>
                  <a:schemeClr val="bg1"/>
                </a:solidFill>
              </a:defRPr>
            </a:lvl1pPr>
          </a:lstStyle>
          <a:p>
            <a:pPr lvl="0"/>
            <a:r>
              <a:rPr lang="en-US" dirty="0"/>
              <a:t>DATE</a:t>
            </a:r>
          </a:p>
        </p:txBody>
      </p:sp>
      <p:sp>
        <p:nvSpPr>
          <p:cNvPr id="10" name="TextBox 9"/>
          <p:cNvSpPr txBox="1"/>
          <p:nvPr userDrawn="1"/>
        </p:nvSpPr>
        <p:spPr>
          <a:xfrm>
            <a:off x="7550498" y="6477000"/>
            <a:ext cx="1524000" cy="215444"/>
          </a:xfrm>
          <a:prstGeom prst="rect">
            <a:avLst/>
          </a:prstGeom>
          <a:noFill/>
        </p:spPr>
        <p:txBody>
          <a:bodyPr wrap="square" rtlCol="0" anchor="ctr">
            <a:spAutoFit/>
          </a:bodyPr>
          <a:lstStyle/>
          <a:p>
            <a:r>
              <a:rPr lang="en-US" sz="800" b="1" dirty="0">
                <a:solidFill>
                  <a:schemeClr val="accent4">
                    <a:lumMod val="75000"/>
                  </a:schemeClr>
                </a:solidFill>
                <a:latin typeface="Calibri" panose="020F0502020204030204" pitchFamily="34" charset="0"/>
              </a:rPr>
              <a:t>© 2024 Armstrong Teasdale LLP</a:t>
            </a:r>
          </a:p>
        </p:txBody>
      </p:sp>
      <p:sp>
        <p:nvSpPr>
          <p:cNvPr id="2" name="Footer Placeholder 1">
            <a:extLst>
              <a:ext uri="{FF2B5EF4-FFF2-40B4-BE49-F238E27FC236}">
                <a16:creationId xmlns:a16="http://schemas.microsoft.com/office/drawing/2014/main" id="{01D60A8C-164D-456A-B998-174011233BD9}"/>
              </a:ext>
            </a:extLst>
          </p:cNvPr>
          <p:cNvSpPr>
            <a:spLocks noGrp="1"/>
          </p:cNvSpPr>
          <p:nvPr>
            <p:ph type="ftr" sz="quarter" idx="15"/>
          </p:nvPr>
        </p:nvSpPr>
        <p:spPr>
          <a:xfrm>
            <a:off x="655810" y="6468138"/>
            <a:ext cx="5287790" cy="215445"/>
          </a:xfrm>
        </p:spPr>
        <p:txBody>
          <a:bodyPr lIns="0" tIns="0" rIns="0" bIns="0"/>
          <a:lstStyle>
            <a:lvl1pPr algn="l">
              <a:defRPr/>
            </a:lvl1pPr>
          </a:lstStyle>
          <a:p>
            <a:endParaRPr lang="en-US" dirty="0"/>
          </a:p>
        </p:txBody>
      </p:sp>
      <p:pic>
        <p:nvPicPr>
          <p:cNvPr id="6" name="Picture 5" descr="Graphical user interface, text&#10;&#10;Description automatically generated">
            <a:extLst>
              <a:ext uri="{FF2B5EF4-FFF2-40B4-BE49-F238E27FC236}">
                <a16:creationId xmlns:a16="http://schemas.microsoft.com/office/drawing/2014/main" id="{F5603BFC-9A5E-46A9-A552-C51CC180543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810" y="1657034"/>
            <a:ext cx="3571767" cy="1310833"/>
          </a:xfrm>
          <a:prstGeom prst="rect">
            <a:avLst/>
          </a:prstGeom>
        </p:spPr>
      </p:pic>
      <p:sp>
        <p:nvSpPr>
          <p:cNvPr id="12" name="Title 2">
            <a:extLst>
              <a:ext uri="{FF2B5EF4-FFF2-40B4-BE49-F238E27FC236}">
                <a16:creationId xmlns:a16="http://schemas.microsoft.com/office/drawing/2014/main" id="{6BC73C52-B2C2-4DE0-B6C5-050C06254FC9}"/>
              </a:ext>
            </a:extLst>
          </p:cNvPr>
          <p:cNvSpPr>
            <a:spLocks noGrp="1"/>
          </p:cNvSpPr>
          <p:nvPr>
            <p:ph type="title" hasCustomPrompt="1"/>
          </p:nvPr>
        </p:nvSpPr>
        <p:spPr>
          <a:xfrm>
            <a:off x="655810" y="3200400"/>
            <a:ext cx="5059190" cy="1599465"/>
          </a:xfrm>
        </p:spPr>
        <p:txBody>
          <a:bodyPr lIns="0" tIns="0" rIns="0" bIns="0" anchor="ctr" anchorCtr="0">
            <a:normAutofit/>
          </a:bodyPr>
          <a:lstStyle>
            <a:lvl1pPr algn="l">
              <a:defRPr sz="3600">
                <a:solidFill>
                  <a:schemeClr val="bg1"/>
                </a:solidFill>
              </a:defRPr>
            </a:lvl1pPr>
          </a:lstStyle>
          <a:p>
            <a:r>
              <a:rPr lang="en-US" dirty="0"/>
              <a:t>Presentation Title</a:t>
            </a:r>
          </a:p>
        </p:txBody>
      </p:sp>
    </p:spTree>
    <p:extLst>
      <p:ext uri="{BB962C8B-B14F-4D97-AF65-F5344CB8AC3E}">
        <p14:creationId xmlns:p14="http://schemas.microsoft.com/office/powerpoint/2010/main" val="627250626"/>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18">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8059B285-0679-4954-813C-A2BD856DF981}"/>
              </a:ext>
            </a:extLst>
          </p:cNvPr>
          <p:cNvSpPr>
            <a:spLocks noGrp="1"/>
          </p:cNvSpPr>
          <p:nvPr>
            <p:ph type="body" sz="quarter" idx="19" hasCustomPrompt="1"/>
          </p:nvPr>
        </p:nvSpPr>
        <p:spPr>
          <a:xfrm>
            <a:off x="228600" y="1411410"/>
            <a:ext cx="8686800" cy="619132"/>
          </a:xfrm>
          <a:solidFill>
            <a:schemeClr val="bg2">
              <a:alpha val="50000"/>
            </a:schemeClr>
          </a:solidFill>
          <a:ln>
            <a:noFill/>
          </a:ln>
        </p:spPr>
        <p:txBody>
          <a:bodyPr lIns="182880" tIns="45720" rIns="137160" bIns="45720" anchor="ctr" anchorCtr="0">
            <a:normAutofit/>
          </a:bodyPr>
          <a:lstStyle>
            <a:lvl1pPr marL="0" indent="0">
              <a:buNone/>
              <a:defRPr sz="1800" i="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subtitle</a:t>
            </a:r>
          </a:p>
        </p:txBody>
      </p:sp>
      <p:sp>
        <p:nvSpPr>
          <p:cNvPr id="10" name="Content Placeholder 2"/>
          <p:cNvSpPr>
            <a:spLocks noGrp="1"/>
          </p:cNvSpPr>
          <p:nvPr>
            <p:ph idx="17" hasCustomPrompt="1"/>
          </p:nvPr>
        </p:nvSpPr>
        <p:spPr>
          <a:xfrm>
            <a:off x="2514600" y="2133600"/>
            <a:ext cx="6400798" cy="3955786"/>
          </a:xfrm>
        </p:spPr>
        <p:txBody>
          <a:bodyPr lIns="137160" tIns="137160" rIns="137160" bIns="182880">
            <a:normAutofit/>
          </a:bodyPr>
          <a:lstStyle>
            <a:lvl1pPr marL="0" indent="0">
              <a:spcBef>
                <a:spcPts val="1000"/>
              </a:spcBef>
              <a:buNone/>
              <a:defRPr sz="1600" b="0" i="0" baseline="0"/>
            </a:lvl1pPr>
            <a:lvl2pPr marL="457200" indent="0">
              <a:spcBef>
                <a:spcPts val="1000"/>
              </a:spcBef>
              <a:buNone/>
              <a:defRPr sz="1800"/>
            </a:lvl2pPr>
            <a:lvl3pPr marL="914400" indent="0">
              <a:spcBef>
                <a:spcPts val="1000"/>
              </a:spcBef>
              <a:buNone/>
              <a:defRPr sz="1800"/>
            </a:lvl3pPr>
            <a:lvl4pPr marL="1371600" indent="0">
              <a:spcBef>
                <a:spcPts val="1000"/>
              </a:spcBef>
              <a:buNone/>
              <a:defRPr sz="1800"/>
            </a:lvl4pPr>
            <a:lvl5pPr marL="1828800" indent="0">
              <a:spcBef>
                <a:spcPts val="1000"/>
              </a:spcBef>
              <a:buNone/>
              <a:defRPr sz="1800"/>
            </a:lvl5pPr>
          </a:lstStyle>
          <a:p>
            <a:pPr lvl="0"/>
            <a:r>
              <a:rPr lang="en-US" dirty="0"/>
              <a:t>Click to add content in paragraph form</a:t>
            </a:r>
          </a:p>
        </p:txBody>
      </p:sp>
      <p:sp>
        <p:nvSpPr>
          <p:cNvPr id="2" name="Footer Placeholder 1">
            <a:extLst>
              <a:ext uri="{FF2B5EF4-FFF2-40B4-BE49-F238E27FC236}">
                <a16:creationId xmlns:a16="http://schemas.microsoft.com/office/drawing/2014/main" id="{F42081B9-405E-4CD9-B23A-495B63D52CB6}"/>
              </a:ext>
            </a:extLst>
          </p:cNvPr>
          <p:cNvSpPr>
            <a:spLocks noGrp="1"/>
          </p:cNvSpPr>
          <p:nvPr>
            <p:ph type="ftr" sz="quarter" idx="18"/>
          </p:nvPr>
        </p:nvSpPr>
        <p:spPr/>
        <p:txBody>
          <a:bodyPr/>
          <a:lstStyle/>
          <a:p>
            <a:endParaRPr lang="en-US" dirty="0"/>
          </a:p>
        </p:txBody>
      </p:sp>
      <p:sp>
        <p:nvSpPr>
          <p:cNvPr id="9" name="Slide Number Placeholder 5">
            <a:extLst>
              <a:ext uri="{FF2B5EF4-FFF2-40B4-BE49-F238E27FC236}">
                <a16:creationId xmlns:a16="http://schemas.microsoft.com/office/drawing/2014/main" id="{D83A8681-91BA-49E5-B8C2-67538775CBA2}"/>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15" name="Title 11">
            <a:extLst>
              <a:ext uri="{FF2B5EF4-FFF2-40B4-BE49-F238E27FC236}">
                <a16:creationId xmlns:a16="http://schemas.microsoft.com/office/drawing/2014/main" id="{6807BF35-EC0A-4733-AEAF-B5E70F1109C6}"/>
              </a:ext>
            </a:extLst>
          </p:cNvPr>
          <p:cNvSpPr>
            <a:spLocks noGrp="1"/>
          </p:cNvSpPr>
          <p:nvPr>
            <p:ph type="title"/>
          </p:nvPr>
        </p:nvSpPr>
        <p:spPr>
          <a:xfrm>
            <a:off x="228600" y="228599"/>
            <a:ext cx="8686799" cy="1087111"/>
          </a:xfrm>
          <a:solidFill>
            <a:schemeClr val="tx1"/>
          </a:solidFill>
        </p:spPr>
        <p:txBody>
          <a:bodyPr lIns="228600" tIns="91440" rIns="228600" bIns="91440">
            <a:normAutofit/>
          </a:bodyPr>
          <a:lstStyle>
            <a:lvl1pPr>
              <a:defRPr sz="3000">
                <a:solidFill>
                  <a:schemeClr val="bg1"/>
                </a:solidFill>
              </a:defRPr>
            </a:lvl1pPr>
          </a:lstStyle>
          <a:p>
            <a:endParaRPr lang="en-US" dirty="0"/>
          </a:p>
        </p:txBody>
      </p:sp>
      <p:sp>
        <p:nvSpPr>
          <p:cNvPr id="12" name="Picture Placeholder 4">
            <a:extLst>
              <a:ext uri="{FF2B5EF4-FFF2-40B4-BE49-F238E27FC236}">
                <a16:creationId xmlns:a16="http://schemas.microsoft.com/office/drawing/2014/main" id="{0979043D-11F4-4BFF-B524-64CB119E6750}"/>
              </a:ext>
            </a:extLst>
          </p:cNvPr>
          <p:cNvSpPr>
            <a:spLocks noGrp="1" noChangeAspect="1"/>
          </p:cNvSpPr>
          <p:nvPr>
            <p:ph type="pic" sz="quarter" idx="13" hasCustomPrompt="1"/>
          </p:nvPr>
        </p:nvSpPr>
        <p:spPr>
          <a:xfrm>
            <a:off x="234358" y="4836658"/>
            <a:ext cx="2127842" cy="1252728"/>
          </a:xfrm>
          <a:pattFill prst="lgCheck">
            <a:fgClr>
              <a:schemeClr val="bg2"/>
            </a:fgClr>
            <a:bgClr>
              <a:schemeClr val="bg1"/>
            </a:bgClr>
          </a:pattFill>
        </p:spPr>
        <p:txBody>
          <a:bodyPr anchor="ctr" anchorCtr="1">
            <a:normAutofit/>
          </a:bodyPr>
          <a:lstStyle>
            <a:lvl1pPr marL="0" indent="0">
              <a:buNone/>
              <a:defRPr sz="1600"/>
            </a:lvl1pPr>
          </a:lstStyle>
          <a:p>
            <a:r>
              <a:rPr lang="en-US" dirty="0"/>
              <a:t>Click icon to insert graphic</a:t>
            </a:r>
          </a:p>
        </p:txBody>
      </p:sp>
      <p:sp>
        <p:nvSpPr>
          <p:cNvPr id="13" name="Picture Placeholder 4">
            <a:extLst>
              <a:ext uri="{FF2B5EF4-FFF2-40B4-BE49-F238E27FC236}">
                <a16:creationId xmlns:a16="http://schemas.microsoft.com/office/drawing/2014/main" id="{0789BAD5-9A74-4660-A40D-9F3A15103D64}"/>
              </a:ext>
            </a:extLst>
          </p:cNvPr>
          <p:cNvSpPr>
            <a:spLocks noGrp="1" noChangeAspect="1"/>
          </p:cNvSpPr>
          <p:nvPr>
            <p:ph type="pic" sz="quarter" idx="20" hasCustomPrompt="1"/>
          </p:nvPr>
        </p:nvSpPr>
        <p:spPr>
          <a:xfrm>
            <a:off x="234358" y="2133600"/>
            <a:ext cx="2127842" cy="1252728"/>
          </a:xfrm>
          <a:pattFill prst="lgCheck">
            <a:fgClr>
              <a:schemeClr val="bg2"/>
            </a:fgClr>
            <a:bgClr>
              <a:schemeClr val="bg1"/>
            </a:bgClr>
          </a:pattFill>
        </p:spPr>
        <p:txBody>
          <a:bodyPr anchor="ctr" anchorCtr="1">
            <a:normAutofit/>
          </a:bodyPr>
          <a:lstStyle>
            <a:lvl1pPr marL="0" indent="0">
              <a:buNone/>
              <a:defRPr sz="1600"/>
            </a:lvl1pPr>
          </a:lstStyle>
          <a:p>
            <a:r>
              <a:rPr lang="en-US" dirty="0"/>
              <a:t>Click icon to insert graphic</a:t>
            </a:r>
          </a:p>
        </p:txBody>
      </p:sp>
      <p:sp>
        <p:nvSpPr>
          <p:cNvPr id="16" name="Picture Placeholder 4">
            <a:extLst>
              <a:ext uri="{FF2B5EF4-FFF2-40B4-BE49-F238E27FC236}">
                <a16:creationId xmlns:a16="http://schemas.microsoft.com/office/drawing/2014/main" id="{C3FB9E43-D525-46AD-9A22-43B38A11FF04}"/>
              </a:ext>
            </a:extLst>
          </p:cNvPr>
          <p:cNvSpPr>
            <a:spLocks noGrp="1" noChangeAspect="1"/>
          </p:cNvSpPr>
          <p:nvPr>
            <p:ph type="pic" sz="quarter" idx="16" hasCustomPrompt="1"/>
          </p:nvPr>
        </p:nvSpPr>
        <p:spPr>
          <a:xfrm>
            <a:off x="234359" y="3485129"/>
            <a:ext cx="2127841" cy="1252728"/>
          </a:xfrm>
          <a:pattFill prst="lgCheck">
            <a:fgClr>
              <a:schemeClr val="bg2"/>
            </a:fgClr>
            <a:bgClr>
              <a:schemeClr val="bg1"/>
            </a:bgClr>
          </a:pattFill>
        </p:spPr>
        <p:txBody>
          <a:bodyPr anchor="ctr" anchorCtr="1">
            <a:normAutofit/>
          </a:bodyPr>
          <a:lstStyle>
            <a:lvl1pPr marL="0" marR="0" indent="0" algn="l"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graphic</a:t>
            </a:r>
          </a:p>
        </p:txBody>
      </p:sp>
    </p:spTree>
    <p:extLst>
      <p:ext uri="{BB962C8B-B14F-4D97-AF65-F5344CB8AC3E}">
        <p14:creationId xmlns:p14="http://schemas.microsoft.com/office/powerpoint/2010/main" val="3211019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19">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8059B285-0679-4954-813C-A2BD856DF981}"/>
              </a:ext>
            </a:extLst>
          </p:cNvPr>
          <p:cNvSpPr>
            <a:spLocks noGrp="1"/>
          </p:cNvSpPr>
          <p:nvPr>
            <p:ph type="body" sz="quarter" idx="19" hasCustomPrompt="1"/>
          </p:nvPr>
        </p:nvSpPr>
        <p:spPr>
          <a:xfrm>
            <a:off x="228600" y="1411410"/>
            <a:ext cx="8686800" cy="619132"/>
          </a:xfrm>
          <a:solidFill>
            <a:schemeClr val="bg2">
              <a:alpha val="50000"/>
            </a:schemeClr>
          </a:solidFill>
          <a:ln>
            <a:noFill/>
          </a:ln>
        </p:spPr>
        <p:txBody>
          <a:bodyPr lIns="182880" tIns="45720" rIns="137160" bIns="45720" anchor="ctr" anchorCtr="0">
            <a:normAutofit/>
          </a:bodyPr>
          <a:lstStyle>
            <a:lvl1pPr marL="0" indent="0">
              <a:buNone/>
              <a:defRPr sz="1800" i="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subtitle</a:t>
            </a:r>
          </a:p>
        </p:txBody>
      </p:sp>
      <p:sp>
        <p:nvSpPr>
          <p:cNvPr id="10" name="Content Placeholder 2"/>
          <p:cNvSpPr>
            <a:spLocks noGrp="1"/>
          </p:cNvSpPr>
          <p:nvPr>
            <p:ph idx="17" hasCustomPrompt="1"/>
          </p:nvPr>
        </p:nvSpPr>
        <p:spPr>
          <a:xfrm>
            <a:off x="228600" y="2133600"/>
            <a:ext cx="6400798" cy="3955786"/>
          </a:xfrm>
        </p:spPr>
        <p:txBody>
          <a:bodyPr lIns="182880" tIns="137160" rIns="137160" bIns="182880">
            <a:normAutofit/>
          </a:bodyPr>
          <a:lstStyle>
            <a:lvl1pPr marL="0" indent="0">
              <a:spcBef>
                <a:spcPts val="1000"/>
              </a:spcBef>
              <a:buNone/>
              <a:defRPr sz="1600" b="0" i="0" baseline="0"/>
            </a:lvl1pPr>
            <a:lvl2pPr marL="457200" indent="0">
              <a:spcBef>
                <a:spcPts val="1000"/>
              </a:spcBef>
              <a:buNone/>
              <a:defRPr sz="1800"/>
            </a:lvl2pPr>
            <a:lvl3pPr marL="914400" indent="0">
              <a:spcBef>
                <a:spcPts val="1000"/>
              </a:spcBef>
              <a:buNone/>
              <a:defRPr sz="1800"/>
            </a:lvl3pPr>
            <a:lvl4pPr marL="1371600" indent="0">
              <a:spcBef>
                <a:spcPts val="1000"/>
              </a:spcBef>
              <a:buNone/>
              <a:defRPr sz="1800"/>
            </a:lvl4pPr>
            <a:lvl5pPr marL="1828800" indent="0">
              <a:spcBef>
                <a:spcPts val="1000"/>
              </a:spcBef>
              <a:buNone/>
              <a:defRPr sz="1800"/>
            </a:lvl5pPr>
          </a:lstStyle>
          <a:p>
            <a:pPr lvl="0"/>
            <a:r>
              <a:rPr lang="en-US" dirty="0"/>
              <a:t>Click to add content in paragraph form</a:t>
            </a:r>
          </a:p>
        </p:txBody>
      </p:sp>
      <p:sp>
        <p:nvSpPr>
          <p:cNvPr id="2" name="Footer Placeholder 1">
            <a:extLst>
              <a:ext uri="{FF2B5EF4-FFF2-40B4-BE49-F238E27FC236}">
                <a16:creationId xmlns:a16="http://schemas.microsoft.com/office/drawing/2014/main" id="{F42081B9-405E-4CD9-B23A-495B63D52CB6}"/>
              </a:ext>
            </a:extLst>
          </p:cNvPr>
          <p:cNvSpPr>
            <a:spLocks noGrp="1"/>
          </p:cNvSpPr>
          <p:nvPr>
            <p:ph type="ftr" sz="quarter" idx="18"/>
          </p:nvPr>
        </p:nvSpPr>
        <p:spPr/>
        <p:txBody>
          <a:bodyPr/>
          <a:lstStyle/>
          <a:p>
            <a:endParaRPr lang="en-US" dirty="0"/>
          </a:p>
        </p:txBody>
      </p:sp>
      <p:sp>
        <p:nvSpPr>
          <p:cNvPr id="9" name="Slide Number Placeholder 5">
            <a:extLst>
              <a:ext uri="{FF2B5EF4-FFF2-40B4-BE49-F238E27FC236}">
                <a16:creationId xmlns:a16="http://schemas.microsoft.com/office/drawing/2014/main" id="{D83A8681-91BA-49E5-B8C2-67538775CBA2}"/>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15" name="Title 11">
            <a:extLst>
              <a:ext uri="{FF2B5EF4-FFF2-40B4-BE49-F238E27FC236}">
                <a16:creationId xmlns:a16="http://schemas.microsoft.com/office/drawing/2014/main" id="{6807BF35-EC0A-4733-AEAF-B5E70F1109C6}"/>
              </a:ext>
            </a:extLst>
          </p:cNvPr>
          <p:cNvSpPr>
            <a:spLocks noGrp="1"/>
          </p:cNvSpPr>
          <p:nvPr>
            <p:ph type="title"/>
          </p:nvPr>
        </p:nvSpPr>
        <p:spPr>
          <a:xfrm>
            <a:off x="228600" y="228599"/>
            <a:ext cx="8686799" cy="1087111"/>
          </a:xfrm>
          <a:solidFill>
            <a:schemeClr val="tx1"/>
          </a:solidFill>
        </p:spPr>
        <p:txBody>
          <a:bodyPr lIns="228600" tIns="91440" rIns="228600" bIns="91440">
            <a:normAutofit/>
          </a:bodyPr>
          <a:lstStyle>
            <a:lvl1pPr>
              <a:defRPr sz="3000">
                <a:solidFill>
                  <a:schemeClr val="bg1"/>
                </a:solidFill>
              </a:defRPr>
            </a:lvl1pPr>
          </a:lstStyle>
          <a:p>
            <a:endParaRPr lang="en-US" dirty="0"/>
          </a:p>
        </p:txBody>
      </p:sp>
      <p:sp>
        <p:nvSpPr>
          <p:cNvPr id="12" name="Picture Placeholder 4">
            <a:extLst>
              <a:ext uri="{FF2B5EF4-FFF2-40B4-BE49-F238E27FC236}">
                <a16:creationId xmlns:a16="http://schemas.microsoft.com/office/drawing/2014/main" id="{0979043D-11F4-4BFF-B524-64CB119E6750}"/>
              </a:ext>
            </a:extLst>
          </p:cNvPr>
          <p:cNvSpPr>
            <a:spLocks noGrp="1" noChangeAspect="1"/>
          </p:cNvSpPr>
          <p:nvPr>
            <p:ph type="pic" sz="quarter" idx="13" hasCustomPrompt="1"/>
          </p:nvPr>
        </p:nvSpPr>
        <p:spPr>
          <a:xfrm>
            <a:off x="6787556" y="4836658"/>
            <a:ext cx="2127842" cy="1252728"/>
          </a:xfrm>
          <a:pattFill prst="lgCheck">
            <a:fgClr>
              <a:schemeClr val="bg2"/>
            </a:fgClr>
            <a:bgClr>
              <a:schemeClr val="bg1"/>
            </a:bgClr>
          </a:pattFill>
        </p:spPr>
        <p:txBody>
          <a:bodyPr anchor="ctr" anchorCtr="1">
            <a:normAutofit/>
          </a:bodyPr>
          <a:lstStyle>
            <a:lvl1pPr marL="0" indent="0">
              <a:buNone/>
              <a:defRPr sz="1600"/>
            </a:lvl1pPr>
          </a:lstStyle>
          <a:p>
            <a:r>
              <a:rPr lang="en-US" dirty="0"/>
              <a:t>Click icon to insert graphic</a:t>
            </a:r>
          </a:p>
        </p:txBody>
      </p:sp>
      <p:sp>
        <p:nvSpPr>
          <p:cNvPr id="13" name="Picture Placeholder 4">
            <a:extLst>
              <a:ext uri="{FF2B5EF4-FFF2-40B4-BE49-F238E27FC236}">
                <a16:creationId xmlns:a16="http://schemas.microsoft.com/office/drawing/2014/main" id="{0789BAD5-9A74-4660-A40D-9F3A15103D64}"/>
              </a:ext>
            </a:extLst>
          </p:cNvPr>
          <p:cNvSpPr>
            <a:spLocks noGrp="1" noChangeAspect="1"/>
          </p:cNvSpPr>
          <p:nvPr>
            <p:ph type="pic" sz="quarter" idx="20" hasCustomPrompt="1"/>
          </p:nvPr>
        </p:nvSpPr>
        <p:spPr>
          <a:xfrm>
            <a:off x="6787556" y="2133600"/>
            <a:ext cx="2127842" cy="1252728"/>
          </a:xfrm>
          <a:pattFill prst="lgCheck">
            <a:fgClr>
              <a:schemeClr val="bg2"/>
            </a:fgClr>
            <a:bgClr>
              <a:schemeClr val="bg1"/>
            </a:bgClr>
          </a:pattFill>
        </p:spPr>
        <p:txBody>
          <a:bodyPr anchor="ctr" anchorCtr="1">
            <a:normAutofit/>
          </a:bodyPr>
          <a:lstStyle>
            <a:lvl1pPr marL="0" indent="0">
              <a:buNone/>
              <a:defRPr sz="1600"/>
            </a:lvl1pPr>
          </a:lstStyle>
          <a:p>
            <a:r>
              <a:rPr lang="en-US" dirty="0"/>
              <a:t>Click icon to insert graphic</a:t>
            </a:r>
          </a:p>
        </p:txBody>
      </p:sp>
      <p:sp>
        <p:nvSpPr>
          <p:cNvPr id="16" name="Picture Placeholder 4">
            <a:extLst>
              <a:ext uri="{FF2B5EF4-FFF2-40B4-BE49-F238E27FC236}">
                <a16:creationId xmlns:a16="http://schemas.microsoft.com/office/drawing/2014/main" id="{C3FB9E43-D525-46AD-9A22-43B38A11FF04}"/>
              </a:ext>
            </a:extLst>
          </p:cNvPr>
          <p:cNvSpPr>
            <a:spLocks noGrp="1" noChangeAspect="1"/>
          </p:cNvSpPr>
          <p:nvPr>
            <p:ph type="pic" sz="quarter" idx="16" hasCustomPrompt="1"/>
          </p:nvPr>
        </p:nvSpPr>
        <p:spPr>
          <a:xfrm>
            <a:off x="6787557" y="3485129"/>
            <a:ext cx="2127841" cy="1252728"/>
          </a:xfrm>
          <a:pattFill prst="lgCheck">
            <a:fgClr>
              <a:schemeClr val="bg2"/>
            </a:fgClr>
            <a:bgClr>
              <a:schemeClr val="bg1"/>
            </a:bgClr>
          </a:pattFill>
        </p:spPr>
        <p:txBody>
          <a:bodyPr anchor="ctr" anchorCtr="1">
            <a:normAutofit/>
          </a:bodyPr>
          <a:lstStyle>
            <a:lvl1pPr marL="0" marR="0" indent="0" algn="l"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graphic</a:t>
            </a:r>
          </a:p>
        </p:txBody>
      </p:sp>
    </p:spTree>
    <p:extLst>
      <p:ext uri="{BB962C8B-B14F-4D97-AF65-F5344CB8AC3E}">
        <p14:creationId xmlns:p14="http://schemas.microsoft.com/office/powerpoint/2010/main" val="2806633697"/>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20">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8059B285-0679-4954-813C-A2BD856DF981}"/>
              </a:ext>
            </a:extLst>
          </p:cNvPr>
          <p:cNvSpPr>
            <a:spLocks noGrp="1"/>
          </p:cNvSpPr>
          <p:nvPr>
            <p:ph type="body" sz="quarter" idx="19" hasCustomPrompt="1"/>
          </p:nvPr>
        </p:nvSpPr>
        <p:spPr>
          <a:xfrm>
            <a:off x="228600" y="1411410"/>
            <a:ext cx="8686800" cy="619132"/>
          </a:xfrm>
          <a:solidFill>
            <a:schemeClr val="bg2">
              <a:alpha val="50000"/>
            </a:schemeClr>
          </a:solidFill>
          <a:ln>
            <a:noFill/>
          </a:ln>
        </p:spPr>
        <p:txBody>
          <a:bodyPr lIns="182880" tIns="45720" rIns="137160" bIns="45720" anchor="ctr" anchorCtr="0">
            <a:normAutofit/>
          </a:bodyPr>
          <a:lstStyle>
            <a:lvl1pPr marL="0" indent="0">
              <a:buNone/>
              <a:defRPr sz="1800" i="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subtitle</a:t>
            </a:r>
          </a:p>
        </p:txBody>
      </p:sp>
      <p:sp>
        <p:nvSpPr>
          <p:cNvPr id="10" name="Content Placeholder 2"/>
          <p:cNvSpPr>
            <a:spLocks noGrp="1"/>
          </p:cNvSpPr>
          <p:nvPr>
            <p:ph idx="17" hasCustomPrompt="1"/>
          </p:nvPr>
        </p:nvSpPr>
        <p:spPr>
          <a:xfrm>
            <a:off x="2514600" y="2133600"/>
            <a:ext cx="6400798" cy="3955786"/>
          </a:xfrm>
        </p:spPr>
        <p:txBody>
          <a:bodyPr lIns="137160" tIns="137160" rIns="137160" bIns="182880">
            <a:normAutofit/>
          </a:bodyPr>
          <a:lstStyle>
            <a:lvl1pPr marL="0" indent="0">
              <a:spcBef>
                <a:spcPts val="1000"/>
              </a:spcBef>
              <a:buNone/>
              <a:defRPr sz="1600" b="0" i="0" baseline="0"/>
            </a:lvl1pPr>
            <a:lvl2pPr marL="457200" indent="0">
              <a:spcBef>
                <a:spcPts val="1000"/>
              </a:spcBef>
              <a:buNone/>
              <a:defRPr sz="1800"/>
            </a:lvl2pPr>
            <a:lvl3pPr marL="914400" indent="0">
              <a:spcBef>
                <a:spcPts val="1000"/>
              </a:spcBef>
              <a:buNone/>
              <a:defRPr sz="1800"/>
            </a:lvl3pPr>
            <a:lvl4pPr marL="1371600" indent="0">
              <a:spcBef>
                <a:spcPts val="1000"/>
              </a:spcBef>
              <a:buNone/>
              <a:defRPr sz="1800"/>
            </a:lvl4pPr>
            <a:lvl5pPr marL="1828800" indent="0">
              <a:spcBef>
                <a:spcPts val="1000"/>
              </a:spcBef>
              <a:buNone/>
              <a:defRPr sz="1800"/>
            </a:lvl5pPr>
          </a:lstStyle>
          <a:p>
            <a:pPr lvl="0"/>
            <a:r>
              <a:rPr lang="en-US" dirty="0"/>
              <a:t>Click to add content in paragraph form</a:t>
            </a:r>
          </a:p>
        </p:txBody>
      </p:sp>
      <p:sp>
        <p:nvSpPr>
          <p:cNvPr id="2" name="Footer Placeholder 1">
            <a:extLst>
              <a:ext uri="{FF2B5EF4-FFF2-40B4-BE49-F238E27FC236}">
                <a16:creationId xmlns:a16="http://schemas.microsoft.com/office/drawing/2014/main" id="{F42081B9-405E-4CD9-B23A-495B63D52CB6}"/>
              </a:ext>
            </a:extLst>
          </p:cNvPr>
          <p:cNvSpPr>
            <a:spLocks noGrp="1"/>
          </p:cNvSpPr>
          <p:nvPr>
            <p:ph type="ftr" sz="quarter" idx="18"/>
          </p:nvPr>
        </p:nvSpPr>
        <p:spPr/>
        <p:txBody>
          <a:bodyPr/>
          <a:lstStyle/>
          <a:p>
            <a:endParaRPr lang="en-US" dirty="0"/>
          </a:p>
        </p:txBody>
      </p:sp>
      <p:sp>
        <p:nvSpPr>
          <p:cNvPr id="9" name="Slide Number Placeholder 5">
            <a:extLst>
              <a:ext uri="{FF2B5EF4-FFF2-40B4-BE49-F238E27FC236}">
                <a16:creationId xmlns:a16="http://schemas.microsoft.com/office/drawing/2014/main" id="{D83A8681-91BA-49E5-B8C2-67538775CBA2}"/>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15" name="Title 11">
            <a:extLst>
              <a:ext uri="{FF2B5EF4-FFF2-40B4-BE49-F238E27FC236}">
                <a16:creationId xmlns:a16="http://schemas.microsoft.com/office/drawing/2014/main" id="{6807BF35-EC0A-4733-AEAF-B5E70F1109C6}"/>
              </a:ext>
            </a:extLst>
          </p:cNvPr>
          <p:cNvSpPr>
            <a:spLocks noGrp="1"/>
          </p:cNvSpPr>
          <p:nvPr>
            <p:ph type="title"/>
          </p:nvPr>
        </p:nvSpPr>
        <p:spPr>
          <a:xfrm>
            <a:off x="228600" y="228599"/>
            <a:ext cx="8686799" cy="1087111"/>
          </a:xfrm>
          <a:solidFill>
            <a:schemeClr val="tx1"/>
          </a:solidFill>
        </p:spPr>
        <p:txBody>
          <a:bodyPr lIns="228600" tIns="91440" rIns="228600" bIns="91440">
            <a:normAutofit/>
          </a:bodyPr>
          <a:lstStyle>
            <a:lvl1pPr>
              <a:defRPr sz="3000">
                <a:solidFill>
                  <a:schemeClr val="bg1"/>
                </a:solidFill>
              </a:defRPr>
            </a:lvl1pPr>
          </a:lstStyle>
          <a:p>
            <a:endParaRPr lang="en-US" dirty="0"/>
          </a:p>
        </p:txBody>
      </p:sp>
      <p:sp>
        <p:nvSpPr>
          <p:cNvPr id="13" name="Picture Placeholder 4">
            <a:extLst>
              <a:ext uri="{FF2B5EF4-FFF2-40B4-BE49-F238E27FC236}">
                <a16:creationId xmlns:a16="http://schemas.microsoft.com/office/drawing/2014/main" id="{0789BAD5-9A74-4660-A40D-9F3A15103D64}"/>
              </a:ext>
            </a:extLst>
          </p:cNvPr>
          <p:cNvSpPr>
            <a:spLocks noGrp="1" noChangeAspect="1"/>
          </p:cNvSpPr>
          <p:nvPr>
            <p:ph type="pic" sz="quarter" idx="20" hasCustomPrompt="1"/>
          </p:nvPr>
        </p:nvSpPr>
        <p:spPr>
          <a:xfrm>
            <a:off x="234356" y="2133600"/>
            <a:ext cx="2121494" cy="1921384"/>
          </a:xfrm>
          <a:pattFill prst="lgCheck">
            <a:fgClr>
              <a:schemeClr val="bg2"/>
            </a:fgClr>
            <a:bgClr>
              <a:schemeClr val="bg1"/>
            </a:bgClr>
          </a:pattFill>
        </p:spPr>
        <p:txBody>
          <a:bodyPr anchor="ctr" anchorCtr="1">
            <a:normAutofit/>
          </a:bodyPr>
          <a:lstStyle>
            <a:lvl1pPr marL="0" indent="0">
              <a:buNone/>
              <a:defRPr sz="1600"/>
            </a:lvl1pPr>
          </a:lstStyle>
          <a:p>
            <a:r>
              <a:rPr lang="en-US" dirty="0"/>
              <a:t>Click icon to insert graphic</a:t>
            </a:r>
          </a:p>
        </p:txBody>
      </p:sp>
      <p:sp>
        <p:nvSpPr>
          <p:cNvPr id="16" name="Picture Placeholder 4">
            <a:extLst>
              <a:ext uri="{FF2B5EF4-FFF2-40B4-BE49-F238E27FC236}">
                <a16:creationId xmlns:a16="http://schemas.microsoft.com/office/drawing/2014/main" id="{C3FB9E43-D525-46AD-9A22-43B38A11FF04}"/>
              </a:ext>
            </a:extLst>
          </p:cNvPr>
          <p:cNvSpPr>
            <a:spLocks noGrp="1" noChangeAspect="1"/>
          </p:cNvSpPr>
          <p:nvPr>
            <p:ph type="pic" sz="quarter" idx="16" hasCustomPrompt="1"/>
          </p:nvPr>
        </p:nvSpPr>
        <p:spPr>
          <a:xfrm>
            <a:off x="234356" y="4168002"/>
            <a:ext cx="2121494" cy="1921384"/>
          </a:xfrm>
          <a:pattFill prst="lgCheck">
            <a:fgClr>
              <a:schemeClr val="bg2"/>
            </a:fgClr>
            <a:bgClr>
              <a:schemeClr val="bg1"/>
            </a:bgClr>
          </a:pattFill>
        </p:spPr>
        <p:txBody>
          <a:bodyPr anchor="ctr" anchorCtr="1">
            <a:normAutofit/>
          </a:bodyPr>
          <a:lstStyle>
            <a:lvl1pPr marL="0" marR="0" indent="0" algn="l"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graphic</a:t>
            </a:r>
          </a:p>
        </p:txBody>
      </p:sp>
    </p:spTree>
    <p:extLst>
      <p:ext uri="{BB962C8B-B14F-4D97-AF65-F5344CB8AC3E}">
        <p14:creationId xmlns:p14="http://schemas.microsoft.com/office/powerpoint/2010/main" val="1955334099"/>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21">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8059B285-0679-4954-813C-A2BD856DF981}"/>
              </a:ext>
            </a:extLst>
          </p:cNvPr>
          <p:cNvSpPr>
            <a:spLocks noGrp="1"/>
          </p:cNvSpPr>
          <p:nvPr>
            <p:ph type="body" sz="quarter" idx="19" hasCustomPrompt="1"/>
          </p:nvPr>
        </p:nvSpPr>
        <p:spPr>
          <a:xfrm>
            <a:off x="228600" y="1411410"/>
            <a:ext cx="8686800" cy="619132"/>
          </a:xfrm>
          <a:solidFill>
            <a:schemeClr val="bg2">
              <a:alpha val="50000"/>
            </a:schemeClr>
          </a:solidFill>
          <a:ln>
            <a:noFill/>
          </a:ln>
        </p:spPr>
        <p:txBody>
          <a:bodyPr lIns="182880" tIns="45720" rIns="137160" bIns="45720" anchor="ctr" anchorCtr="0">
            <a:normAutofit/>
          </a:bodyPr>
          <a:lstStyle>
            <a:lvl1pPr marL="0" indent="0">
              <a:buNone/>
              <a:defRPr sz="1800" i="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subtitle</a:t>
            </a:r>
          </a:p>
        </p:txBody>
      </p:sp>
      <p:sp>
        <p:nvSpPr>
          <p:cNvPr id="10" name="Content Placeholder 2"/>
          <p:cNvSpPr>
            <a:spLocks noGrp="1"/>
          </p:cNvSpPr>
          <p:nvPr>
            <p:ph idx="17" hasCustomPrompt="1"/>
          </p:nvPr>
        </p:nvSpPr>
        <p:spPr>
          <a:xfrm>
            <a:off x="228600" y="2133600"/>
            <a:ext cx="6400798" cy="3955786"/>
          </a:xfrm>
        </p:spPr>
        <p:txBody>
          <a:bodyPr lIns="182880" tIns="137160" rIns="137160" bIns="182880">
            <a:normAutofit/>
          </a:bodyPr>
          <a:lstStyle>
            <a:lvl1pPr marL="0" indent="0">
              <a:spcBef>
                <a:spcPts val="1000"/>
              </a:spcBef>
              <a:buNone/>
              <a:defRPr sz="1600" b="0" i="0" baseline="0"/>
            </a:lvl1pPr>
            <a:lvl2pPr marL="457200" indent="0">
              <a:spcBef>
                <a:spcPts val="1000"/>
              </a:spcBef>
              <a:buNone/>
              <a:defRPr sz="1800"/>
            </a:lvl2pPr>
            <a:lvl3pPr marL="914400" indent="0">
              <a:spcBef>
                <a:spcPts val="1000"/>
              </a:spcBef>
              <a:buNone/>
              <a:defRPr sz="1800"/>
            </a:lvl3pPr>
            <a:lvl4pPr marL="1371600" indent="0">
              <a:spcBef>
                <a:spcPts val="1000"/>
              </a:spcBef>
              <a:buNone/>
              <a:defRPr sz="1800"/>
            </a:lvl4pPr>
            <a:lvl5pPr marL="1828800" indent="0">
              <a:spcBef>
                <a:spcPts val="1000"/>
              </a:spcBef>
              <a:buNone/>
              <a:defRPr sz="1800"/>
            </a:lvl5pPr>
          </a:lstStyle>
          <a:p>
            <a:pPr lvl="0"/>
            <a:r>
              <a:rPr lang="en-US" dirty="0"/>
              <a:t>Click to add content in paragraph form</a:t>
            </a:r>
          </a:p>
        </p:txBody>
      </p:sp>
      <p:sp>
        <p:nvSpPr>
          <p:cNvPr id="2" name="Footer Placeholder 1">
            <a:extLst>
              <a:ext uri="{FF2B5EF4-FFF2-40B4-BE49-F238E27FC236}">
                <a16:creationId xmlns:a16="http://schemas.microsoft.com/office/drawing/2014/main" id="{F42081B9-405E-4CD9-B23A-495B63D52CB6}"/>
              </a:ext>
            </a:extLst>
          </p:cNvPr>
          <p:cNvSpPr>
            <a:spLocks noGrp="1"/>
          </p:cNvSpPr>
          <p:nvPr>
            <p:ph type="ftr" sz="quarter" idx="18"/>
          </p:nvPr>
        </p:nvSpPr>
        <p:spPr/>
        <p:txBody>
          <a:bodyPr/>
          <a:lstStyle/>
          <a:p>
            <a:endParaRPr lang="en-US" dirty="0"/>
          </a:p>
        </p:txBody>
      </p:sp>
      <p:sp>
        <p:nvSpPr>
          <p:cNvPr id="9" name="Slide Number Placeholder 5">
            <a:extLst>
              <a:ext uri="{FF2B5EF4-FFF2-40B4-BE49-F238E27FC236}">
                <a16:creationId xmlns:a16="http://schemas.microsoft.com/office/drawing/2014/main" id="{D83A8681-91BA-49E5-B8C2-67538775CBA2}"/>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15" name="Title 11">
            <a:extLst>
              <a:ext uri="{FF2B5EF4-FFF2-40B4-BE49-F238E27FC236}">
                <a16:creationId xmlns:a16="http://schemas.microsoft.com/office/drawing/2014/main" id="{6807BF35-EC0A-4733-AEAF-B5E70F1109C6}"/>
              </a:ext>
            </a:extLst>
          </p:cNvPr>
          <p:cNvSpPr>
            <a:spLocks noGrp="1"/>
          </p:cNvSpPr>
          <p:nvPr>
            <p:ph type="title"/>
          </p:nvPr>
        </p:nvSpPr>
        <p:spPr>
          <a:xfrm>
            <a:off x="228600" y="228599"/>
            <a:ext cx="8686799" cy="1087111"/>
          </a:xfrm>
          <a:solidFill>
            <a:schemeClr val="tx1"/>
          </a:solidFill>
        </p:spPr>
        <p:txBody>
          <a:bodyPr lIns="228600" tIns="91440" rIns="228600" bIns="91440">
            <a:normAutofit/>
          </a:bodyPr>
          <a:lstStyle>
            <a:lvl1pPr>
              <a:defRPr sz="3000">
                <a:solidFill>
                  <a:schemeClr val="bg1"/>
                </a:solidFill>
              </a:defRPr>
            </a:lvl1pPr>
          </a:lstStyle>
          <a:p>
            <a:endParaRPr lang="en-US" dirty="0"/>
          </a:p>
        </p:txBody>
      </p:sp>
      <p:sp>
        <p:nvSpPr>
          <p:cNvPr id="13" name="Picture Placeholder 4">
            <a:extLst>
              <a:ext uri="{FF2B5EF4-FFF2-40B4-BE49-F238E27FC236}">
                <a16:creationId xmlns:a16="http://schemas.microsoft.com/office/drawing/2014/main" id="{0789BAD5-9A74-4660-A40D-9F3A15103D64}"/>
              </a:ext>
            </a:extLst>
          </p:cNvPr>
          <p:cNvSpPr>
            <a:spLocks noGrp="1" noChangeAspect="1"/>
          </p:cNvSpPr>
          <p:nvPr>
            <p:ph type="pic" sz="quarter" idx="20" hasCustomPrompt="1"/>
          </p:nvPr>
        </p:nvSpPr>
        <p:spPr>
          <a:xfrm>
            <a:off x="6793904" y="2133600"/>
            <a:ext cx="2121494" cy="1921384"/>
          </a:xfrm>
          <a:pattFill prst="lgCheck">
            <a:fgClr>
              <a:schemeClr val="bg2"/>
            </a:fgClr>
            <a:bgClr>
              <a:schemeClr val="bg1"/>
            </a:bgClr>
          </a:pattFill>
        </p:spPr>
        <p:txBody>
          <a:bodyPr anchor="ctr" anchorCtr="1">
            <a:normAutofit/>
          </a:bodyPr>
          <a:lstStyle>
            <a:lvl1pPr marL="0" indent="0">
              <a:buNone/>
              <a:defRPr sz="1600"/>
            </a:lvl1pPr>
          </a:lstStyle>
          <a:p>
            <a:r>
              <a:rPr lang="en-US" dirty="0"/>
              <a:t>Click icon to insert graphic</a:t>
            </a:r>
          </a:p>
        </p:txBody>
      </p:sp>
      <p:sp>
        <p:nvSpPr>
          <p:cNvPr id="16" name="Picture Placeholder 4">
            <a:extLst>
              <a:ext uri="{FF2B5EF4-FFF2-40B4-BE49-F238E27FC236}">
                <a16:creationId xmlns:a16="http://schemas.microsoft.com/office/drawing/2014/main" id="{C3FB9E43-D525-46AD-9A22-43B38A11FF04}"/>
              </a:ext>
            </a:extLst>
          </p:cNvPr>
          <p:cNvSpPr>
            <a:spLocks noGrp="1" noChangeAspect="1"/>
          </p:cNvSpPr>
          <p:nvPr>
            <p:ph type="pic" sz="quarter" idx="16" hasCustomPrompt="1"/>
          </p:nvPr>
        </p:nvSpPr>
        <p:spPr>
          <a:xfrm>
            <a:off x="6793904" y="4168002"/>
            <a:ext cx="2121494" cy="1921384"/>
          </a:xfrm>
          <a:pattFill prst="lgCheck">
            <a:fgClr>
              <a:schemeClr val="bg2"/>
            </a:fgClr>
            <a:bgClr>
              <a:schemeClr val="bg1"/>
            </a:bgClr>
          </a:pattFill>
        </p:spPr>
        <p:txBody>
          <a:bodyPr anchor="ctr" anchorCtr="1">
            <a:normAutofit/>
          </a:bodyPr>
          <a:lstStyle>
            <a:lvl1pPr marL="0" marR="0" indent="0" algn="l"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graphic</a:t>
            </a:r>
          </a:p>
        </p:txBody>
      </p:sp>
    </p:spTree>
    <p:extLst>
      <p:ext uri="{BB962C8B-B14F-4D97-AF65-F5344CB8AC3E}">
        <p14:creationId xmlns:p14="http://schemas.microsoft.com/office/powerpoint/2010/main" val="1121490528"/>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22">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8059B285-0679-4954-813C-A2BD856DF981}"/>
              </a:ext>
            </a:extLst>
          </p:cNvPr>
          <p:cNvSpPr>
            <a:spLocks noGrp="1"/>
          </p:cNvSpPr>
          <p:nvPr>
            <p:ph type="body" sz="quarter" idx="19" hasCustomPrompt="1"/>
          </p:nvPr>
        </p:nvSpPr>
        <p:spPr>
          <a:xfrm>
            <a:off x="228600" y="1411410"/>
            <a:ext cx="8686800" cy="619132"/>
          </a:xfrm>
          <a:solidFill>
            <a:schemeClr val="bg2">
              <a:alpha val="50000"/>
            </a:schemeClr>
          </a:solidFill>
          <a:ln>
            <a:noFill/>
          </a:ln>
        </p:spPr>
        <p:txBody>
          <a:bodyPr lIns="182880" tIns="45720" rIns="137160" bIns="45720" anchor="ctr" anchorCtr="0">
            <a:normAutofit/>
          </a:bodyPr>
          <a:lstStyle>
            <a:lvl1pPr marL="0" indent="0">
              <a:buNone/>
              <a:defRPr sz="1800" i="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subtitle</a:t>
            </a:r>
          </a:p>
        </p:txBody>
      </p:sp>
      <p:sp>
        <p:nvSpPr>
          <p:cNvPr id="10" name="Content Placeholder 2"/>
          <p:cNvSpPr>
            <a:spLocks noGrp="1"/>
          </p:cNvSpPr>
          <p:nvPr>
            <p:ph idx="17" hasCustomPrompt="1"/>
          </p:nvPr>
        </p:nvSpPr>
        <p:spPr>
          <a:xfrm>
            <a:off x="228600" y="2133600"/>
            <a:ext cx="6109724" cy="3955786"/>
          </a:xfrm>
        </p:spPr>
        <p:txBody>
          <a:bodyPr lIns="182880" tIns="137160" rIns="137160" bIns="182880">
            <a:normAutofit/>
          </a:bodyPr>
          <a:lstStyle>
            <a:lvl1pPr marL="0" indent="0">
              <a:spcBef>
                <a:spcPts val="1000"/>
              </a:spcBef>
              <a:buNone/>
              <a:defRPr sz="1600" b="0" i="0" baseline="0"/>
            </a:lvl1pPr>
            <a:lvl2pPr marL="457200" indent="0">
              <a:spcBef>
                <a:spcPts val="1000"/>
              </a:spcBef>
              <a:buNone/>
              <a:defRPr sz="1800"/>
            </a:lvl2pPr>
            <a:lvl3pPr marL="914400" indent="0">
              <a:spcBef>
                <a:spcPts val="1000"/>
              </a:spcBef>
              <a:buNone/>
              <a:defRPr sz="1800"/>
            </a:lvl3pPr>
            <a:lvl4pPr marL="1371600" indent="0">
              <a:spcBef>
                <a:spcPts val="1000"/>
              </a:spcBef>
              <a:buNone/>
              <a:defRPr sz="1800"/>
            </a:lvl4pPr>
            <a:lvl5pPr marL="1828800" indent="0">
              <a:spcBef>
                <a:spcPts val="1000"/>
              </a:spcBef>
              <a:buNone/>
              <a:defRPr sz="1800"/>
            </a:lvl5pPr>
          </a:lstStyle>
          <a:p>
            <a:pPr lvl="0"/>
            <a:r>
              <a:rPr lang="en-US" dirty="0"/>
              <a:t>Click to add content in paragraph form</a:t>
            </a:r>
          </a:p>
        </p:txBody>
      </p:sp>
      <p:sp>
        <p:nvSpPr>
          <p:cNvPr id="2" name="Footer Placeholder 1">
            <a:extLst>
              <a:ext uri="{FF2B5EF4-FFF2-40B4-BE49-F238E27FC236}">
                <a16:creationId xmlns:a16="http://schemas.microsoft.com/office/drawing/2014/main" id="{F42081B9-405E-4CD9-B23A-495B63D52CB6}"/>
              </a:ext>
            </a:extLst>
          </p:cNvPr>
          <p:cNvSpPr>
            <a:spLocks noGrp="1"/>
          </p:cNvSpPr>
          <p:nvPr>
            <p:ph type="ftr" sz="quarter" idx="18"/>
          </p:nvPr>
        </p:nvSpPr>
        <p:spPr/>
        <p:txBody>
          <a:bodyPr/>
          <a:lstStyle/>
          <a:p>
            <a:endParaRPr lang="en-US" dirty="0"/>
          </a:p>
        </p:txBody>
      </p:sp>
      <p:sp>
        <p:nvSpPr>
          <p:cNvPr id="9" name="Slide Number Placeholder 5">
            <a:extLst>
              <a:ext uri="{FF2B5EF4-FFF2-40B4-BE49-F238E27FC236}">
                <a16:creationId xmlns:a16="http://schemas.microsoft.com/office/drawing/2014/main" id="{D83A8681-91BA-49E5-B8C2-67538775CBA2}"/>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15" name="Title 11">
            <a:extLst>
              <a:ext uri="{FF2B5EF4-FFF2-40B4-BE49-F238E27FC236}">
                <a16:creationId xmlns:a16="http://schemas.microsoft.com/office/drawing/2014/main" id="{6807BF35-EC0A-4733-AEAF-B5E70F1109C6}"/>
              </a:ext>
            </a:extLst>
          </p:cNvPr>
          <p:cNvSpPr>
            <a:spLocks noGrp="1"/>
          </p:cNvSpPr>
          <p:nvPr>
            <p:ph type="title"/>
          </p:nvPr>
        </p:nvSpPr>
        <p:spPr>
          <a:xfrm>
            <a:off x="228600" y="228599"/>
            <a:ext cx="8686799" cy="1087111"/>
          </a:xfrm>
          <a:solidFill>
            <a:schemeClr val="tx1"/>
          </a:solidFill>
        </p:spPr>
        <p:txBody>
          <a:bodyPr lIns="228600" tIns="91440" rIns="228600" bIns="91440">
            <a:normAutofit/>
          </a:bodyPr>
          <a:lstStyle>
            <a:lvl1pPr>
              <a:defRPr sz="3000">
                <a:solidFill>
                  <a:schemeClr val="bg1"/>
                </a:solidFill>
              </a:defRPr>
            </a:lvl1pPr>
          </a:lstStyle>
          <a:p>
            <a:endParaRPr lang="en-US" dirty="0"/>
          </a:p>
        </p:txBody>
      </p:sp>
      <p:sp>
        <p:nvSpPr>
          <p:cNvPr id="11" name="Text Placeholder 6">
            <a:extLst>
              <a:ext uri="{FF2B5EF4-FFF2-40B4-BE49-F238E27FC236}">
                <a16:creationId xmlns:a16="http://schemas.microsoft.com/office/drawing/2014/main" id="{9702CE8B-7108-49E0-96DC-8CC62485CB5B}"/>
              </a:ext>
            </a:extLst>
          </p:cNvPr>
          <p:cNvSpPr>
            <a:spLocks noGrp="1"/>
          </p:cNvSpPr>
          <p:nvPr>
            <p:ph type="body" sz="quarter" idx="12" hasCustomPrompt="1"/>
          </p:nvPr>
        </p:nvSpPr>
        <p:spPr>
          <a:xfrm>
            <a:off x="6553200" y="2842886"/>
            <a:ext cx="2362200" cy="3246500"/>
          </a:xfrm>
        </p:spPr>
        <p:txBody>
          <a:bodyPr lIns="228600" rIns="228600" bIns="182880">
            <a:normAutofit/>
          </a:bodyPr>
          <a:lstStyle>
            <a:lvl1pPr marL="0" indent="0">
              <a:buNone/>
              <a:defRPr sz="2000" b="0" i="1"/>
            </a:lvl1pPr>
          </a:lstStyle>
          <a:p>
            <a:pPr lvl="0"/>
            <a:r>
              <a:rPr lang="en-US" dirty="0"/>
              <a:t>Click to </a:t>
            </a:r>
            <a:br>
              <a:rPr lang="en-US" dirty="0"/>
            </a:br>
            <a:r>
              <a:rPr lang="en-US" dirty="0"/>
              <a:t>insert quote</a:t>
            </a:r>
          </a:p>
        </p:txBody>
      </p:sp>
      <p:cxnSp>
        <p:nvCxnSpPr>
          <p:cNvPr id="12" name="Straight Connector 11">
            <a:extLst>
              <a:ext uri="{FF2B5EF4-FFF2-40B4-BE49-F238E27FC236}">
                <a16:creationId xmlns:a16="http://schemas.microsoft.com/office/drawing/2014/main" id="{6CDE61BD-BC3B-490F-B97D-5E735EC7BBA5}"/>
              </a:ext>
            </a:extLst>
          </p:cNvPr>
          <p:cNvCxnSpPr>
            <a:cxnSpLocks/>
          </p:cNvCxnSpPr>
          <p:nvPr userDrawn="1"/>
        </p:nvCxnSpPr>
        <p:spPr>
          <a:xfrm flipH="1">
            <a:off x="6556502" y="2139282"/>
            <a:ext cx="32306" cy="3956718"/>
          </a:xfrm>
          <a:prstGeom prst="line">
            <a:avLst/>
          </a:prstGeom>
          <a:ln w="7620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1947F867-D342-4806-986C-2D604977208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768076" y="2366921"/>
            <a:ext cx="457124" cy="315415"/>
          </a:xfrm>
          <a:prstGeom prst="rect">
            <a:avLst/>
          </a:prstGeom>
        </p:spPr>
      </p:pic>
    </p:spTree>
    <p:extLst>
      <p:ext uri="{BB962C8B-B14F-4D97-AF65-F5344CB8AC3E}">
        <p14:creationId xmlns:p14="http://schemas.microsoft.com/office/powerpoint/2010/main" val="117671927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23">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8059B285-0679-4954-813C-A2BD856DF981}"/>
              </a:ext>
            </a:extLst>
          </p:cNvPr>
          <p:cNvSpPr>
            <a:spLocks noGrp="1"/>
          </p:cNvSpPr>
          <p:nvPr>
            <p:ph type="body" sz="quarter" idx="19" hasCustomPrompt="1"/>
          </p:nvPr>
        </p:nvSpPr>
        <p:spPr>
          <a:xfrm>
            <a:off x="228600" y="1411410"/>
            <a:ext cx="8686800" cy="619132"/>
          </a:xfrm>
          <a:solidFill>
            <a:schemeClr val="bg2">
              <a:alpha val="50000"/>
            </a:schemeClr>
          </a:solidFill>
          <a:ln>
            <a:noFill/>
          </a:ln>
        </p:spPr>
        <p:txBody>
          <a:bodyPr lIns="182880" tIns="45720" rIns="137160" bIns="45720" anchor="ctr" anchorCtr="0">
            <a:normAutofit/>
          </a:bodyPr>
          <a:lstStyle>
            <a:lvl1pPr marL="0" indent="0">
              <a:buNone/>
              <a:defRPr sz="1800" i="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subtitle</a:t>
            </a:r>
          </a:p>
        </p:txBody>
      </p:sp>
      <p:sp>
        <p:nvSpPr>
          <p:cNvPr id="10" name="Content Placeholder 2"/>
          <p:cNvSpPr>
            <a:spLocks noGrp="1"/>
          </p:cNvSpPr>
          <p:nvPr>
            <p:ph idx="17" hasCustomPrompt="1"/>
          </p:nvPr>
        </p:nvSpPr>
        <p:spPr>
          <a:xfrm>
            <a:off x="228600" y="2133600"/>
            <a:ext cx="8686798" cy="3962400"/>
          </a:xfrm>
        </p:spPr>
        <p:txBody>
          <a:bodyPr lIns="182880" tIns="137160" rIns="182880" bIns="274320">
            <a:normAutofit/>
          </a:bodyPr>
          <a:lstStyle>
            <a:lvl1pPr marL="0" indent="0">
              <a:spcBef>
                <a:spcPts val="1000"/>
              </a:spcBef>
              <a:buNone/>
              <a:defRPr sz="1600" b="0" i="0" baseline="0"/>
            </a:lvl1pPr>
            <a:lvl2pPr marL="457200" indent="0">
              <a:spcBef>
                <a:spcPts val="1000"/>
              </a:spcBef>
              <a:buNone/>
              <a:defRPr sz="1800"/>
            </a:lvl2pPr>
            <a:lvl3pPr marL="914400" indent="0">
              <a:spcBef>
                <a:spcPts val="1000"/>
              </a:spcBef>
              <a:buNone/>
              <a:defRPr sz="1800"/>
            </a:lvl3pPr>
            <a:lvl4pPr marL="1371600" indent="0">
              <a:spcBef>
                <a:spcPts val="1000"/>
              </a:spcBef>
              <a:buNone/>
              <a:defRPr sz="1800"/>
            </a:lvl4pPr>
            <a:lvl5pPr marL="1828800" indent="0">
              <a:spcBef>
                <a:spcPts val="1000"/>
              </a:spcBef>
              <a:buNone/>
              <a:defRPr sz="1800"/>
            </a:lvl5pPr>
          </a:lstStyle>
          <a:p>
            <a:pPr lvl="0"/>
            <a:r>
              <a:rPr lang="en-US" dirty="0"/>
              <a:t>Click to add content in paragraph form</a:t>
            </a:r>
          </a:p>
        </p:txBody>
      </p:sp>
      <p:sp>
        <p:nvSpPr>
          <p:cNvPr id="2" name="Footer Placeholder 1">
            <a:extLst>
              <a:ext uri="{FF2B5EF4-FFF2-40B4-BE49-F238E27FC236}">
                <a16:creationId xmlns:a16="http://schemas.microsoft.com/office/drawing/2014/main" id="{F42081B9-405E-4CD9-B23A-495B63D52CB6}"/>
              </a:ext>
            </a:extLst>
          </p:cNvPr>
          <p:cNvSpPr>
            <a:spLocks noGrp="1"/>
          </p:cNvSpPr>
          <p:nvPr>
            <p:ph type="ftr" sz="quarter" idx="18"/>
          </p:nvPr>
        </p:nvSpPr>
        <p:spPr/>
        <p:txBody>
          <a:bodyPr/>
          <a:lstStyle/>
          <a:p>
            <a:endParaRPr lang="en-US" dirty="0"/>
          </a:p>
        </p:txBody>
      </p:sp>
      <p:sp>
        <p:nvSpPr>
          <p:cNvPr id="9" name="Slide Number Placeholder 5">
            <a:extLst>
              <a:ext uri="{FF2B5EF4-FFF2-40B4-BE49-F238E27FC236}">
                <a16:creationId xmlns:a16="http://schemas.microsoft.com/office/drawing/2014/main" id="{D83A8681-91BA-49E5-B8C2-67538775CBA2}"/>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15" name="Title 11">
            <a:extLst>
              <a:ext uri="{FF2B5EF4-FFF2-40B4-BE49-F238E27FC236}">
                <a16:creationId xmlns:a16="http://schemas.microsoft.com/office/drawing/2014/main" id="{6807BF35-EC0A-4733-AEAF-B5E70F1109C6}"/>
              </a:ext>
            </a:extLst>
          </p:cNvPr>
          <p:cNvSpPr>
            <a:spLocks noGrp="1"/>
          </p:cNvSpPr>
          <p:nvPr>
            <p:ph type="title"/>
          </p:nvPr>
        </p:nvSpPr>
        <p:spPr>
          <a:xfrm>
            <a:off x="228600" y="228599"/>
            <a:ext cx="8686799" cy="1087111"/>
          </a:xfrm>
          <a:solidFill>
            <a:schemeClr val="tx1"/>
          </a:solidFill>
        </p:spPr>
        <p:txBody>
          <a:bodyPr lIns="228600" tIns="91440" rIns="228600" bIns="91440">
            <a:normAutofit/>
          </a:bodyPr>
          <a:lstStyle>
            <a:lvl1pPr>
              <a:defRPr sz="3000">
                <a:solidFill>
                  <a:schemeClr val="bg1"/>
                </a:solidFill>
              </a:defRPr>
            </a:lvl1pPr>
          </a:lstStyle>
          <a:p>
            <a:endParaRPr lang="en-US" dirty="0"/>
          </a:p>
        </p:txBody>
      </p:sp>
    </p:spTree>
    <p:extLst>
      <p:ext uri="{BB962C8B-B14F-4D97-AF65-F5344CB8AC3E}">
        <p14:creationId xmlns:p14="http://schemas.microsoft.com/office/powerpoint/2010/main" val="306516858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24">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8059B285-0679-4954-813C-A2BD856DF981}"/>
              </a:ext>
            </a:extLst>
          </p:cNvPr>
          <p:cNvSpPr>
            <a:spLocks noGrp="1"/>
          </p:cNvSpPr>
          <p:nvPr>
            <p:ph type="body" sz="quarter" idx="19" hasCustomPrompt="1"/>
          </p:nvPr>
        </p:nvSpPr>
        <p:spPr>
          <a:xfrm>
            <a:off x="228600" y="1411410"/>
            <a:ext cx="8686800" cy="619132"/>
          </a:xfrm>
          <a:solidFill>
            <a:schemeClr val="bg2">
              <a:alpha val="50000"/>
            </a:schemeClr>
          </a:solidFill>
          <a:ln>
            <a:noFill/>
          </a:ln>
        </p:spPr>
        <p:txBody>
          <a:bodyPr lIns="182880" tIns="45720" rIns="137160" bIns="45720" anchor="ctr" anchorCtr="0">
            <a:normAutofit/>
          </a:bodyPr>
          <a:lstStyle>
            <a:lvl1pPr marL="0" indent="0">
              <a:buNone/>
              <a:defRPr sz="1800" i="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subtitle</a:t>
            </a:r>
          </a:p>
        </p:txBody>
      </p:sp>
      <p:sp>
        <p:nvSpPr>
          <p:cNvPr id="10" name="Content Placeholder 2"/>
          <p:cNvSpPr>
            <a:spLocks noGrp="1"/>
          </p:cNvSpPr>
          <p:nvPr>
            <p:ph idx="17" hasCustomPrompt="1"/>
          </p:nvPr>
        </p:nvSpPr>
        <p:spPr>
          <a:xfrm>
            <a:off x="228600" y="2133600"/>
            <a:ext cx="8686798" cy="3962400"/>
          </a:xfrm>
        </p:spPr>
        <p:txBody>
          <a:bodyPr lIns="182880" tIns="137160" rIns="182880" bIns="274320">
            <a:normAutofit/>
          </a:bodyPr>
          <a:lstStyle>
            <a:lvl1pPr marL="0" indent="0">
              <a:spcBef>
                <a:spcPts val="1000"/>
              </a:spcBef>
              <a:buNone/>
              <a:defRPr sz="1600" b="0" i="0" baseline="0"/>
            </a:lvl1pPr>
            <a:lvl2pPr marL="457200" indent="0">
              <a:spcBef>
                <a:spcPts val="1000"/>
              </a:spcBef>
              <a:buNone/>
              <a:defRPr sz="1800"/>
            </a:lvl2pPr>
            <a:lvl3pPr marL="914400" indent="0">
              <a:spcBef>
                <a:spcPts val="1000"/>
              </a:spcBef>
              <a:buNone/>
              <a:defRPr sz="1800"/>
            </a:lvl3pPr>
            <a:lvl4pPr marL="1371600" indent="0">
              <a:spcBef>
                <a:spcPts val="1000"/>
              </a:spcBef>
              <a:buNone/>
              <a:defRPr sz="1800"/>
            </a:lvl4pPr>
            <a:lvl5pPr marL="1828800" indent="0">
              <a:spcBef>
                <a:spcPts val="1000"/>
              </a:spcBef>
              <a:buNone/>
              <a:defRPr sz="1800"/>
            </a:lvl5pPr>
          </a:lstStyle>
          <a:p>
            <a:pPr lvl="0"/>
            <a:r>
              <a:rPr lang="en-US" dirty="0"/>
              <a:t>Click to add content in paragraph form</a:t>
            </a:r>
          </a:p>
        </p:txBody>
      </p:sp>
      <p:sp>
        <p:nvSpPr>
          <p:cNvPr id="2" name="Footer Placeholder 1">
            <a:extLst>
              <a:ext uri="{FF2B5EF4-FFF2-40B4-BE49-F238E27FC236}">
                <a16:creationId xmlns:a16="http://schemas.microsoft.com/office/drawing/2014/main" id="{F42081B9-405E-4CD9-B23A-495B63D52CB6}"/>
              </a:ext>
            </a:extLst>
          </p:cNvPr>
          <p:cNvSpPr>
            <a:spLocks noGrp="1"/>
          </p:cNvSpPr>
          <p:nvPr>
            <p:ph type="ftr" sz="quarter" idx="18"/>
          </p:nvPr>
        </p:nvSpPr>
        <p:spPr/>
        <p:txBody>
          <a:bodyPr/>
          <a:lstStyle/>
          <a:p>
            <a:endParaRPr lang="en-US" dirty="0"/>
          </a:p>
        </p:txBody>
      </p:sp>
      <p:sp>
        <p:nvSpPr>
          <p:cNvPr id="9" name="Slide Number Placeholder 5">
            <a:extLst>
              <a:ext uri="{FF2B5EF4-FFF2-40B4-BE49-F238E27FC236}">
                <a16:creationId xmlns:a16="http://schemas.microsoft.com/office/drawing/2014/main" id="{D83A8681-91BA-49E5-B8C2-67538775CBA2}"/>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7" name="Picture Placeholder 6">
            <a:extLst>
              <a:ext uri="{FF2B5EF4-FFF2-40B4-BE49-F238E27FC236}">
                <a16:creationId xmlns:a16="http://schemas.microsoft.com/office/drawing/2014/main" id="{DFF414AB-AB17-462F-9D39-92418F2D06D7}"/>
              </a:ext>
            </a:extLst>
          </p:cNvPr>
          <p:cNvSpPr>
            <a:spLocks noGrp="1"/>
          </p:cNvSpPr>
          <p:nvPr>
            <p:ph type="pic" sz="quarter" idx="11" hasCustomPrompt="1"/>
          </p:nvPr>
        </p:nvSpPr>
        <p:spPr>
          <a:xfrm>
            <a:off x="6400464" y="228601"/>
            <a:ext cx="2514937" cy="1087907"/>
          </a:xfrm>
          <a:custGeom>
            <a:avLst/>
            <a:gdLst>
              <a:gd name="connsiteX0" fmla="*/ 463699 w 2514937"/>
              <a:gd name="connsiteY0" fmla="*/ 0 h 1087907"/>
              <a:gd name="connsiteX1" fmla="*/ 2514937 w 2514937"/>
              <a:gd name="connsiteY1" fmla="*/ 0 h 1087907"/>
              <a:gd name="connsiteX2" fmla="*/ 2514937 w 2514937"/>
              <a:gd name="connsiteY2" fmla="*/ 1087907 h 1087907"/>
              <a:gd name="connsiteX3" fmla="*/ 0 w 2514937"/>
              <a:gd name="connsiteY3" fmla="*/ 1087907 h 1087907"/>
              <a:gd name="connsiteX4" fmla="*/ 171390 w 2514937"/>
              <a:gd name="connsiteY4" fmla="*/ 685800 h 1087907"/>
              <a:gd name="connsiteX5" fmla="*/ 463699 w 2514937"/>
              <a:gd name="connsiteY5" fmla="*/ 0 h 108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4937" h="1087907">
                <a:moveTo>
                  <a:pt x="463699" y="0"/>
                </a:moveTo>
                <a:lnTo>
                  <a:pt x="2514937" y="0"/>
                </a:lnTo>
                <a:lnTo>
                  <a:pt x="2514937" y="1087907"/>
                </a:lnTo>
                <a:lnTo>
                  <a:pt x="0" y="1087907"/>
                </a:lnTo>
                <a:lnTo>
                  <a:pt x="171390" y="685800"/>
                </a:lnTo>
                <a:cubicBezTo>
                  <a:pt x="266644" y="457200"/>
                  <a:pt x="361897" y="228600"/>
                  <a:pt x="463699" y="0"/>
                </a:cubicBezTo>
                <a:close/>
              </a:path>
            </a:pathLst>
          </a:custGeom>
          <a:pattFill prst="lgCheck">
            <a:fgClr>
              <a:schemeClr val="bg2"/>
            </a:fgClr>
            <a:bgClr>
              <a:schemeClr val="bg1"/>
            </a:bgClr>
          </a:pattFill>
        </p:spPr>
        <p:txBody>
          <a:bodyPr wrap="square" anchor="ctr" anchorCtr="0">
            <a:noAutofit/>
          </a:bodyPr>
          <a:lstStyle>
            <a:lvl1pPr marL="0" indent="0" algn="ctr">
              <a:buNone/>
              <a:defRPr sz="2000"/>
            </a:lvl1pPr>
          </a:lstStyle>
          <a:p>
            <a:r>
              <a:rPr lang="en-US" dirty="0"/>
              <a:t>Click icon to </a:t>
            </a:r>
            <a:br>
              <a:rPr lang="en-US" dirty="0"/>
            </a:br>
            <a:r>
              <a:rPr lang="en-US" dirty="0"/>
              <a:t>insert graphic</a:t>
            </a:r>
          </a:p>
        </p:txBody>
      </p:sp>
      <p:sp>
        <p:nvSpPr>
          <p:cNvPr id="8" name="Title 7">
            <a:extLst>
              <a:ext uri="{FF2B5EF4-FFF2-40B4-BE49-F238E27FC236}">
                <a16:creationId xmlns:a16="http://schemas.microsoft.com/office/drawing/2014/main" id="{00B610AD-28D0-4BBD-983B-D2F4A57586D9}"/>
              </a:ext>
            </a:extLst>
          </p:cNvPr>
          <p:cNvSpPr>
            <a:spLocks noGrp="1"/>
          </p:cNvSpPr>
          <p:nvPr>
            <p:ph type="title" hasCustomPrompt="1"/>
          </p:nvPr>
        </p:nvSpPr>
        <p:spPr>
          <a:xfrm>
            <a:off x="228601" y="228601"/>
            <a:ext cx="6503499" cy="1087907"/>
          </a:xfrm>
          <a:custGeom>
            <a:avLst/>
            <a:gdLst>
              <a:gd name="connsiteX0" fmla="*/ 0 w 6503499"/>
              <a:gd name="connsiteY0" fmla="*/ 0 h 1087907"/>
              <a:gd name="connsiteX1" fmla="*/ 6503499 w 6503499"/>
              <a:gd name="connsiteY1" fmla="*/ 0 h 1087907"/>
              <a:gd name="connsiteX2" fmla="*/ 6040976 w 6503499"/>
              <a:gd name="connsiteY2" fmla="*/ 1087907 h 1087907"/>
              <a:gd name="connsiteX3" fmla="*/ 0 w 6503499"/>
              <a:gd name="connsiteY3" fmla="*/ 1087907 h 1087907"/>
            </a:gdLst>
            <a:ahLst/>
            <a:cxnLst>
              <a:cxn ang="0">
                <a:pos x="connsiteX0" y="connsiteY0"/>
              </a:cxn>
              <a:cxn ang="0">
                <a:pos x="connsiteX1" y="connsiteY1"/>
              </a:cxn>
              <a:cxn ang="0">
                <a:pos x="connsiteX2" y="connsiteY2"/>
              </a:cxn>
              <a:cxn ang="0">
                <a:pos x="connsiteX3" y="connsiteY3"/>
              </a:cxn>
            </a:cxnLst>
            <a:rect l="l" t="t" r="r" b="b"/>
            <a:pathLst>
              <a:path w="6503499" h="1087907">
                <a:moveTo>
                  <a:pt x="0" y="0"/>
                </a:moveTo>
                <a:lnTo>
                  <a:pt x="6503499" y="0"/>
                </a:lnTo>
                <a:lnTo>
                  <a:pt x="6040976" y="1087907"/>
                </a:lnTo>
                <a:lnTo>
                  <a:pt x="0" y="1087907"/>
                </a:lnTo>
                <a:close/>
              </a:path>
            </a:pathLst>
          </a:custGeom>
          <a:solidFill>
            <a:schemeClr val="tx1"/>
          </a:solidFill>
        </p:spPr>
        <p:txBody>
          <a:bodyPr wrap="square" lIns="228600" tIns="91440" rIns="228600" bIns="91440">
            <a:noAutofit/>
          </a:bodyPr>
          <a:lstStyle>
            <a:lvl1pPr>
              <a:defRPr sz="3000">
                <a:solidFill>
                  <a:schemeClr val="bg1"/>
                </a:solidFill>
              </a:defRPr>
            </a:lvl1pPr>
          </a:lstStyle>
          <a:p>
            <a:r>
              <a:rPr lang="en-US" dirty="0"/>
              <a:t>Click to add title</a:t>
            </a:r>
          </a:p>
        </p:txBody>
      </p:sp>
    </p:spTree>
    <p:extLst>
      <p:ext uri="{BB962C8B-B14F-4D97-AF65-F5344CB8AC3E}">
        <p14:creationId xmlns:p14="http://schemas.microsoft.com/office/powerpoint/2010/main" val="177979806"/>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25">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8059B285-0679-4954-813C-A2BD856DF981}"/>
              </a:ext>
            </a:extLst>
          </p:cNvPr>
          <p:cNvSpPr>
            <a:spLocks noGrp="1"/>
          </p:cNvSpPr>
          <p:nvPr>
            <p:ph type="body" sz="quarter" idx="19" hasCustomPrompt="1"/>
          </p:nvPr>
        </p:nvSpPr>
        <p:spPr>
          <a:xfrm>
            <a:off x="228600" y="1411410"/>
            <a:ext cx="8686800" cy="619132"/>
          </a:xfrm>
          <a:solidFill>
            <a:schemeClr val="bg2">
              <a:alpha val="50000"/>
            </a:schemeClr>
          </a:solidFill>
          <a:ln>
            <a:noFill/>
          </a:ln>
        </p:spPr>
        <p:txBody>
          <a:bodyPr lIns="182880" tIns="45720" rIns="137160" bIns="45720" anchor="ctr" anchorCtr="0">
            <a:normAutofit/>
          </a:bodyPr>
          <a:lstStyle>
            <a:lvl1pPr marL="0" indent="0">
              <a:buNone/>
              <a:defRPr sz="1800" i="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subtitle</a:t>
            </a:r>
          </a:p>
        </p:txBody>
      </p:sp>
      <p:sp>
        <p:nvSpPr>
          <p:cNvPr id="10" name="Content Placeholder 2"/>
          <p:cNvSpPr>
            <a:spLocks noGrp="1"/>
          </p:cNvSpPr>
          <p:nvPr>
            <p:ph idx="17" hasCustomPrompt="1"/>
          </p:nvPr>
        </p:nvSpPr>
        <p:spPr>
          <a:xfrm>
            <a:off x="228600" y="2133600"/>
            <a:ext cx="8686798" cy="3962400"/>
          </a:xfrm>
        </p:spPr>
        <p:txBody>
          <a:bodyPr lIns="182880" tIns="137160" rIns="182880" bIns="274320" numCol="2" spcCol="365760">
            <a:normAutofit/>
          </a:bodyPr>
          <a:lstStyle>
            <a:lvl1pPr marL="0" indent="0">
              <a:spcBef>
                <a:spcPts val="1000"/>
              </a:spcBef>
              <a:buNone/>
              <a:defRPr sz="1600" b="0" i="0" baseline="0"/>
            </a:lvl1pPr>
            <a:lvl2pPr marL="457200" indent="0">
              <a:spcBef>
                <a:spcPts val="1000"/>
              </a:spcBef>
              <a:buNone/>
              <a:defRPr sz="1800"/>
            </a:lvl2pPr>
            <a:lvl3pPr marL="914400" indent="0">
              <a:spcBef>
                <a:spcPts val="1000"/>
              </a:spcBef>
              <a:buNone/>
              <a:defRPr sz="1800"/>
            </a:lvl3pPr>
            <a:lvl4pPr marL="1371600" indent="0">
              <a:spcBef>
                <a:spcPts val="1000"/>
              </a:spcBef>
              <a:buNone/>
              <a:defRPr sz="1800"/>
            </a:lvl4pPr>
            <a:lvl5pPr marL="1828800" indent="0">
              <a:spcBef>
                <a:spcPts val="1000"/>
              </a:spcBef>
              <a:buNone/>
              <a:defRPr sz="1800"/>
            </a:lvl5pPr>
          </a:lstStyle>
          <a:p>
            <a:pPr lvl="0"/>
            <a:r>
              <a:rPr lang="en-US" dirty="0"/>
              <a:t>Click to add content in paragraph form</a:t>
            </a:r>
            <a:br>
              <a:rPr lang="en-US" dirty="0"/>
            </a:br>
            <a:r>
              <a:rPr lang="en-US" dirty="0"/>
              <a:t>(auto-populates into two columns)</a:t>
            </a:r>
          </a:p>
        </p:txBody>
      </p:sp>
      <p:sp>
        <p:nvSpPr>
          <p:cNvPr id="2" name="Footer Placeholder 1">
            <a:extLst>
              <a:ext uri="{FF2B5EF4-FFF2-40B4-BE49-F238E27FC236}">
                <a16:creationId xmlns:a16="http://schemas.microsoft.com/office/drawing/2014/main" id="{F42081B9-405E-4CD9-B23A-495B63D52CB6}"/>
              </a:ext>
            </a:extLst>
          </p:cNvPr>
          <p:cNvSpPr>
            <a:spLocks noGrp="1"/>
          </p:cNvSpPr>
          <p:nvPr>
            <p:ph type="ftr" sz="quarter" idx="18"/>
          </p:nvPr>
        </p:nvSpPr>
        <p:spPr/>
        <p:txBody>
          <a:bodyPr/>
          <a:lstStyle/>
          <a:p>
            <a:endParaRPr lang="en-US" dirty="0"/>
          </a:p>
        </p:txBody>
      </p:sp>
      <p:sp>
        <p:nvSpPr>
          <p:cNvPr id="9" name="Slide Number Placeholder 5">
            <a:extLst>
              <a:ext uri="{FF2B5EF4-FFF2-40B4-BE49-F238E27FC236}">
                <a16:creationId xmlns:a16="http://schemas.microsoft.com/office/drawing/2014/main" id="{D83A8681-91BA-49E5-B8C2-67538775CBA2}"/>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19" name="Title 11">
            <a:extLst>
              <a:ext uri="{FF2B5EF4-FFF2-40B4-BE49-F238E27FC236}">
                <a16:creationId xmlns:a16="http://schemas.microsoft.com/office/drawing/2014/main" id="{36E1586B-5834-4CF3-8A8A-A8B91429FBE5}"/>
              </a:ext>
            </a:extLst>
          </p:cNvPr>
          <p:cNvSpPr>
            <a:spLocks noGrp="1"/>
          </p:cNvSpPr>
          <p:nvPr>
            <p:ph type="title"/>
          </p:nvPr>
        </p:nvSpPr>
        <p:spPr>
          <a:xfrm>
            <a:off x="228600" y="228599"/>
            <a:ext cx="8686799" cy="1087111"/>
          </a:xfrm>
          <a:solidFill>
            <a:schemeClr val="tx1"/>
          </a:solidFill>
        </p:spPr>
        <p:txBody>
          <a:bodyPr lIns="228600" tIns="91440" rIns="228600" bIns="91440">
            <a:normAutofit/>
          </a:bodyPr>
          <a:lstStyle>
            <a:lvl1pPr>
              <a:defRPr sz="3000">
                <a:solidFill>
                  <a:schemeClr val="bg1"/>
                </a:solidFill>
              </a:defRPr>
            </a:lvl1pPr>
          </a:lstStyle>
          <a:p>
            <a:endParaRPr lang="en-US" dirty="0"/>
          </a:p>
        </p:txBody>
      </p:sp>
    </p:spTree>
    <p:extLst>
      <p:ext uri="{BB962C8B-B14F-4D97-AF65-F5344CB8AC3E}">
        <p14:creationId xmlns:p14="http://schemas.microsoft.com/office/powerpoint/2010/main" val="42686582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26">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8059B285-0679-4954-813C-A2BD856DF981}"/>
              </a:ext>
            </a:extLst>
          </p:cNvPr>
          <p:cNvSpPr>
            <a:spLocks noGrp="1"/>
          </p:cNvSpPr>
          <p:nvPr>
            <p:ph type="body" sz="quarter" idx="19" hasCustomPrompt="1"/>
          </p:nvPr>
        </p:nvSpPr>
        <p:spPr>
          <a:xfrm>
            <a:off x="228600" y="1411410"/>
            <a:ext cx="8686800" cy="619132"/>
          </a:xfrm>
          <a:solidFill>
            <a:schemeClr val="bg2">
              <a:alpha val="50000"/>
            </a:schemeClr>
          </a:solidFill>
          <a:ln>
            <a:noFill/>
          </a:ln>
        </p:spPr>
        <p:txBody>
          <a:bodyPr lIns="182880" tIns="45720" rIns="137160" bIns="45720" anchor="ctr" anchorCtr="0">
            <a:normAutofit/>
          </a:bodyPr>
          <a:lstStyle>
            <a:lvl1pPr marL="0" indent="0">
              <a:buNone/>
              <a:defRPr sz="1800" i="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subtitle</a:t>
            </a:r>
          </a:p>
        </p:txBody>
      </p:sp>
      <p:sp>
        <p:nvSpPr>
          <p:cNvPr id="10" name="Content Placeholder 2"/>
          <p:cNvSpPr>
            <a:spLocks noGrp="1"/>
          </p:cNvSpPr>
          <p:nvPr>
            <p:ph idx="17" hasCustomPrompt="1"/>
          </p:nvPr>
        </p:nvSpPr>
        <p:spPr>
          <a:xfrm>
            <a:off x="228600" y="2133600"/>
            <a:ext cx="8686798" cy="3962400"/>
          </a:xfrm>
        </p:spPr>
        <p:txBody>
          <a:bodyPr lIns="182880" tIns="137160" rIns="182880" bIns="274320" numCol="2" spcCol="365760">
            <a:normAutofit/>
          </a:bodyPr>
          <a:lstStyle>
            <a:lvl1pPr marL="0" indent="0">
              <a:spcBef>
                <a:spcPts val="1000"/>
              </a:spcBef>
              <a:buNone/>
              <a:defRPr sz="1600" b="0" i="0" baseline="0"/>
            </a:lvl1pPr>
            <a:lvl2pPr marL="457200" indent="0">
              <a:spcBef>
                <a:spcPts val="1000"/>
              </a:spcBef>
              <a:buNone/>
              <a:defRPr sz="1800"/>
            </a:lvl2pPr>
            <a:lvl3pPr marL="914400" indent="0">
              <a:spcBef>
                <a:spcPts val="1000"/>
              </a:spcBef>
              <a:buNone/>
              <a:defRPr sz="1800"/>
            </a:lvl3pPr>
            <a:lvl4pPr marL="1371600" indent="0">
              <a:spcBef>
                <a:spcPts val="1000"/>
              </a:spcBef>
              <a:buNone/>
              <a:defRPr sz="1800"/>
            </a:lvl4pPr>
            <a:lvl5pPr marL="1828800" indent="0">
              <a:spcBef>
                <a:spcPts val="1000"/>
              </a:spcBef>
              <a:buNone/>
              <a:defRPr sz="1800"/>
            </a:lvl5pPr>
          </a:lstStyle>
          <a:p>
            <a:pPr lvl="0"/>
            <a:r>
              <a:rPr lang="en-US" dirty="0"/>
              <a:t>Click to add content in paragraph form</a:t>
            </a:r>
            <a:br>
              <a:rPr lang="en-US" dirty="0"/>
            </a:br>
            <a:r>
              <a:rPr lang="en-US" dirty="0"/>
              <a:t>(auto-populates into two columns)</a:t>
            </a:r>
          </a:p>
        </p:txBody>
      </p:sp>
      <p:sp>
        <p:nvSpPr>
          <p:cNvPr id="2" name="Footer Placeholder 1">
            <a:extLst>
              <a:ext uri="{FF2B5EF4-FFF2-40B4-BE49-F238E27FC236}">
                <a16:creationId xmlns:a16="http://schemas.microsoft.com/office/drawing/2014/main" id="{F42081B9-405E-4CD9-B23A-495B63D52CB6}"/>
              </a:ext>
            </a:extLst>
          </p:cNvPr>
          <p:cNvSpPr>
            <a:spLocks noGrp="1"/>
          </p:cNvSpPr>
          <p:nvPr>
            <p:ph type="ftr" sz="quarter" idx="18"/>
          </p:nvPr>
        </p:nvSpPr>
        <p:spPr/>
        <p:txBody>
          <a:bodyPr/>
          <a:lstStyle/>
          <a:p>
            <a:endParaRPr lang="en-US" dirty="0"/>
          </a:p>
        </p:txBody>
      </p:sp>
      <p:sp>
        <p:nvSpPr>
          <p:cNvPr id="9" name="Slide Number Placeholder 5">
            <a:extLst>
              <a:ext uri="{FF2B5EF4-FFF2-40B4-BE49-F238E27FC236}">
                <a16:creationId xmlns:a16="http://schemas.microsoft.com/office/drawing/2014/main" id="{D83A8681-91BA-49E5-B8C2-67538775CBA2}"/>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17" name="Picture Placeholder 16">
            <a:extLst>
              <a:ext uri="{FF2B5EF4-FFF2-40B4-BE49-F238E27FC236}">
                <a16:creationId xmlns:a16="http://schemas.microsoft.com/office/drawing/2014/main" id="{F6264FE9-1E74-4B64-880D-5B9F98FF9038}"/>
              </a:ext>
            </a:extLst>
          </p:cNvPr>
          <p:cNvSpPr>
            <a:spLocks noGrp="1"/>
          </p:cNvSpPr>
          <p:nvPr>
            <p:ph type="pic" sz="quarter" idx="11" hasCustomPrompt="1"/>
          </p:nvPr>
        </p:nvSpPr>
        <p:spPr>
          <a:xfrm>
            <a:off x="6400464" y="228601"/>
            <a:ext cx="2514937" cy="1087907"/>
          </a:xfrm>
          <a:custGeom>
            <a:avLst/>
            <a:gdLst>
              <a:gd name="connsiteX0" fmla="*/ 463699 w 2514937"/>
              <a:gd name="connsiteY0" fmla="*/ 0 h 1087907"/>
              <a:gd name="connsiteX1" fmla="*/ 2514937 w 2514937"/>
              <a:gd name="connsiteY1" fmla="*/ 0 h 1087907"/>
              <a:gd name="connsiteX2" fmla="*/ 2514937 w 2514937"/>
              <a:gd name="connsiteY2" fmla="*/ 1087907 h 1087907"/>
              <a:gd name="connsiteX3" fmla="*/ 0 w 2514937"/>
              <a:gd name="connsiteY3" fmla="*/ 1087907 h 1087907"/>
              <a:gd name="connsiteX4" fmla="*/ 171390 w 2514937"/>
              <a:gd name="connsiteY4" fmla="*/ 685800 h 1087907"/>
              <a:gd name="connsiteX5" fmla="*/ 463699 w 2514937"/>
              <a:gd name="connsiteY5" fmla="*/ 0 h 108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4937" h="1087907">
                <a:moveTo>
                  <a:pt x="463699" y="0"/>
                </a:moveTo>
                <a:lnTo>
                  <a:pt x="2514937" y="0"/>
                </a:lnTo>
                <a:lnTo>
                  <a:pt x="2514937" y="1087907"/>
                </a:lnTo>
                <a:lnTo>
                  <a:pt x="0" y="1087907"/>
                </a:lnTo>
                <a:lnTo>
                  <a:pt x="171390" y="685800"/>
                </a:lnTo>
                <a:cubicBezTo>
                  <a:pt x="266644" y="457200"/>
                  <a:pt x="361897" y="228600"/>
                  <a:pt x="463699" y="0"/>
                </a:cubicBezTo>
                <a:close/>
              </a:path>
            </a:pathLst>
          </a:custGeom>
          <a:pattFill prst="lgCheck">
            <a:fgClr>
              <a:schemeClr val="bg2"/>
            </a:fgClr>
            <a:bgClr>
              <a:schemeClr val="bg1"/>
            </a:bgClr>
          </a:pattFill>
        </p:spPr>
        <p:txBody>
          <a:bodyPr wrap="square" anchor="ctr" anchorCtr="0">
            <a:noAutofit/>
          </a:bodyPr>
          <a:lstStyle>
            <a:lvl1pPr marL="0" indent="0" algn="ctr">
              <a:buNone/>
              <a:defRPr sz="2000"/>
            </a:lvl1pPr>
          </a:lstStyle>
          <a:p>
            <a:r>
              <a:rPr lang="en-US" dirty="0"/>
              <a:t>Click icon to </a:t>
            </a:r>
            <a:br>
              <a:rPr lang="en-US" dirty="0"/>
            </a:br>
            <a:r>
              <a:rPr lang="en-US" dirty="0"/>
              <a:t>insert graphic</a:t>
            </a:r>
          </a:p>
        </p:txBody>
      </p:sp>
      <p:sp>
        <p:nvSpPr>
          <p:cNvPr id="18" name="Title 17">
            <a:extLst>
              <a:ext uri="{FF2B5EF4-FFF2-40B4-BE49-F238E27FC236}">
                <a16:creationId xmlns:a16="http://schemas.microsoft.com/office/drawing/2014/main" id="{D8FD8FA4-8B42-4005-AB55-91756FDDDB5D}"/>
              </a:ext>
            </a:extLst>
          </p:cNvPr>
          <p:cNvSpPr>
            <a:spLocks noGrp="1"/>
          </p:cNvSpPr>
          <p:nvPr>
            <p:ph type="title" hasCustomPrompt="1"/>
          </p:nvPr>
        </p:nvSpPr>
        <p:spPr>
          <a:xfrm>
            <a:off x="228601" y="228601"/>
            <a:ext cx="6503499" cy="1087907"/>
          </a:xfrm>
          <a:custGeom>
            <a:avLst/>
            <a:gdLst>
              <a:gd name="connsiteX0" fmla="*/ 0 w 6503499"/>
              <a:gd name="connsiteY0" fmla="*/ 0 h 1087907"/>
              <a:gd name="connsiteX1" fmla="*/ 6503499 w 6503499"/>
              <a:gd name="connsiteY1" fmla="*/ 0 h 1087907"/>
              <a:gd name="connsiteX2" fmla="*/ 6040976 w 6503499"/>
              <a:gd name="connsiteY2" fmla="*/ 1087907 h 1087907"/>
              <a:gd name="connsiteX3" fmla="*/ 0 w 6503499"/>
              <a:gd name="connsiteY3" fmla="*/ 1087907 h 1087907"/>
            </a:gdLst>
            <a:ahLst/>
            <a:cxnLst>
              <a:cxn ang="0">
                <a:pos x="connsiteX0" y="connsiteY0"/>
              </a:cxn>
              <a:cxn ang="0">
                <a:pos x="connsiteX1" y="connsiteY1"/>
              </a:cxn>
              <a:cxn ang="0">
                <a:pos x="connsiteX2" y="connsiteY2"/>
              </a:cxn>
              <a:cxn ang="0">
                <a:pos x="connsiteX3" y="connsiteY3"/>
              </a:cxn>
            </a:cxnLst>
            <a:rect l="l" t="t" r="r" b="b"/>
            <a:pathLst>
              <a:path w="6503499" h="1087907">
                <a:moveTo>
                  <a:pt x="0" y="0"/>
                </a:moveTo>
                <a:lnTo>
                  <a:pt x="6503499" y="0"/>
                </a:lnTo>
                <a:lnTo>
                  <a:pt x="6040976" y="1087907"/>
                </a:lnTo>
                <a:lnTo>
                  <a:pt x="0" y="1087907"/>
                </a:lnTo>
                <a:close/>
              </a:path>
            </a:pathLst>
          </a:custGeom>
          <a:solidFill>
            <a:schemeClr val="tx1"/>
          </a:solidFill>
        </p:spPr>
        <p:txBody>
          <a:bodyPr wrap="square" lIns="228600" tIns="91440" rIns="228600" bIns="91440">
            <a:noAutofit/>
          </a:bodyPr>
          <a:lstStyle>
            <a:lvl1pPr>
              <a:defRPr sz="3000">
                <a:solidFill>
                  <a:schemeClr val="bg1"/>
                </a:solidFill>
              </a:defRPr>
            </a:lvl1pPr>
          </a:lstStyle>
          <a:p>
            <a:r>
              <a:rPr lang="en-US" dirty="0"/>
              <a:t>Click to add title</a:t>
            </a:r>
          </a:p>
        </p:txBody>
      </p:sp>
    </p:spTree>
    <p:extLst>
      <p:ext uri="{BB962C8B-B14F-4D97-AF65-F5344CB8AC3E}">
        <p14:creationId xmlns:p14="http://schemas.microsoft.com/office/powerpoint/2010/main" val="2558906314"/>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27">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228600"/>
            <a:ext cx="8686800" cy="1371600"/>
          </a:xfrm>
          <a:solidFill>
            <a:schemeClr val="tx1"/>
          </a:solidFill>
        </p:spPr>
        <p:txBody>
          <a:bodyPr lIns="310896" tIns="91440" rIns="228600" bIns="91440"/>
          <a:lstStyle>
            <a:lvl1pPr>
              <a:defRPr>
                <a:solidFill>
                  <a:schemeClr val="bg1"/>
                </a:solidFill>
              </a:defRPr>
            </a:lvl1pPr>
          </a:lstStyle>
          <a:p>
            <a:r>
              <a:rPr lang="en-US" dirty="0"/>
              <a:t>Click to add title</a:t>
            </a:r>
          </a:p>
        </p:txBody>
      </p:sp>
      <p:sp>
        <p:nvSpPr>
          <p:cNvPr id="3" name="Content Placeholder 2"/>
          <p:cNvSpPr>
            <a:spLocks noGrp="1"/>
          </p:cNvSpPr>
          <p:nvPr>
            <p:ph idx="1" hasCustomPrompt="1"/>
          </p:nvPr>
        </p:nvSpPr>
        <p:spPr>
          <a:xfrm>
            <a:off x="228600" y="1708150"/>
            <a:ext cx="4267200" cy="4387850"/>
          </a:xfrm>
          <a:solidFill>
            <a:schemeClr val="bg1">
              <a:lumMod val="95000"/>
            </a:schemeClr>
          </a:solidFill>
        </p:spPr>
        <p:txBody>
          <a:bodyPr lIns="301752" tIns="228600" rIns="274320" bIns="228600"/>
          <a:lstStyle>
            <a:lvl1pPr marL="174625" indent="-174625">
              <a:spcBef>
                <a:spcPts val="800"/>
              </a:spcBef>
              <a:defRPr sz="2000" baseline="0"/>
            </a:lvl1pPr>
            <a:lvl2pPr marL="517525" indent="-174625">
              <a:spcBef>
                <a:spcPts val="800"/>
              </a:spcBef>
              <a:defRPr sz="1800"/>
            </a:lvl2pPr>
            <a:lvl3pPr marL="860425" indent="-174625">
              <a:spcBef>
                <a:spcPts val="800"/>
              </a:spcBef>
              <a:defRPr sz="1600"/>
            </a:lvl3pPr>
            <a:lvl4pPr marL="1143000" indent="-114300">
              <a:spcBef>
                <a:spcPts val="800"/>
              </a:spcBef>
              <a:defRPr sz="1400"/>
            </a:lvl4pPr>
            <a:lvl5pPr marL="1431925" indent="-114300">
              <a:spcBef>
                <a:spcPts val="800"/>
              </a:spcBef>
              <a:defRPr sz="14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4" name="Footer Placeholder 3">
            <a:extLst>
              <a:ext uri="{FF2B5EF4-FFF2-40B4-BE49-F238E27FC236}">
                <a16:creationId xmlns:a16="http://schemas.microsoft.com/office/drawing/2014/main" id="{3E05DF01-55CC-472D-821B-BB1B11E679E5}"/>
              </a:ext>
            </a:extLst>
          </p:cNvPr>
          <p:cNvSpPr>
            <a:spLocks noGrp="1"/>
          </p:cNvSpPr>
          <p:nvPr>
            <p:ph type="ftr" sz="quarter" idx="10"/>
          </p:nvPr>
        </p:nvSpPr>
        <p:spPr/>
        <p:txBody>
          <a:bodyPr/>
          <a:lstStyle/>
          <a:p>
            <a:endParaRPr lang="en-US" dirty="0"/>
          </a:p>
        </p:txBody>
      </p:sp>
      <p:sp>
        <p:nvSpPr>
          <p:cNvPr id="7" name="Content Placeholder 2">
            <a:extLst>
              <a:ext uri="{FF2B5EF4-FFF2-40B4-BE49-F238E27FC236}">
                <a16:creationId xmlns:a16="http://schemas.microsoft.com/office/drawing/2014/main" id="{26ABACA0-0827-447D-826A-A6EBDC6F9185}"/>
              </a:ext>
            </a:extLst>
          </p:cNvPr>
          <p:cNvSpPr>
            <a:spLocks noGrp="1"/>
          </p:cNvSpPr>
          <p:nvPr>
            <p:ph idx="11" hasCustomPrompt="1"/>
          </p:nvPr>
        </p:nvSpPr>
        <p:spPr>
          <a:xfrm>
            <a:off x="4648202" y="1708150"/>
            <a:ext cx="4267200" cy="4387850"/>
          </a:xfrm>
          <a:solidFill>
            <a:schemeClr val="bg1">
              <a:lumMod val="95000"/>
            </a:schemeClr>
          </a:solidFill>
        </p:spPr>
        <p:txBody>
          <a:bodyPr lIns="301752" tIns="228600" rIns="274320" bIns="228600"/>
          <a:lstStyle>
            <a:lvl1pPr marL="174625" indent="-174625">
              <a:spcBef>
                <a:spcPts val="800"/>
              </a:spcBef>
              <a:defRPr sz="2000" baseline="0"/>
            </a:lvl1pPr>
            <a:lvl2pPr marL="517525" indent="-174625">
              <a:spcBef>
                <a:spcPts val="800"/>
              </a:spcBef>
              <a:defRPr sz="1800"/>
            </a:lvl2pPr>
            <a:lvl3pPr marL="860425" indent="-174625">
              <a:spcBef>
                <a:spcPts val="800"/>
              </a:spcBef>
              <a:defRPr sz="1600"/>
            </a:lvl3pPr>
            <a:lvl4pPr marL="1143000" indent="-114300">
              <a:spcBef>
                <a:spcPts val="800"/>
              </a:spcBef>
              <a:defRPr sz="1400"/>
            </a:lvl4pPr>
            <a:lvl5pPr marL="1431925" indent="-114300">
              <a:spcBef>
                <a:spcPts val="800"/>
              </a:spcBef>
              <a:defRPr sz="14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1624086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T Title Slide - Wavy Lines">
    <p:spTree>
      <p:nvGrpSpPr>
        <p:cNvPr id="1" name=""/>
        <p:cNvGrpSpPr/>
        <p:nvPr/>
      </p:nvGrpSpPr>
      <p:grpSpPr>
        <a:xfrm>
          <a:off x="0" y="0"/>
          <a:ext cx="0" cy="0"/>
          <a:chOff x="0" y="0"/>
          <a:chExt cx="0" cy="0"/>
        </a:xfrm>
      </p:grpSpPr>
      <p:pic>
        <p:nvPicPr>
          <p:cNvPr id="15" name="Picture 14" descr="A picture containing text, document&#10;&#10;Description automatically generated">
            <a:extLst>
              <a:ext uri="{FF2B5EF4-FFF2-40B4-BE49-F238E27FC236}">
                <a16:creationId xmlns:a16="http://schemas.microsoft.com/office/drawing/2014/main" id="{F84344EA-EFA9-474E-B8B5-8DDC63F389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26736"/>
            <a:ext cx="9144000" cy="1731264"/>
          </a:xfrm>
          <a:prstGeom prst="rect">
            <a:avLst/>
          </a:prstGeom>
        </p:spPr>
      </p:pic>
      <p:sp>
        <p:nvSpPr>
          <p:cNvPr id="16" name="Rectangle 15">
            <a:extLst>
              <a:ext uri="{FF2B5EF4-FFF2-40B4-BE49-F238E27FC236}">
                <a16:creationId xmlns:a16="http://schemas.microsoft.com/office/drawing/2014/main" id="{E72E309C-26ED-4AF5-B9C6-256985632DBE}"/>
              </a:ext>
            </a:extLst>
          </p:cNvPr>
          <p:cNvSpPr/>
          <p:nvPr userDrawn="1"/>
        </p:nvSpPr>
        <p:spPr>
          <a:xfrm>
            <a:off x="184877" y="4462835"/>
            <a:ext cx="8789677" cy="527729"/>
          </a:xfrm>
          <a:prstGeom prst="rect">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2ABC272-18A6-44E1-836D-F212F2F4A40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6487386" y="1849917"/>
            <a:ext cx="2487168" cy="2487168"/>
          </a:xfrm>
          <a:prstGeom prst="rect">
            <a:avLst/>
          </a:prstGeom>
        </p:spPr>
      </p:pic>
      <p:sp>
        <p:nvSpPr>
          <p:cNvPr id="10" name="Rectangle 9">
            <a:extLst>
              <a:ext uri="{FF2B5EF4-FFF2-40B4-BE49-F238E27FC236}">
                <a16:creationId xmlns:a16="http://schemas.microsoft.com/office/drawing/2014/main" id="{6CF271D5-9F5E-40CA-B0B6-EDA3632C978C}"/>
              </a:ext>
            </a:extLst>
          </p:cNvPr>
          <p:cNvSpPr/>
          <p:nvPr userDrawn="1"/>
        </p:nvSpPr>
        <p:spPr>
          <a:xfrm>
            <a:off x="184878" y="1849917"/>
            <a:ext cx="6181036" cy="2482175"/>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7574A7D-92D2-41FF-8000-EC34A44CB92A}"/>
              </a:ext>
            </a:extLst>
          </p:cNvPr>
          <p:cNvSpPr/>
          <p:nvPr userDrawn="1"/>
        </p:nvSpPr>
        <p:spPr>
          <a:xfrm>
            <a:off x="7450666" y="6474332"/>
            <a:ext cx="1553633" cy="264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p:cNvSpPr>
            <a:spLocks noGrp="1"/>
          </p:cNvSpPr>
          <p:nvPr>
            <p:ph sz="quarter" idx="13" hasCustomPrompt="1"/>
          </p:nvPr>
        </p:nvSpPr>
        <p:spPr>
          <a:xfrm>
            <a:off x="457200" y="3834995"/>
            <a:ext cx="5638800" cy="304800"/>
          </a:xfrm>
        </p:spPr>
        <p:txBody>
          <a:bodyPr lIns="0" tIns="0" rIns="0" bIns="0" anchor="b" anchorCtr="0">
            <a:normAutofit/>
          </a:bodyPr>
          <a:lstStyle>
            <a:lvl1pPr marL="0" indent="0">
              <a:spcBef>
                <a:spcPts val="200"/>
              </a:spcBef>
              <a:buFontTx/>
              <a:buNone/>
              <a:defRPr sz="1100" b="0">
                <a:solidFill>
                  <a:schemeClr val="bg1"/>
                </a:solidFill>
              </a:defRPr>
            </a:lvl1pPr>
          </a:lstStyle>
          <a:p>
            <a:pPr lvl="0"/>
            <a:r>
              <a:rPr lang="en-US" dirty="0"/>
              <a:t>Presenter(s)</a:t>
            </a:r>
          </a:p>
        </p:txBody>
      </p:sp>
      <p:sp>
        <p:nvSpPr>
          <p:cNvPr id="18" name="Content Placeholder 17"/>
          <p:cNvSpPr>
            <a:spLocks noGrp="1"/>
          </p:cNvSpPr>
          <p:nvPr>
            <p:ph sz="quarter" idx="14" hasCustomPrompt="1"/>
          </p:nvPr>
        </p:nvSpPr>
        <p:spPr>
          <a:xfrm>
            <a:off x="457200" y="4601735"/>
            <a:ext cx="2666999" cy="228600"/>
          </a:xfrm>
        </p:spPr>
        <p:txBody>
          <a:bodyPr lIns="0" anchor="ctr">
            <a:noAutofit/>
          </a:bodyPr>
          <a:lstStyle>
            <a:lvl1pPr marL="0" indent="0" algn="l">
              <a:buNone/>
              <a:defRPr sz="1100" b="1" cap="all" spc="70" baseline="0">
                <a:solidFill>
                  <a:schemeClr val="tx2"/>
                </a:solidFill>
              </a:defRPr>
            </a:lvl1pPr>
          </a:lstStyle>
          <a:p>
            <a:pPr lvl="0"/>
            <a:r>
              <a:rPr lang="en-US" dirty="0"/>
              <a:t>DATE</a:t>
            </a:r>
          </a:p>
        </p:txBody>
      </p:sp>
      <p:sp>
        <p:nvSpPr>
          <p:cNvPr id="2" name="Footer Placeholder 1">
            <a:extLst>
              <a:ext uri="{FF2B5EF4-FFF2-40B4-BE49-F238E27FC236}">
                <a16:creationId xmlns:a16="http://schemas.microsoft.com/office/drawing/2014/main" id="{01D60A8C-164D-456A-B998-174011233BD9}"/>
              </a:ext>
            </a:extLst>
          </p:cNvPr>
          <p:cNvSpPr>
            <a:spLocks noGrp="1"/>
          </p:cNvSpPr>
          <p:nvPr>
            <p:ph type="ftr" sz="quarter" idx="15"/>
          </p:nvPr>
        </p:nvSpPr>
        <p:spPr>
          <a:xfrm>
            <a:off x="7010401" y="6466711"/>
            <a:ext cx="534670" cy="276999"/>
          </a:xfrm>
          <a:solidFill>
            <a:schemeClr val="bg1"/>
          </a:solidFill>
        </p:spPr>
        <p:txBody>
          <a:bodyPr wrap="square" lIns="91440" tIns="91440">
            <a:spAutoFit/>
          </a:bodyPr>
          <a:lstStyle>
            <a:lvl1pPr algn="r">
              <a:defRPr/>
            </a:lvl1pPr>
          </a:lstStyle>
          <a:p>
            <a:endParaRPr lang="en-US" dirty="0"/>
          </a:p>
        </p:txBody>
      </p:sp>
      <p:sp>
        <p:nvSpPr>
          <p:cNvPr id="13" name="TextBox 12">
            <a:extLst>
              <a:ext uri="{FF2B5EF4-FFF2-40B4-BE49-F238E27FC236}">
                <a16:creationId xmlns:a16="http://schemas.microsoft.com/office/drawing/2014/main" id="{F458B949-2C97-4D37-8DF7-4CF69863BB69}"/>
              </a:ext>
            </a:extLst>
          </p:cNvPr>
          <p:cNvSpPr txBox="1"/>
          <p:nvPr userDrawn="1"/>
        </p:nvSpPr>
        <p:spPr>
          <a:xfrm>
            <a:off x="7530047" y="6532430"/>
            <a:ext cx="1524000" cy="215444"/>
          </a:xfrm>
          <a:prstGeom prst="rect">
            <a:avLst/>
          </a:prstGeom>
          <a:noFill/>
        </p:spPr>
        <p:txBody>
          <a:bodyPr wrap="square" rtlCol="0" anchor="ctr">
            <a:spAutoFit/>
          </a:bodyPr>
          <a:lstStyle/>
          <a:p>
            <a:r>
              <a:rPr lang="en-US" sz="800" b="1" dirty="0">
                <a:solidFill>
                  <a:schemeClr val="accent4">
                    <a:lumMod val="75000"/>
                  </a:schemeClr>
                </a:solidFill>
                <a:latin typeface="Calibri" panose="020F0502020204030204" pitchFamily="34" charset="0"/>
              </a:rPr>
              <a:t>© 2024 Armstrong Teasdale LLP</a:t>
            </a:r>
          </a:p>
        </p:txBody>
      </p:sp>
      <p:pic>
        <p:nvPicPr>
          <p:cNvPr id="8" name="Picture 7" descr="A picture containing text, document&#10;&#10;Description automatically generated">
            <a:extLst>
              <a:ext uri="{FF2B5EF4-FFF2-40B4-BE49-F238E27FC236}">
                <a16:creationId xmlns:a16="http://schemas.microsoft.com/office/drawing/2014/main" id="{B3407474-BFCE-46EF-AAFC-08CA7843265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 y="0"/>
            <a:ext cx="9144000" cy="1725168"/>
          </a:xfrm>
          <a:prstGeom prst="rect">
            <a:avLst/>
          </a:prstGeom>
        </p:spPr>
      </p:pic>
      <p:sp>
        <p:nvSpPr>
          <p:cNvPr id="20" name="TextBox 19">
            <a:extLst>
              <a:ext uri="{FF2B5EF4-FFF2-40B4-BE49-F238E27FC236}">
                <a16:creationId xmlns:a16="http://schemas.microsoft.com/office/drawing/2014/main" id="{3B798682-EF30-415B-9C9B-5D797BD511C5}"/>
              </a:ext>
            </a:extLst>
          </p:cNvPr>
          <p:cNvSpPr txBox="1"/>
          <p:nvPr userDrawn="1"/>
        </p:nvSpPr>
        <p:spPr>
          <a:xfrm>
            <a:off x="3482100" y="4608329"/>
            <a:ext cx="5747807" cy="207749"/>
          </a:xfrm>
          <a:prstGeom prst="rect">
            <a:avLst/>
          </a:prstGeom>
          <a:noFill/>
        </p:spPr>
        <p:txBody>
          <a:bodyPr wrap="square" lIns="0" tIns="0" rIns="0" bIns="0" rtlCol="0">
            <a:spAutoFit/>
          </a:bodyPr>
          <a:lstStyle/>
          <a:p>
            <a:r>
              <a:rPr lang="en-US" sz="1350" b="1" i="1" dirty="0">
                <a:solidFill>
                  <a:schemeClr val="tx2"/>
                </a:solidFill>
                <a:latin typeface="Calibri" panose="020F0502020204030204" pitchFamily="34" charset="0"/>
                <a:cs typeface="Calibri" panose="020F0502020204030204" pitchFamily="34" charset="0"/>
              </a:rPr>
              <a:t>Always exceed expectations through teamwork and excellent client service.</a:t>
            </a:r>
          </a:p>
        </p:txBody>
      </p:sp>
      <p:sp>
        <p:nvSpPr>
          <p:cNvPr id="21" name="TextBox 20">
            <a:extLst>
              <a:ext uri="{FF2B5EF4-FFF2-40B4-BE49-F238E27FC236}">
                <a16:creationId xmlns:a16="http://schemas.microsoft.com/office/drawing/2014/main" id="{27D8EAD6-B5DC-4D29-8AE0-F0E0ACC81F75}"/>
              </a:ext>
            </a:extLst>
          </p:cNvPr>
          <p:cNvSpPr txBox="1"/>
          <p:nvPr userDrawn="1"/>
        </p:nvSpPr>
        <p:spPr>
          <a:xfrm>
            <a:off x="3192922" y="4514270"/>
            <a:ext cx="457200" cy="369332"/>
          </a:xfrm>
          <a:prstGeom prst="rect">
            <a:avLst/>
          </a:prstGeom>
          <a:noFill/>
        </p:spPr>
        <p:txBody>
          <a:bodyPr wrap="square" rtlCol="0">
            <a:spAutoFit/>
          </a:bodyPr>
          <a:lstStyle/>
          <a:p>
            <a:r>
              <a:rPr lang="en-US" sz="1800" b="1" i="1" spc="-300" baseline="0" dirty="0">
                <a:solidFill>
                  <a:schemeClr val="tx2"/>
                </a:solidFill>
                <a:latin typeface="Calibri" panose="020F0502020204030204" pitchFamily="34" charset="0"/>
                <a:cs typeface="Calibri" panose="020F0502020204030204" pitchFamily="34" charset="0"/>
              </a:rPr>
              <a:t>/</a:t>
            </a:r>
            <a:r>
              <a:rPr lang="en-US" sz="1800" b="1" i="1" spc="-250" dirty="0">
                <a:solidFill>
                  <a:schemeClr val="tx2"/>
                </a:solidFill>
                <a:latin typeface="Calibri" panose="020F0502020204030204" pitchFamily="34" charset="0"/>
                <a:cs typeface="Calibri" panose="020F0502020204030204" pitchFamily="34" charset="0"/>
              </a:rPr>
              <a:t>/</a:t>
            </a:r>
            <a:endParaRPr lang="en-US" sz="1800" spc="-250" dirty="0">
              <a:solidFill>
                <a:schemeClr val="tx2"/>
              </a:solidFill>
            </a:endParaRPr>
          </a:p>
        </p:txBody>
      </p:sp>
      <p:sp>
        <p:nvSpPr>
          <p:cNvPr id="17" name="Title 2">
            <a:extLst>
              <a:ext uri="{FF2B5EF4-FFF2-40B4-BE49-F238E27FC236}">
                <a16:creationId xmlns:a16="http://schemas.microsoft.com/office/drawing/2014/main" id="{2230000C-EC97-4545-9F01-70D600100E81}"/>
              </a:ext>
            </a:extLst>
          </p:cNvPr>
          <p:cNvSpPr>
            <a:spLocks noGrp="1"/>
          </p:cNvSpPr>
          <p:nvPr>
            <p:ph type="title" hasCustomPrompt="1"/>
          </p:nvPr>
        </p:nvSpPr>
        <p:spPr>
          <a:xfrm>
            <a:off x="457200" y="2159330"/>
            <a:ext cx="5638800" cy="1599465"/>
          </a:xfrm>
        </p:spPr>
        <p:txBody>
          <a:bodyPr lIns="0" tIns="0" rIns="0" bIns="182880" anchor="ctr" anchorCtr="0">
            <a:normAutofit/>
          </a:bodyPr>
          <a:lstStyle>
            <a:lvl1pPr algn="l">
              <a:defRPr sz="3400">
                <a:solidFill>
                  <a:schemeClr val="bg1"/>
                </a:solidFill>
              </a:defRPr>
            </a:lvl1pPr>
          </a:lstStyle>
          <a:p>
            <a:r>
              <a:rPr lang="en-US" dirty="0"/>
              <a:t>Presentation Title</a:t>
            </a:r>
          </a:p>
        </p:txBody>
      </p:sp>
    </p:spTree>
    <p:extLst>
      <p:ext uri="{BB962C8B-B14F-4D97-AF65-F5344CB8AC3E}">
        <p14:creationId xmlns:p14="http://schemas.microsoft.com/office/powerpoint/2010/main" val="1071057915"/>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28">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28600" y="1708150"/>
            <a:ext cx="2809374" cy="4387850"/>
          </a:xfrm>
          <a:solidFill>
            <a:schemeClr val="bg1">
              <a:lumMod val="95000"/>
            </a:schemeClr>
          </a:solidFill>
        </p:spPr>
        <p:txBody>
          <a:bodyPr lIns="137160" tIns="137160" rIns="137160" bIns="228600">
            <a:normAutofit/>
          </a:bodyPr>
          <a:lstStyle>
            <a:lvl1pPr marL="174625" indent="-174625">
              <a:spcBef>
                <a:spcPts val="800"/>
              </a:spcBef>
              <a:defRPr sz="1800" baseline="0"/>
            </a:lvl1pPr>
            <a:lvl2pPr marL="517525" indent="-174625">
              <a:spcBef>
                <a:spcPts val="800"/>
              </a:spcBef>
              <a:defRPr sz="1600"/>
            </a:lvl2pPr>
            <a:lvl3pPr marL="860425" indent="-174625">
              <a:spcBef>
                <a:spcPts val="800"/>
              </a:spcBef>
              <a:defRPr sz="1400"/>
            </a:lvl3pPr>
            <a:lvl4pPr marL="1143000" indent="-114300">
              <a:spcBef>
                <a:spcPts val="800"/>
              </a:spcBef>
              <a:defRPr sz="1200"/>
            </a:lvl4pPr>
            <a:lvl5pPr marL="1431925" indent="-114300">
              <a:spcBef>
                <a:spcPts val="800"/>
              </a:spcBef>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4" name="Footer Placeholder 3">
            <a:extLst>
              <a:ext uri="{FF2B5EF4-FFF2-40B4-BE49-F238E27FC236}">
                <a16:creationId xmlns:a16="http://schemas.microsoft.com/office/drawing/2014/main" id="{3E05DF01-55CC-472D-821B-BB1B11E679E5}"/>
              </a:ext>
            </a:extLst>
          </p:cNvPr>
          <p:cNvSpPr>
            <a:spLocks noGrp="1"/>
          </p:cNvSpPr>
          <p:nvPr>
            <p:ph type="ftr" sz="quarter" idx="10"/>
          </p:nvPr>
        </p:nvSpPr>
        <p:spPr/>
        <p:txBody>
          <a:bodyPr/>
          <a:lstStyle/>
          <a:p>
            <a:endParaRPr lang="en-US" dirty="0"/>
          </a:p>
        </p:txBody>
      </p:sp>
      <p:sp>
        <p:nvSpPr>
          <p:cNvPr id="11" name="Content Placeholder 2">
            <a:extLst>
              <a:ext uri="{FF2B5EF4-FFF2-40B4-BE49-F238E27FC236}">
                <a16:creationId xmlns:a16="http://schemas.microsoft.com/office/drawing/2014/main" id="{38B386B6-E0E2-459F-954C-3CEB710AC9F5}"/>
              </a:ext>
            </a:extLst>
          </p:cNvPr>
          <p:cNvSpPr>
            <a:spLocks noGrp="1"/>
          </p:cNvSpPr>
          <p:nvPr>
            <p:ph idx="11" hasCustomPrompt="1"/>
          </p:nvPr>
        </p:nvSpPr>
        <p:spPr>
          <a:xfrm>
            <a:off x="3167313" y="1708150"/>
            <a:ext cx="2809374" cy="4387850"/>
          </a:xfrm>
          <a:solidFill>
            <a:schemeClr val="bg1">
              <a:lumMod val="95000"/>
            </a:schemeClr>
          </a:solidFill>
        </p:spPr>
        <p:txBody>
          <a:bodyPr lIns="137160" tIns="137160" rIns="137160" bIns="228600">
            <a:normAutofit/>
          </a:bodyPr>
          <a:lstStyle>
            <a:lvl1pPr marL="174625" indent="-174625">
              <a:spcBef>
                <a:spcPts val="800"/>
              </a:spcBef>
              <a:defRPr sz="1800" baseline="0"/>
            </a:lvl1pPr>
            <a:lvl2pPr marL="517525" indent="-174625">
              <a:spcBef>
                <a:spcPts val="800"/>
              </a:spcBef>
              <a:defRPr sz="1600"/>
            </a:lvl2pPr>
            <a:lvl3pPr marL="860425" indent="-174625">
              <a:spcBef>
                <a:spcPts val="800"/>
              </a:spcBef>
              <a:defRPr sz="1400"/>
            </a:lvl3pPr>
            <a:lvl4pPr marL="1143000" indent="-114300">
              <a:spcBef>
                <a:spcPts val="800"/>
              </a:spcBef>
              <a:defRPr sz="1200"/>
            </a:lvl4pPr>
            <a:lvl5pPr marL="1431925" indent="-114300">
              <a:spcBef>
                <a:spcPts val="800"/>
              </a:spcBef>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0D1A1907-EBA4-478F-B13C-9E3D3114BC49}"/>
              </a:ext>
            </a:extLst>
          </p:cNvPr>
          <p:cNvSpPr>
            <a:spLocks noGrp="1"/>
          </p:cNvSpPr>
          <p:nvPr>
            <p:ph idx="12" hasCustomPrompt="1"/>
          </p:nvPr>
        </p:nvSpPr>
        <p:spPr>
          <a:xfrm>
            <a:off x="6106026" y="1708150"/>
            <a:ext cx="2809374" cy="4387850"/>
          </a:xfrm>
          <a:solidFill>
            <a:schemeClr val="bg1">
              <a:lumMod val="95000"/>
            </a:schemeClr>
          </a:solidFill>
        </p:spPr>
        <p:txBody>
          <a:bodyPr lIns="137160" tIns="137160" rIns="137160" bIns="228600">
            <a:normAutofit/>
          </a:bodyPr>
          <a:lstStyle>
            <a:lvl1pPr marL="174625" indent="-174625">
              <a:spcBef>
                <a:spcPts val="800"/>
              </a:spcBef>
              <a:defRPr sz="1800" baseline="0"/>
            </a:lvl1pPr>
            <a:lvl2pPr marL="517525" indent="-174625">
              <a:spcBef>
                <a:spcPts val="800"/>
              </a:spcBef>
              <a:defRPr sz="1600"/>
            </a:lvl2pPr>
            <a:lvl3pPr marL="860425" indent="-174625">
              <a:spcBef>
                <a:spcPts val="800"/>
              </a:spcBef>
              <a:defRPr sz="1400"/>
            </a:lvl3pPr>
            <a:lvl4pPr marL="1143000" indent="-114300">
              <a:spcBef>
                <a:spcPts val="800"/>
              </a:spcBef>
              <a:defRPr sz="1200"/>
            </a:lvl4pPr>
            <a:lvl5pPr marL="1431925" indent="-114300">
              <a:spcBef>
                <a:spcPts val="800"/>
              </a:spcBef>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9B9FE347-36ED-4488-A316-90ED3932F68A}"/>
              </a:ext>
            </a:extLst>
          </p:cNvPr>
          <p:cNvSpPr>
            <a:spLocks noGrp="1"/>
          </p:cNvSpPr>
          <p:nvPr>
            <p:ph type="title" hasCustomPrompt="1"/>
          </p:nvPr>
        </p:nvSpPr>
        <p:spPr>
          <a:xfrm>
            <a:off x="228600" y="228600"/>
            <a:ext cx="8686800" cy="1371600"/>
          </a:xfrm>
          <a:solidFill>
            <a:schemeClr val="tx1"/>
          </a:solidFill>
        </p:spPr>
        <p:txBody>
          <a:bodyPr lIns="310896" tIns="91440" rIns="228600" bIns="91440"/>
          <a:lstStyle>
            <a:lvl1pPr>
              <a:defRPr>
                <a:solidFill>
                  <a:schemeClr val="bg1"/>
                </a:solidFill>
              </a:defRPr>
            </a:lvl1pPr>
          </a:lstStyle>
          <a:p>
            <a:r>
              <a:rPr lang="en-US" dirty="0"/>
              <a:t>Click to add title</a:t>
            </a:r>
          </a:p>
        </p:txBody>
      </p:sp>
    </p:spTree>
    <p:extLst>
      <p:ext uri="{BB962C8B-B14F-4D97-AF65-F5344CB8AC3E}">
        <p14:creationId xmlns:p14="http://schemas.microsoft.com/office/powerpoint/2010/main" val="3770462123"/>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29">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28600" y="2286000"/>
            <a:ext cx="4267200" cy="3810000"/>
          </a:xfrm>
          <a:noFill/>
        </p:spPr>
        <p:txBody>
          <a:bodyPr lIns="137160" tIns="182880" rIns="274320" bIns="228600"/>
          <a:lstStyle>
            <a:lvl1pPr marL="174625" indent="-174625">
              <a:spcBef>
                <a:spcPts val="800"/>
              </a:spcBef>
              <a:defRPr sz="1600" baseline="0"/>
            </a:lvl1pPr>
            <a:lvl2pPr marL="517525" indent="-174625">
              <a:spcBef>
                <a:spcPts val="800"/>
              </a:spcBef>
              <a:defRPr sz="1600"/>
            </a:lvl2pPr>
            <a:lvl3pPr marL="860425" indent="-174625">
              <a:spcBef>
                <a:spcPts val="800"/>
              </a:spcBef>
              <a:defRPr sz="1400"/>
            </a:lvl3pPr>
            <a:lvl4pPr marL="1143000" indent="-114300">
              <a:spcBef>
                <a:spcPts val="800"/>
              </a:spcBef>
              <a:defRPr sz="1200"/>
            </a:lvl4pPr>
            <a:lvl5pPr marL="1431925" indent="-114300">
              <a:spcBef>
                <a:spcPts val="800"/>
              </a:spcBef>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4" name="Footer Placeholder 3">
            <a:extLst>
              <a:ext uri="{FF2B5EF4-FFF2-40B4-BE49-F238E27FC236}">
                <a16:creationId xmlns:a16="http://schemas.microsoft.com/office/drawing/2014/main" id="{3E05DF01-55CC-472D-821B-BB1B11E679E5}"/>
              </a:ext>
            </a:extLst>
          </p:cNvPr>
          <p:cNvSpPr>
            <a:spLocks noGrp="1"/>
          </p:cNvSpPr>
          <p:nvPr>
            <p:ph type="ftr" sz="quarter" idx="10"/>
          </p:nvPr>
        </p:nvSpPr>
        <p:spPr/>
        <p:txBody>
          <a:bodyPr/>
          <a:lstStyle/>
          <a:p>
            <a:endParaRPr lang="en-US" dirty="0"/>
          </a:p>
        </p:txBody>
      </p:sp>
      <p:sp>
        <p:nvSpPr>
          <p:cNvPr id="7" name="Content Placeholder 2">
            <a:extLst>
              <a:ext uri="{FF2B5EF4-FFF2-40B4-BE49-F238E27FC236}">
                <a16:creationId xmlns:a16="http://schemas.microsoft.com/office/drawing/2014/main" id="{26ABACA0-0827-447D-826A-A6EBDC6F9185}"/>
              </a:ext>
            </a:extLst>
          </p:cNvPr>
          <p:cNvSpPr>
            <a:spLocks noGrp="1"/>
          </p:cNvSpPr>
          <p:nvPr>
            <p:ph idx="11" hasCustomPrompt="1"/>
          </p:nvPr>
        </p:nvSpPr>
        <p:spPr>
          <a:xfrm>
            <a:off x="4648202" y="2286000"/>
            <a:ext cx="4267200" cy="3809999"/>
          </a:xfrm>
          <a:noFill/>
        </p:spPr>
        <p:txBody>
          <a:bodyPr lIns="137160" tIns="182880" rIns="274320" bIns="228600"/>
          <a:lstStyle>
            <a:lvl1pPr marL="174625" indent="-174625">
              <a:spcBef>
                <a:spcPts val="800"/>
              </a:spcBef>
              <a:defRPr sz="1600" baseline="0"/>
            </a:lvl1pPr>
            <a:lvl2pPr marL="517525" indent="-174625">
              <a:spcBef>
                <a:spcPts val="800"/>
              </a:spcBef>
              <a:defRPr sz="1600"/>
            </a:lvl2pPr>
            <a:lvl3pPr marL="860425" indent="-174625">
              <a:spcBef>
                <a:spcPts val="800"/>
              </a:spcBef>
              <a:defRPr sz="1400"/>
            </a:lvl3pPr>
            <a:lvl4pPr marL="1143000" indent="-114300">
              <a:spcBef>
                <a:spcPts val="800"/>
              </a:spcBef>
              <a:defRPr sz="1200"/>
            </a:lvl4pPr>
            <a:lvl5pPr marL="1431925" indent="-114300">
              <a:spcBef>
                <a:spcPts val="800"/>
              </a:spcBef>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a:extLst>
              <a:ext uri="{FF2B5EF4-FFF2-40B4-BE49-F238E27FC236}">
                <a16:creationId xmlns:a16="http://schemas.microsoft.com/office/drawing/2014/main" id="{5B76F244-43A9-4BF6-A3C4-84E7CEC79330}"/>
              </a:ext>
            </a:extLst>
          </p:cNvPr>
          <p:cNvSpPr>
            <a:spLocks noGrp="1"/>
          </p:cNvSpPr>
          <p:nvPr>
            <p:ph type="body" sz="quarter" idx="12" hasCustomPrompt="1"/>
          </p:nvPr>
        </p:nvSpPr>
        <p:spPr>
          <a:xfrm>
            <a:off x="228600" y="1790700"/>
            <a:ext cx="4267200" cy="419100"/>
          </a:xfrm>
          <a:solidFill>
            <a:schemeClr val="bg1">
              <a:lumMod val="95000"/>
            </a:schemeClr>
          </a:solidFill>
        </p:spPr>
        <p:txBody>
          <a:bodyPr lIns="137160" tIns="45720" rIns="137160" bIns="45720" anchor="ctr" anchorCtr="0">
            <a:normAutofit/>
          </a:bodyPr>
          <a:lstStyle>
            <a:lvl1pPr marL="0" indent="0">
              <a:buNone/>
              <a:defRPr sz="2000"/>
            </a:lvl1pPr>
          </a:lstStyle>
          <a:p>
            <a:pPr lvl="0"/>
            <a:r>
              <a:rPr lang="en-US" dirty="0"/>
              <a:t>Click to add title</a:t>
            </a:r>
          </a:p>
        </p:txBody>
      </p:sp>
      <p:sp>
        <p:nvSpPr>
          <p:cNvPr id="11" name="Text Placeholder 5">
            <a:extLst>
              <a:ext uri="{FF2B5EF4-FFF2-40B4-BE49-F238E27FC236}">
                <a16:creationId xmlns:a16="http://schemas.microsoft.com/office/drawing/2014/main" id="{8B7BEE8B-2D90-4193-9AB3-FC7720E9AC19}"/>
              </a:ext>
            </a:extLst>
          </p:cNvPr>
          <p:cNvSpPr>
            <a:spLocks noGrp="1"/>
          </p:cNvSpPr>
          <p:nvPr>
            <p:ph type="body" sz="quarter" idx="13" hasCustomPrompt="1"/>
          </p:nvPr>
        </p:nvSpPr>
        <p:spPr>
          <a:xfrm>
            <a:off x="4648200" y="1790700"/>
            <a:ext cx="4267200" cy="419100"/>
          </a:xfrm>
          <a:solidFill>
            <a:schemeClr val="bg1">
              <a:lumMod val="95000"/>
            </a:schemeClr>
          </a:solidFill>
        </p:spPr>
        <p:txBody>
          <a:bodyPr lIns="137160" tIns="45720" rIns="137160" bIns="45720" anchor="ctr" anchorCtr="0">
            <a:normAutofit/>
          </a:bodyPr>
          <a:lstStyle>
            <a:lvl1pPr marL="0" indent="0">
              <a:buNone/>
              <a:defRPr sz="2000"/>
            </a:lvl1pPr>
          </a:lstStyle>
          <a:p>
            <a:pPr lvl="0"/>
            <a:r>
              <a:rPr lang="en-US" dirty="0"/>
              <a:t>Click to add title</a:t>
            </a:r>
          </a:p>
        </p:txBody>
      </p:sp>
      <p:sp>
        <p:nvSpPr>
          <p:cNvPr id="12" name="Title 1">
            <a:extLst>
              <a:ext uri="{FF2B5EF4-FFF2-40B4-BE49-F238E27FC236}">
                <a16:creationId xmlns:a16="http://schemas.microsoft.com/office/drawing/2014/main" id="{14D885CD-EC32-48F5-B0BE-C94AD4142BE2}"/>
              </a:ext>
            </a:extLst>
          </p:cNvPr>
          <p:cNvSpPr>
            <a:spLocks noGrp="1"/>
          </p:cNvSpPr>
          <p:nvPr>
            <p:ph type="title" hasCustomPrompt="1"/>
          </p:nvPr>
        </p:nvSpPr>
        <p:spPr>
          <a:xfrm>
            <a:off x="228600" y="228600"/>
            <a:ext cx="8686800" cy="1371600"/>
          </a:xfrm>
          <a:solidFill>
            <a:schemeClr val="tx1"/>
          </a:solidFill>
        </p:spPr>
        <p:txBody>
          <a:bodyPr lIns="310896" tIns="91440" rIns="228600" bIns="91440"/>
          <a:lstStyle>
            <a:lvl1pPr>
              <a:defRPr>
                <a:solidFill>
                  <a:schemeClr val="bg1"/>
                </a:solidFill>
              </a:defRPr>
            </a:lvl1pPr>
          </a:lstStyle>
          <a:p>
            <a:r>
              <a:rPr lang="en-US" dirty="0"/>
              <a:t>Click to add title</a:t>
            </a:r>
          </a:p>
        </p:txBody>
      </p:sp>
    </p:spTree>
    <p:extLst>
      <p:ext uri="{BB962C8B-B14F-4D97-AF65-F5344CB8AC3E}">
        <p14:creationId xmlns:p14="http://schemas.microsoft.com/office/powerpoint/2010/main" val="1660478041"/>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30">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28600" y="2286000"/>
            <a:ext cx="4267200" cy="3810000"/>
          </a:xfrm>
          <a:noFill/>
        </p:spPr>
        <p:txBody>
          <a:bodyPr lIns="137160" tIns="182880" rIns="274320" bIns="228600"/>
          <a:lstStyle>
            <a:lvl1pPr marL="0" indent="0">
              <a:spcBef>
                <a:spcPts val="800"/>
              </a:spcBef>
              <a:buNone/>
              <a:defRPr sz="1600" baseline="0"/>
            </a:lvl1pPr>
            <a:lvl2pPr marL="342900" indent="0">
              <a:spcBef>
                <a:spcPts val="800"/>
              </a:spcBef>
              <a:buNone/>
              <a:defRPr sz="1600"/>
            </a:lvl2pPr>
            <a:lvl3pPr marL="685800" indent="0">
              <a:spcBef>
                <a:spcPts val="800"/>
              </a:spcBef>
              <a:buNone/>
              <a:defRPr sz="1400"/>
            </a:lvl3pPr>
            <a:lvl4pPr marL="1028700" indent="0">
              <a:spcBef>
                <a:spcPts val="800"/>
              </a:spcBef>
              <a:buNone/>
              <a:defRPr sz="1200"/>
            </a:lvl4pPr>
            <a:lvl5pPr marL="1317625" indent="0">
              <a:spcBef>
                <a:spcPts val="800"/>
              </a:spcBef>
              <a:buNone/>
              <a:defRPr sz="1200"/>
            </a:lvl5pPr>
          </a:lstStyle>
          <a:p>
            <a:pPr lvl="0"/>
            <a:r>
              <a:rPr lang="en-US" dirty="0"/>
              <a:t>Click to add content in paragraph form</a:t>
            </a:r>
          </a:p>
        </p:txBody>
      </p:sp>
      <p:sp>
        <p:nvSpPr>
          <p:cNvPr id="9" name="Slide Number Placeholder 5"/>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4" name="Footer Placeholder 3">
            <a:extLst>
              <a:ext uri="{FF2B5EF4-FFF2-40B4-BE49-F238E27FC236}">
                <a16:creationId xmlns:a16="http://schemas.microsoft.com/office/drawing/2014/main" id="{3E05DF01-55CC-472D-821B-BB1B11E679E5}"/>
              </a:ext>
            </a:extLst>
          </p:cNvPr>
          <p:cNvSpPr>
            <a:spLocks noGrp="1"/>
          </p:cNvSpPr>
          <p:nvPr>
            <p:ph type="ftr" sz="quarter" idx="10"/>
          </p:nvPr>
        </p:nvSpPr>
        <p:spPr/>
        <p:txBody>
          <a:bodyPr/>
          <a:lstStyle/>
          <a:p>
            <a:endParaRPr lang="en-US" dirty="0"/>
          </a:p>
        </p:txBody>
      </p:sp>
      <p:sp>
        <p:nvSpPr>
          <p:cNvPr id="7" name="Content Placeholder 2">
            <a:extLst>
              <a:ext uri="{FF2B5EF4-FFF2-40B4-BE49-F238E27FC236}">
                <a16:creationId xmlns:a16="http://schemas.microsoft.com/office/drawing/2014/main" id="{26ABACA0-0827-447D-826A-A6EBDC6F9185}"/>
              </a:ext>
            </a:extLst>
          </p:cNvPr>
          <p:cNvSpPr>
            <a:spLocks noGrp="1"/>
          </p:cNvSpPr>
          <p:nvPr>
            <p:ph idx="11" hasCustomPrompt="1"/>
          </p:nvPr>
        </p:nvSpPr>
        <p:spPr>
          <a:xfrm>
            <a:off x="4648202" y="2286000"/>
            <a:ext cx="4267200" cy="3809999"/>
          </a:xfrm>
          <a:noFill/>
        </p:spPr>
        <p:txBody>
          <a:bodyPr lIns="137160" tIns="182880" rIns="274320" bIns="228600"/>
          <a:lstStyle>
            <a:lvl1pPr marL="0" indent="0">
              <a:spcBef>
                <a:spcPts val="800"/>
              </a:spcBef>
              <a:buNone/>
              <a:defRPr sz="1600" baseline="0"/>
            </a:lvl1pPr>
            <a:lvl2pPr marL="342900" indent="0">
              <a:spcBef>
                <a:spcPts val="800"/>
              </a:spcBef>
              <a:buNone/>
              <a:defRPr sz="1600"/>
            </a:lvl2pPr>
            <a:lvl3pPr marL="685800" indent="0">
              <a:spcBef>
                <a:spcPts val="800"/>
              </a:spcBef>
              <a:buNone/>
              <a:defRPr sz="1400"/>
            </a:lvl3pPr>
            <a:lvl4pPr marL="1028700" indent="0">
              <a:spcBef>
                <a:spcPts val="800"/>
              </a:spcBef>
              <a:buNone/>
              <a:defRPr sz="1200"/>
            </a:lvl4pPr>
            <a:lvl5pPr marL="1317625" indent="0">
              <a:spcBef>
                <a:spcPts val="800"/>
              </a:spcBef>
              <a:buNone/>
              <a:defRPr sz="1200"/>
            </a:lvl5pPr>
          </a:lstStyle>
          <a:p>
            <a:pPr lvl="0"/>
            <a:r>
              <a:rPr lang="en-US" dirty="0"/>
              <a:t>Click to add content in paragraph form</a:t>
            </a:r>
          </a:p>
        </p:txBody>
      </p:sp>
      <p:sp>
        <p:nvSpPr>
          <p:cNvPr id="6" name="Text Placeholder 5">
            <a:extLst>
              <a:ext uri="{FF2B5EF4-FFF2-40B4-BE49-F238E27FC236}">
                <a16:creationId xmlns:a16="http://schemas.microsoft.com/office/drawing/2014/main" id="{5B76F244-43A9-4BF6-A3C4-84E7CEC79330}"/>
              </a:ext>
            </a:extLst>
          </p:cNvPr>
          <p:cNvSpPr>
            <a:spLocks noGrp="1"/>
          </p:cNvSpPr>
          <p:nvPr>
            <p:ph type="body" sz="quarter" idx="12" hasCustomPrompt="1"/>
          </p:nvPr>
        </p:nvSpPr>
        <p:spPr>
          <a:xfrm>
            <a:off x="228600" y="1790700"/>
            <a:ext cx="4267200" cy="419100"/>
          </a:xfrm>
          <a:solidFill>
            <a:schemeClr val="bg1">
              <a:lumMod val="95000"/>
            </a:schemeClr>
          </a:solidFill>
        </p:spPr>
        <p:txBody>
          <a:bodyPr lIns="137160" tIns="45720" rIns="137160" bIns="45720" anchor="ctr" anchorCtr="0">
            <a:normAutofit/>
          </a:bodyPr>
          <a:lstStyle>
            <a:lvl1pPr marL="0" indent="0">
              <a:buNone/>
              <a:defRPr sz="2000"/>
            </a:lvl1pPr>
          </a:lstStyle>
          <a:p>
            <a:pPr lvl="0"/>
            <a:r>
              <a:rPr lang="en-US" dirty="0"/>
              <a:t>Click to add title</a:t>
            </a:r>
          </a:p>
        </p:txBody>
      </p:sp>
      <p:sp>
        <p:nvSpPr>
          <p:cNvPr id="11" name="Text Placeholder 5">
            <a:extLst>
              <a:ext uri="{FF2B5EF4-FFF2-40B4-BE49-F238E27FC236}">
                <a16:creationId xmlns:a16="http://schemas.microsoft.com/office/drawing/2014/main" id="{8B7BEE8B-2D90-4193-9AB3-FC7720E9AC19}"/>
              </a:ext>
            </a:extLst>
          </p:cNvPr>
          <p:cNvSpPr>
            <a:spLocks noGrp="1"/>
          </p:cNvSpPr>
          <p:nvPr>
            <p:ph type="body" sz="quarter" idx="13" hasCustomPrompt="1"/>
          </p:nvPr>
        </p:nvSpPr>
        <p:spPr>
          <a:xfrm>
            <a:off x="4648200" y="1790700"/>
            <a:ext cx="4267200" cy="419100"/>
          </a:xfrm>
          <a:solidFill>
            <a:schemeClr val="bg1">
              <a:lumMod val="95000"/>
            </a:schemeClr>
          </a:solidFill>
        </p:spPr>
        <p:txBody>
          <a:bodyPr lIns="137160" tIns="45720" rIns="137160" bIns="45720" anchor="ctr" anchorCtr="0">
            <a:normAutofit/>
          </a:bodyPr>
          <a:lstStyle>
            <a:lvl1pPr marL="0" indent="0">
              <a:buNone/>
              <a:defRPr sz="2000"/>
            </a:lvl1pPr>
          </a:lstStyle>
          <a:p>
            <a:pPr lvl="0"/>
            <a:r>
              <a:rPr lang="en-US" dirty="0"/>
              <a:t>Click to add title</a:t>
            </a:r>
          </a:p>
        </p:txBody>
      </p:sp>
      <p:sp>
        <p:nvSpPr>
          <p:cNvPr id="12" name="Title 1">
            <a:extLst>
              <a:ext uri="{FF2B5EF4-FFF2-40B4-BE49-F238E27FC236}">
                <a16:creationId xmlns:a16="http://schemas.microsoft.com/office/drawing/2014/main" id="{14D885CD-EC32-48F5-B0BE-C94AD4142BE2}"/>
              </a:ext>
            </a:extLst>
          </p:cNvPr>
          <p:cNvSpPr>
            <a:spLocks noGrp="1"/>
          </p:cNvSpPr>
          <p:nvPr>
            <p:ph type="title" hasCustomPrompt="1"/>
          </p:nvPr>
        </p:nvSpPr>
        <p:spPr>
          <a:xfrm>
            <a:off x="228600" y="228600"/>
            <a:ext cx="8686800" cy="1371600"/>
          </a:xfrm>
          <a:solidFill>
            <a:schemeClr val="tx1"/>
          </a:solidFill>
        </p:spPr>
        <p:txBody>
          <a:bodyPr lIns="310896" tIns="91440" rIns="228600" bIns="91440"/>
          <a:lstStyle>
            <a:lvl1pPr>
              <a:defRPr>
                <a:solidFill>
                  <a:schemeClr val="bg1"/>
                </a:solidFill>
              </a:defRPr>
            </a:lvl1pPr>
          </a:lstStyle>
          <a:p>
            <a:r>
              <a:rPr lang="en-US" dirty="0"/>
              <a:t>Click to add title</a:t>
            </a:r>
          </a:p>
        </p:txBody>
      </p:sp>
    </p:spTree>
    <p:extLst>
      <p:ext uri="{BB962C8B-B14F-4D97-AF65-F5344CB8AC3E}">
        <p14:creationId xmlns:p14="http://schemas.microsoft.com/office/powerpoint/2010/main" val="34468274"/>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R3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228600"/>
            <a:ext cx="8686800" cy="1371600"/>
          </a:xfrm>
          <a:solidFill>
            <a:schemeClr val="tx1"/>
          </a:solidFill>
        </p:spPr>
        <p:txBody>
          <a:bodyPr lIns="310896" tIns="91440" rIns="228600" bIns="91440"/>
          <a:lstStyle>
            <a:lvl1pPr>
              <a:defRPr>
                <a:solidFill>
                  <a:schemeClr val="bg1"/>
                </a:solidFill>
              </a:defRPr>
            </a:lvl1pPr>
          </a:lstStyle>
          <a:p>
            <a:r>
              <a:rPr lang="en-US" dirty="0"/>
              <a:t>Click to add title</a:t>
            </a:r>
          </a:p>
        </p:txBody>
      </p:sp>
      <p:sp>
        <p:nvSpPr>
          <p:cNvPr id="3" name="Content Placeholder 2"/>
          <p:cNvSpPr>
            <a:spLocks noGrp="1"/>
          </p:cNvSpPr>
          <p:nvPr>
            <p:ph idx="1" hasCustomPrompt="1"/>
          </p:nvPr>
        </p:nvSpPr>
        <p:spPr>
          <a:xfrm>
            <a:off x="228600" y="1708150"/>
            <a:ext cx="8686800" cy="4387850"/>
          </a:xfrm>
          <a:solidFill>
            <a:schemeClr val="bg1">
              <a:lumMod val="95000"/>
            </a:schemeClr>
          </a:solidFill>
        </p:spPr>
        <p:txBody>
          <a:bodyPr lIns="228600" tIns="228600" rIns="228600" bIns="228600" numCol="2" spcCol="365760">
            <a:normAutofit/>
          </a:bodyPr>
          <a:lstStyle>
            <a:lvl1pPr marL="0" indent="0">
              <a:buNone/>
              <a:defRPr sz="17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 in paragraph form</a:t>
            </a:r>
            <a:br>
              <a:rPr lang="en-US" dirty="0"/>
            </a:br>
            <a:r>
              <a:rPr lang="en-US" dirty="0"/>
              <a:t>(auto-populates into two columns)</a:t>
            </a:r>
          </a:p>
        </p:txBody>
      </p:sp>
      <p:sp>
        <p:nvSpPr>
          <p:cNvPr id="9" name="Slide Number Placeholder 5"/>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4" name="Footer Placeholder 3">
            <a:extLst>
              <a:ext uri="{FF2B5EF4-FFF2-40B4-BE49-F238E27FC236}">
                <a16:creationId xmlns:a16="http://schemas.microsoft.com/office/drawing/2014/main" id="{3E05DF01-55CC-472D-821B-BB1B11E679E5}"/>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384651097"/>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3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43691A7B-92C6-4099-A916-897A05730C90}"/>
              </a:ext>
            </a:extLst>
          </p:cNvPr>
          <p:cNvSpPr>
            <a:spLocks noGrp="1"/>
          </p:cNvSpPr>
          <p:nvPr>
            <p:ph type="pic" sz="quarter" idx="11" hasCustomPrompt="1"/>
          </p:nvPr>
        </p:nvSpPr>
        <p:spPr>
          <a:xfrm>
            <a:off x="6279544" y="228600"/>
            <a:ext cx="2635856" cy="1371600"/>
          </a:xfrm>
          <a:custGeom>
            <a:avLst/>
            <a:gdLst>
              <a:gd name="connsiteX0" fmla="*/ 610812 w 2635856"/>
              <a:gd name="connsiteY0" fmla="*/ 0 h 1371600"/>
              <a:gd name="connsiteX1" fmla="*/ 2635856 w 2635856"/>
              <a:gd name="connsiteY1" fmla="*/ 0 h 1371600"/>
              <a:gd name="connsiteX2" fmla="*/ 2635856 w 2635856"/>
              <a:gd name="connsiteY2" fmla="*/ 1371600 h 1371600"/>
              <a:gd name="connsiteX3" fmla="*/ 0 w 2635856"/>
              <a:gd name="connsiteY3" fmla="*/ 1371600 h 1371600"/>
              <a:gd name="connsiteX0" fmla="*/ 584618 w 2635856"/>
              <a:gd name="connsiteY0" fmla="*/ 0 h 1371600"/>
              <a:gd name="connsiteX1" fmla="*/ 2635856 w 2635856"/>
              <a:gd name="connsiteY1" fmla="*/ 0 h 1371600"/>
              <a:gd name="connsiteX2" fmla="*/ 2635856 w 2635856"/>
              <a:gd name="connsiteY2" fmla="*/ 1371600 h 1371600"/>
              <a:gd name="connsiteX3" fmla="*/ 0 w 2635856"/>
              <a:gd name="connsiteY3" fmla="*/ 1371600 h 1371600"/>
              <a:gd name="connsiteX4" fmla="*/ 584618 w 2635856"/>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856" h="1371600">
                <a:moveTo>
                  <a:pt x="584618" y="0"/>
                </a:moveTo>
                <a:lnTo>
                  <a:pt x="2635856" y="0"/>
                </a:lnTo>
                <a:lnTo>
                  <a:pt x="2635856" y="1371600"/>
                </a:lnTo>
                <a:lnTo>
                  <a:pt x="0" y="1371600"/>
                </a:lnTo>
                <a:cubicBezTo>
                  <a:pt x="203604" y="914400"/>
                  <a:pt x="381014" y="457200"/>
                  <a:pt x="584618" y="0"/>
                </a:cubicBezTo>
                <a:close/>
              </a:path>
            </a:pathLst>
          </a:custGeom>
          <a:pattFill prst="lgCheck">
            <a:fgClr>
              <a:schemeClr val="bg2"/>
            </a:fgClr>
            <a:bgClr>
              <a:schemeClr val="bg1"/>
            </a:bgClr>
          </a:pattFill>
        </p:spPr>
        <p:txBody>
          <a:bodyPr wrap="square" anchor="ctr" anchorCtr="0">
            <a:noAutofit/>
          </a:bodyPr>
          <a:lstStyle>
            <a:lvl1pPr marL="0" indent="0" algn="ctr">
              <a:buNone/>
              <a:defRPr sz="2000"/>
            </a:lvl1pPr>
          </a:lstStyle>
          <a:p>
            <a:r>
              <a:rPr lang="en-US" dirty="0"/>
              <a:t>Click icon to </a:t>
            </a:r>
            <a:br>
              <a:rPr lang="en-US" dirty="0"/>
            </a:br>
            <a:r>
              <a:rPr lang="en-US" dirty="0"/>
              <a:t>insert graphic</a:t>
            </a:r>
          </a:p>
        </p:txBody>
      </p:sp>
      <p:sp>
        <p:nvSpPr>
          <p:cNvPr id="12" name="Title 11">
            <a:extLst>
              <a:ext uri="{FF2B5EF4-FFF2-40B4-BE49-F238E27FC236}">
                <a16:creationId xmlns:a16="http://schemas.microsoft.com/office/drawing/2014/main" id="{B6D98DA9-3CEE-4BC5-A29E-02F1AE74962D}"/>
              </a:ext>
            </a:extLst>
          </p:cNvPr>
          <p:cNvSpPr>
            <a:spLocks noGrp="1"/>
          </p:cNvSpPr>
          <p:nvPr>
            <p:ph type="title" hasCustomPrompt="1"/>
          </p:nvPr>
        </p:nvSpPr>
        <p:spPr>
          <a:xfrm>
            <a:off x="228601" y="228600"/>
            <a:ext cx="6503499" cy="1371600"/>
          </a:xfrm>
          <a:custGeom>
            <a:avLst/>
            <a:gdLst>
              <a:gd name="connsiteX0" fmla="*/ 0 w 6503499"/>
              <a:gd name="connsiteY0" fmla="*/ 0 h 1371600"/>
              <a:gd name="connsiteX1" fmla="*/ 6503499 w 6503499"/>
              <a:gd name="connsiteY1" fmla="*/ 0 h 1371600"/>
              <a:gd name="connsiteX2" fmla="*/ 5920364 w 6503499"/>
              <a:gd name="connsiteY2" fmla="*/ 1371600 h 1371600"/>
              <a:gd name="connsiteX3" fmla="*/ 0 w 6503499"/>
              <a:gd name="connsiteY3" fmla="*/ 1371600 h 1371600"/>
            </a:gdLst>
            <a:ahLst/>
            <a:cxnLst>
              <a:cxn ang="0">
                <a:pos x="connsiteX0" y="connsiteY0"/>
              </a:cxn>
              <a:cxn ang="0">
                <a:pos x="connsiteX1" y="connsiteY1"/>
              </a:cxn>
              <a:cxn ang="0">
                <a:pos x="connsiteX2" y="connsiteY2"/>
              </a:cxn>
              <a:cxn ang="0">
                <a:pos x="connsiteX3" y="connsiteY3"/>
              </a:cxn>
            </a:cxnLst>
            <a:rect l="l" t="t" r="r" b="b"/>
            <a:pathLst>
              <a:path w="6503499" h="1371600">
                <a:moveTo>
                  <a:pt x="0" y="0"/>
                </a:moveTo>
                <a:lnTo>
                  <a:pt x="6503499" y="0"/>
                </a:lnTo>
                <a:lnTo>
                  <a:pt x="5920364" y="1371600"/>
                </a:lnTo>
                <a:lnTo>
                  <a:pt x="0" y="1371600"/>
                </a:lnTo>
                <a:close/>
              </a:path>
            </a:pathLst>
          </a:custGeom>
          <a:solidFill>
            <a:schemeClr val="tx1"/>
          </a:solidFill>
        </p:spPr>
        <p:txBody>
          <a:bodyPr wrap="square" lIns="310896" tIns="91440" rIns="228600" bIns="91440">
            <a:noAutofit/>
          </a:bodyPr>
          <a:lstStyle>
            <a:lvl1pPr>
              <a:defRPr>
                <a:solidFill>
                  <a:schemeClr val="bg1"/>
                </a:solidFill>
              </a:defRPr>
            </a:lvl1pPr>
          </a:lstStyle>
          <a:p>
            <a:r>
              <a:rPr lang="en-US" dirty="0"/>
              <a:t>Click to add title</a:t>
            </a:r>
          </a:p>
        </p:txBody>
      </p:sp>
      <p:sp>
        <p:nvSpPr>
          <p:cNvPr id="3" name="Content Placeholder 2"/>
          <p:cNvSpPr>
            <a:spLocks noGrp="1"/>
          </p:cNvSpPr>
          <p:nvPr>
            <p:ph idx="1" hasCustomPrompt="1"/>
          </p:nvPr>
        </p:nvSpPr>
        <p:spPr>
          <a:xfrm>
            <a:off x="228600" y="1708150"/>
            <a:ext cx="8686800" cy="4387850"/>
          </a:xfrm>
          <a:solidFill>
            <a:schemeClr val="bg1">
              <a:lumMod val="95000"/>
            </a:schemeClr>
          </a:solidFill>
        </p:spPr>
        <p:txBody>
          <a:bodyPr lIns="228600" tIns="228600" rIns="228600" bIns="228600" numCol="2" spcCol="365760">
            <a:normAutofit/>
          </a:bodyPr>
          <a:lstStyle>
            <a:lvl1pPr marL="0" indent="0">
              <a:buNone/>
              <a:defRPr sz="17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 in paragraph form</a:t>
            </a:r>
            <a:br>
              <a:rPr lang="en-US" dirty="0"/>
            </a:br>
            <a:r>
              <a:rPr lang="en-US" dirty="0"/>
              <a:t>(auto-populates into two columns)</a:t>
            </a:r>
          </a:p>
        </p:txBody>
      </p:sp>
      <p:sp>
        <p:nvSpPr>
          <p:cNvPr id="9" name="Slide Number Placeholder 5"/>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4" name="Footer Placeholder 3">
            <a:extLst>
              <a:ext uri="{FF2B5EF4-FFF2-40B4-BE49-F238E27FC236}">
                <a16:creationId xmlns:a16="http://schemas.microsoft.com/office/drawing/2014/main" id="{3E05DF01-55CC-472D-821B-BB1B11E679E5}"/>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2005559913"/>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3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228600"/>
            <a:ext cx="8686800" cy="1371600"/>
          </a:xfrm>
          <a:solidFill>
            <a:schemeClr val="tx1"/>
          </a:solidFill>
        </p:spPr>
        <p:txBody>
          <a:bodyPr lIns="310896" tIns="91440" rIns="228600" bIns="91440"/>
          <a:lstStyle>
            <a:lvl1pPr>
              <a:defRPr>
                <a:solidFill>
                  <a:schemeClr val="bg1"/>
                </a:solidFill>
              </a:defRPr>
            </a:lvl1pPr>
          </a:lstStyle>
          <a:p>
            <a:r>
              <a:rPr lang="en-US" dirty="0"/>
              <a:t>Click to add title</a:t>
            </a:r>
          </a:p>
        </p:txBody>
      </p:sp>
      <p:sp>
        <p:nvSpPr>
          <p:cNvPr id="3" name="Content Placeholder 2"/>
          <p:cNvSpPr>
            <a:spLocks noGrp="1"/>
          </p:cNvSpPr>
          <p:nvPr>
            <p:ph idx="1" hasCustomPrompt="1"/>
          </p:nvPr>
        </p:nvSpPr>
        <p:spPr>
          <a:xfrm>
            <a:off x="228600" y="1708150"/>
            <a:ext cx="8686800" cy="4387850"/>
          </a:xfrm>
          <a:solidFill>
            <a:schemeClr val="bg1">
              <a:lumMod val="95000"/>
            </a:schemeClr>
          </a:solidFill>
        </p:spPr>
        <p:txBody>
          <a:bodyPr lIns="301752" tIns="228600" rIns="274320" bIns="228600" numCol="2" spcCol="457200"/>
          <a:lstStyle>
            <a:lvl1pPr marL="174625" indent="-174625">
              <a:spcBef>
                <a:spcPts val="800"/>
              </a:spcBef>
              <a:defRPr sz="2000" baseline="0"/>
            </a:lvl1pPr>
            <a:lvl2pPr marL="517525" indent="-174625">
              <a:spcBef>
                <a:spcPts val="800"/>
              </a:spcBef>
              <a:defRPr sz="1800"/>
            </a:lvl2pPr>
            <a:lvl3pPr marL="860425" indent="-174625">
              <a:spcBef>
                <a:spcPts val="800"/>
              </a:spcBef>
              <a:defRPr sz="1600"/>
            </a:lvl3pPr>
            <a:lvl4pPr marL="1143000" indent="-114300">
              <a:spcBef>
                <a:spcPts val="800"/>
              </a:spcBef>
              <a:defRPr sz="1400"/>
            </a:lvl4pPr>
            <a:lvl5pPr marL="1431925" indent="-114300">
              <a:spcBef>
                <a:spcPts val="800"/>
              </a:spcBef>
              <a:defRPr sz="1400"/>
            </a:lvl5pPr>
          </a:lstStyle>
          <a:p>
            <a:pPr lvl="0"/>
            <a:r>
              <a:rPr lang="en-US" dirty="0"/>
              <a:t>Click to add content (auto-populates into two columns)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4" name="Footer Placeholder 3">
            <a:extLst>
              <a:ext uri="{FF2B5EF4-FFF2-40B4-BE49-F238E27FC236}">
                <a16:creationId xmlns:a16="http://schemas.microsoft.com/office/drawing/2014/main" id="{3E05DF01-55CC-472D-821B-BB1B11E679E5}"/>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2000987285"/>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R34">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228600"/>
            <a:ext cx="8686800" cy="1371600"/>
          </a:xfrm>
          <a:solidFill>
            <a:schemeClr val="tx1"/>
          </a:solidFill>
        </p:spPr>
        <p:txBody>
          <a:bodyPr lIns="310896" tIns="91440" rIns="91440" bIns="91440"/>
          <a:lstStyle>
            <a:lvl1pPr algn="ctr">
              <a:defRPr>
                <a:solidFill>
                  <a:schemeClr val="bg1"/>
                </a:solidFill>
              </a:defRPr>
            </a:lvl1pPr>
          </a:lstStyle>
          <a:p>
            <a:r>
              <a:rPr lang="en-US" dirty="0"/>
              <a:t>Click to add title</a:t>
            </a:r>
          </a:p>
        </p:txBody>
      </p:sp>
      <p:sp>
        <p:nvSpPr>
          <p:cNvPr id="5" name="Picture Placeholder 4"/>
          <p:cNvSpPr>
            <a:spLocks noGrp="1"/>
          </p:cNvSpPr>
          <p:nvPr>
            <p:ph type="pic" sz="quarter" idx="10" hasCustomPrompt="1"/>
          </p:nvPr>
        </p:nvSpPr>
        <p:spPr>
          <a:xfrm>
            <a:off x="4724405" y="1713688"/>
            <a:ext cx="4190996" cy="4382312"/>
          </a:xfrm>
          <a:pattFill prst="lgCheck">
            <a:fgClr>
              <a:schemeClr val="bg2"/>
            </a:fgClr>
            <a:bgClr>
              <a:schemeClr val="bg1"/>
            </a:bgClr>
          </a:pattFill>
        </p:spPr>
        <p:txBody>
          <a:bodyPr anchor="ctr" anchorCtr="1">
            <a:normAutofit/>
          </a:bodyPr>
          <a:lstStyle>
            <a:lvl1pPr marL="0" indent="0">
              <a:buNone/>
              <a:defRPr sz="2000"/>
            </a:lvl1pPr>
          </a:lstStyle>
          <a:p>
            <a:r>
              <a:rPr lang="en-US" dirty="0"/>
              <a:t>Click icon to </a:t>
            </a:r>
            <a:br>
              <a:rPr lang="en-US" dirty="0"/>
            </a:br>
            <a:r>
              <a:rPr lang="en-US" dirty="0"/>
              <a:t>insert graphic</a:t>
            </a:r>
          </a:p>
        </p:txBody>
      </p:sp>
      <p:sp>
        <p:nvSpPr>
          <p:cNvPr id="4" name="Footer Placeholder 3">
            <a:extLst>
              <a:ext uri="{FF2B5EF4-FFF2-40B4-BE49-F238E27FC236}">
                <a16:creationId xmlns:a16="http://schemas.microsoft.com/office/drawing/2014/main" id="{D8EC73FA-3AD9-4139-B5F4-E6B4383A7055}"/>
              </a:ext>
            </a:extLst>
          </p:cNvPr>
          <p:cNvSpPr>
            <a:spLocks noGrp="1"/>
          </p:cNvSpPr>
          <p:nvPr>
            <p:ph type="ftr" sz="quarter" idx="11"/>
          </p:nvPr>
        </p:nvSpPr>
        <p:spPr/>
        <p:txBody>
          <a:bodyPr/>
          <a:lstStyle/>
          <a:p>
            <a:endParaRPr lang="en-US" dirty="0"/>
          </a:p>
        </p:txBody>
      </p:sp>
      <p:sp>
        <p:nvSpPr>
          <p:cNvPr id="7" name="Slide Number Placeholder 5">
            <a:extLst>
              <a:ext uri="{FF2B5EF4-FFF2-40B4-BE49-F238E27FC236}">
                <a16:creationId xmlns:a16="http://schemas.microsoft.com/office/drawing/2014/main" id="{5DE87346-FA02-4230-941B-E28E8A755C35}"/>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cxnSp>
        <p:nvCxnSpPr>
          <p:cNvPr id="8" name="Straight Connector 7">
            <a:extLst>
              <a:ext uri="{FF2B5EF4-FFF2-40B4-BE49-F238E27FC236}">
                <a16:creationId xmlns:a16="http://schemas.microsoft.com/office/drawing/2014/main" id="{4ECBCA5D-9A1F-4DA9-AFB8-687D23829D96}"/>
              </a:ext>
            </a:extLst>
          </p:cNvPr>
          <p:cNvCxnSpPr>
            <a:cxnSpLocks/>
          </p:cNvCxnSpPr>
          <p:nvPr userDrawn="1"/>
        </p:nvCxnSpPr>
        <p:spPr>
          <a:xfrm>
            <a:off x="4572000" y="1707338"/>
            <a:ext cx="0" cy="4388662"/>
          </a:xfrm>
          <a:prstGeom prst="line">
            <a:avLst/>
          </a:prstGeom>
          <a:ln w="7620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sp>
        <p:nvSpPr>
          <p:cNvPr id="9" name="Picture Placeholder 4">
            <a:extLst>
              <a:ext uri="{FF2B5EF4-FFF2-40B4-BE49-F238E27FC236}">
                <a16:creationId xmlns:a16="http://schemas.microsoft.com/office/drawing/2014/main" id="{9AED1AFD-AAEF-4CCB-8C1E-B18CEE893110}"/>
              </a:ext>
            </a:extLst>
          </p:cNvPr>
          <p:cNvSpPr>
            <a:spLocks noGrp="1"/>
          </p:cNvSpPr>
          <p:nvPr>
            <p:ph type="pic" sz="quarter" idx="12" hasCustomPrompt="1"/>
          </p:nvPr>
        </p:nvSpPr>
        <p:spPr>
          <a:xfrm>
            <a:off x="228599" y="1713688"/>
            <a:ext cx="4190996" cy="4382312"/>
          </a:xfrm>
          <a:pattFill prst="lgCheck">
            <a:fgClr>
              <a:schemeClr val="bg2"/>
            </a:fgClr>
            <a:bgClr>
              <a:schemeClr val="bg1"/>
            </a:bgClr>
          </a:pattFill>
        </p:spPr>
        <p:txBody>
          <a:bodyPr anchor="ctr" anchorCtr="1">
            <a:normAutofit/>
          </a:bodyPr>
          <a:lstStyle>
            <a:lvl1pPr marL="0" indent="0">
              <a:buNone/>
              <a:defRPr sz="2000"/>
            </a:lvl1pPr>
          </a:lstStyle>
          <a:p>
            <a:r>
              <a:rPr lang="en-US" dirty="0"/>
              <a:t>Click icon to </a:t>
            </a:r>
            <a:br>
              <a:rPr lang="en-US" dirty="0"/>
            </a:br>
            <a:r>
              <a:rPr lang="en-US" dirty="0"/>
              <a:t>insert graphic</a:t>
            </a:r>
          </a:p>
        </p:txBody>
      </p:sp>
    </p:spTree>
    <p:extLst>
      <p:ext uri="{BB962C8B-B14F-4D97-AF65-F5344CB8AC3E}">
        <p14:creationId xmlns:p14="http://schemas.microsoft.com/office/powerpoint/2010/main" val="1105511306"/>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R35">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228600"/>
            <a:ext cx="8686800" cy="1371600"/>
          </a:xfrm>
          <a:solidFill>
            <a:schemeClr val="tx1"/>
          </a:solidFill>
        </p:spPr>
        <p:txBody>
          <a:bodyPr lIns="310896" tIns="91440" rIns="91440" bIns="91440"/>
          <a:lstStyle>
            <a:lvl1pPr algn="ctr">
              <a:defRPr>
                <a:solidFill>
                  <a:schemeClr val="bg1"/>
                </a:solidFill>
              </a:defRPr>
            </a:lvl1pPr>
          </a:lstStyle>
          <a:p>
            <a:r>
              <a:rPr lang="en-US" dirty="0"/>
              <a:t>Click to add title</a:t>
            </a:r>
          </a:p>
        </p:txBody>
      </p:sp>
      <p:sp>
        <p:nvSpPr>
          <p:cNvPr id="5" name="Picture Placeholder 4"/>
          <p:cNvSpPr>
            <a:spLocks noGrp="1"/>
          </p:cNvSpPr>
          <p:nvPr>
            <p:ph type="pic" sz="quarter" idx="10" hasCustomPrompt="1"/>
          </p:nvPr>
        </p:nvSpPr>
        <p:spPr>
          <a:xfrm>
            <a:off x="228600" y="1713688"/>
            <a:ext cx="8686801" cy="4382312"/>
          </a:xfrm>
          <a:pattFill prst="lgCheck">
            <a:fgClr>
              <a:schemeClr val="bg2"/>
            </a:fgClr>
            <a:bgClr>
              <a:schemeClr val="bg1"/>
            </a:bgClr>
          </a:pattFill>
        </p:spPr>
        <p:txBody>
          <a:bodyPr anchor="ctr" anchorCtr="1">
            <a:normAutofit/>
          </a:bodyPr>
          <a:lstStyle>
            <a:lvl1pPr marL="0" indent="0">
              <a:buNone/>
              <a:defRPr sz="2000"/>
            </a:lvl1pPr>
          </a:lstStyle>
          <a:p>
            <a:r>
              <a:rPr lang="en-US" dirty="0"/>
              <a:t>Click icon to </a:t>
            </a:r>
            <a:br>
              <a:rPr lang="en-US" dirty="0"/>
            </a:br>
            <a:r>
              <a:rPr lang="en-US" dirty="0"/>
              <a:t>insert graphic</a:t>
            </a:r>
          </a:p>
        </p:txBody>
      </p:sp>
      <p:sp>
        <p:nvSpPr>
          <p:cNvPr id="4" name="Footer Placeholder 3">
            <a:extLst>
              <a:ext uri="{FF2B5EF4-FFF2-40B4-BE49-F238E27FC236}">
                <a16:creationId xmlns:a16="http://schemas.microsoft.com/office/drawing/2014/main" id="{D8EC73FA-3AD9-4139-B5F4-E6B4383A7055}"/>
              </a:ext>
            </a:extLst>
          </p:cNvPr>
          <p:cNvSpPr>
            <a:spLocks noGrp="1"/>
          </p:cNvSpPr>
          <p:nvPr>
            <p:ph type="ftr" sz="quarter" idx="11"/>
          </p:nvPr>
        </p:nvSpPr>
        <p:spPr/>
        <p:txBody>
          <a:bodyPr/>
          <a:lstStyle/>
          <a:p>
            <a:endParaRPr lang="en-US" dirty="0"/>
          </a:p>
        </p:txBody>
      </p:sp>
      <p:sp>
        <p:nvSpPr>
          <p:cNvPr id="7" name="Slide Number Placeholder 5">
            <a:extLst>
              <a:ext uri="{FF2B5EF4-FFF2-40B4-BE49-F238E27FC236}">
                <a16:creationId xmlns:a16="http://schemas.microsoft.com/office/drawing/2014/main" id="{5DE87346-FA02-4230-941B-E28E8A755C35}"/>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Tree>
    <p:extLst>
      <p:ext uri="{BB962C8B-B14F-4D97-AF65-F5344CB8AC3E}">
        <p14:creationId xmlns:p14="http://schemas.microsoft.com/office/powerpoint/2010/main" val="3991321656"/>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Gray Topics - One Speak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228600"/>
            <a:ext cx="8686800" cy="1371600"/>
          </a:xfrm>
          <a:solidFill>
            <a:srgbClr val="464646"/>
          </a:solidFill>
        </p:spPr>
        <p:txBody>
          <a:bodyPr lIns="310896" tIns="91440" rIns="182880" bIns="91440"/>
          <a:lstStyle>
            <a:lvl1pPr>
              <a:defRPr>
                <a:solidFill>
                  <a:schemeClr val="bg1"/>
                </a:solidFill>
              </a:defRPr>
            </a:lvl1pPr>
          </a:lstStyle>
          <a:p>
            <a:r>
              <a:rPr lang="en-US" dirty="0"/>
              <a:t>Click to add title</a:t>
            </a:r>
          </a:p>
        </p:txBody>
      </p:sp>
      <p:sp>
        <p:nvSpPr>
          <p:cNvPr id="3" name="Content Placeholder 2"/>
          <p:cNvSpPr>
            <a:spLocks noGrp="1"/>
          </p:cNvSpPr>
          <p:nvPr>
            <p:ph idx="1" hasCustomPrompt="1"/>
          </p:nvPr>
        </p:nvSpPr>
        <p:spPr>
          <a:xfrm>
            <a:off x="3200400" y="1708150"/>
            <a:ext cx="5707380" cy="4387850"/>
          </a:xfrm>
          <a:solidFill>
            <a:schemeClr val="bg1">
              <a:lumMod val="95000"/>
            </a:schemeClr>
          </a:solidFill>
        </p:spPr>
        <p:txBody>
          <a:bodyPr lIns="228600" tIns="228600" rIns="274320" bIns="274320"/>
          <a:lstStyle>
            <a:lvl1pPr>
              <a:defRPr baseline="0"/>
            </a:lvl1pPr>
          </a:lstStyle>
          <a:p>
            <a:pPr lvl="0"/>
            <a:r>
              <a:rPr lang="en-US" dirty="0"/>
              <a:t>Topics/Overview</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4" name="Footer Placeholder 3">
            <a:extLst>
              <a:ext uri="{FF2B5EF4-FFF2-40B4-BE49-F238E27FC236}">
                <a16:creationId xmlns:a16="http://schemas.microsoft.com/office/drawing/2014/main" id="{3E05DF01-55CC-472D-821B-BB1B11E679E5}"/>
              </a:ext>
            </a:extLst>
          </p:cNvPr>
          <p:cNvSpPr>
            <a:spLocks noGrp="1"/>
          </p:cNvSpPr>
          <p:nvPr>
            <p:ph type="ftr" sz="quarter" idx="10"/>
          </p:nvPr>
        </p:nvSpPr>
        <p:spPr/>
        <p:txBody>
          <a:bodyPr/>
          <a:lstStyle/>
          <a:p>
            <a:endParaRPr lang="en-US" dirty="0"/>
          </a:p>
        </p:txBody>
      </p:sp>
      <p:sp>
        <p:nvSpPr>
          <p:cNvPr id="8" name="Picture Placeholder 4">
            <a:extLst>
              <a:ext uri="{FF2B5EF4-FFF2-40B4-BE49-F238E27FC236}">
                <a16:creationId xmlns:a16="http://schemas.microsoft.com/office/drawing/2014/main" id="{3CF0CA6D-0E9E-4AAC-800E-E7E1D638BB3F}"/>
              </a:ext>
            </a:extLst>
          </p:cNvPr>
          <p:cNvSpPr>
            <a:spLocks noGrp="1"/>
          </p:cNvSpPr>
          <p:nvPr>
            <p:ph type="pic" sz="quarter" idx="14" hasCustomPrompt="1"/>
          </p:nvPr>
        </p:nvSpPr>
        <p:spPr>
          <a:xfrm>
            <a:off x="228600" y="1708150"/>
            <a:ext cx="2817019" cy="2373424"/>
          </a:xfrm>
          <a:blipFill>
            <a:blip r:embed="rId2">
              <a:alphaModFix amt="20000"/>
            </a:blip>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attorney photo</a:t>
            </a:r>
          </a:p>
        </p:txBody>
      </p:sp>
      <p:sp>
        <p:nvSpPr>
          <p:cNvPr id="10" name="Content Placeholder 9">
            <a:extLst>
              <a:ext uri="{FF2B5EF4-FFF2-40B4-BE49-F238E27FC236}">
                <a16:creationId xmlns:a16="http://schemas.microsoft.com/office/drawing/2014/main" id="{E1BB0BE9-3BA8-4FB8-AA52-05849F9128C5}"/>
              </a:ext>
            </a:extLst>
          </p:cNvPr>
          <p:cNvSpPr>
            <a:spLocks noGrp="1"/>
          </p:cNvSpPr>
          <p:nvPr>
            <p:ph sz="quarter" idx="15" hasCustomPrompt="1"/>
          </p:nvPr>
        </p:nvSpPr>
        <p:spPr>
          <a:xfrm>
            <a:off x="228600" y="4168140"/>
            <a:ext cx="2817019" cy="403860"/>
          </a:xfrm>
        </p:spPr>
        <p:txBody>
          <a:bodyPr lIns="91440" rIns="91440" anchor="ctr" anchorCtr="0">
            <a:normAutofit/>
          </a:bodyPr>
          <a:lstStyle>
            <a:lvl1pPr marL="0" indent="0" algn="ctr">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2" name="Content Placeholder 11">
            <a:extLst>
              <a:ext uri="{FF2B5EF4-FFF2-40B4-BE49-F238E27FC236}">
                <a16:creationId xmlns:a16="http://schemas.microsoft.com/office/drawing/2014/main" id="{B76D3024-F9EA-4168-964E-ADCF84431E55}"/>
              </a:ext>
            </a:extLst>
          </p:cNvPr>
          <p:cNvSpPr>
            <a:spLocks noGrp="1"/>
          </p:cNvSpPr>
          <p:nvPr>
            <p:ph sz="quarter" idx="16" hasCustomPrompt="1"/>
          </p:nvPr>
        </p:nvSpPr>
        <p:spPr>
          <a:xfrm>
            <a:off x="228600" y="4610099"/>
            <a:ext cx="2817813" cy="1281545"/>
          </a:xfrm>
        </p:spPr>
        <p:txBody>
          <a:bodyPr>
            <a:normAutofit/>
          </a:bodyPr>
          <a:lstStyle>
            <a:lvl1pPr marL="0" indent="0" algn="ctr">
              <a:buNone/>
              <a:defRPr sz="1800"/>
            </a:lvl1pPr>
          </a:lstStyle>
          <a:p>
            <a:pPr lvl="0"/>
            <a:r>
              <a:rPr lang="en-US" dirty="0"/>
              <a:t>Title</a:t>
            </a:r>
          </a:p>
        </p:txBody>
      </p:sp>
    </p:spTree>
    <p:extLst>
      <p:ext uri="{BB962C8B-B14F-4D97-AF65-F5344CB8AC3E}">
        <p14:creationId xmlns:p14="http://schemas.microsoft.com/office/powerpoint/2010/main" val="2438824081"/>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Gray Topics - Two Speak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228600"/>
            <a:ext cx="8686800" cy="1371600"/>
          </a:xfrm>
          <a:solidFill>
            <a:srgbClr val="464646"/>
          </a:solidFill>
        </p:spPr>
        <p:txBody>
          <a:bodyPr lIns="310896" tIns="91440" rIns="182880" bIns="91440"/>
          <a:lstStyle>
            <a:lvl1pPr>
              <a:defRPr>
                <a:solidFill>
                  <a:schemeClr val="bg1"/>
                </a:solidFill>
              </a:defRPr>
            </a:lvl1pPr>
          </a:lstStyle>
          <a:p>
            <a:r>
              <a:rPr lang="en-US" dirty="0"/>
              <a:t>Click to add title</a:t>
            </a:r>
          </a:p>
        </p:txBody>
      </p:sp>
      <p:sp>
        <p:nvSpPr>
          <p:cNvPr id="3" name="Content Placeholder 2"/>
          <p:cNvSpPr>
            <a:spLocks noGrp="1"/>
          </p:cNvSpPr>
          <p:nvPr>
            <p:ph idx="1" hasCustomPrompt="1"/>
          </p:nvPr>
        </p:nvSpPr>
        <p:spPr>
          <a:xfrm>
            <a:off x="2057400" y="1708150"/>
            <a:ext cx="6850380" cy="4387850"/>
          </a:xfrm>
          <a:solidFill>
            <a:schemeClr val="bg1">
              <a:lumMod val="95000"/>
            </a:schemeClr>
          </a:solidFill>
        </p:spPr>
        <p:txBody>
          <a:bodyPr lIns="228600" tIns="228600" rIns="274320" bIns="274320"/>
          <a:lstStyle>
            <a:lvl1pPr>
              <a:defRPr baseline="0"/>
            </a:lvl1pPr>
          </a:lstStyle>
          <a:p>
            <a:pPr lvl="0"/>
            <a:r>
              <a:rPr lang="en-US" dirty="0"/>
              <a:t>Topics/Overview</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4" name="Footer Placeholder 3">
            <a:extLst>
              <a:ext uri="{FF2B5EF4-FFF2-40B4-BE49-F238E27FC236}">
                <a16:creationId xmlns:a16="http://schemas.microsoft.com/office/drawing/2014/main" id="{3E05DF01-55CC-472D-821B-BB1B11E679E5}"/>
              </a:ext>
            </a:extLst>
          </p:cNvPr>
          <p:cNvSpPr>
            <a:spLocks noGrp="1"/>
          </p:cNvSpPr>
          <p:nvPr>
            <p:ph type="ftr" sz="quarter" idx="10"/>
          </p:nvPr>
        </p:nvSpPr>
        <p:spPr/>
        <p:txBody>
          <a:bodyPr/>
          <a:lstStyle/>
          <a:p>
            <a:endParaRPr lang="en-US" dirty="0"/>
          </a:p>
        </p:txBody>
      </p:sp>
      <p:sp>
        <p:nvSpPr>
          <p:cNvPr id="8" name="Picture Placeholder 4">
            <a:extLst>
              <a:ext uri="{FF2B5EF4-FFF2-40B4-BE49-F238E27FC236}">
                <a16:creationId xmlns:a16="http://schemas.microsoft.com/office/drawing/2014/main" id="{3CF0CA6D-0E9E-4AAC-800E-E7E1D638BB3F}"/>
              </a:ext>
            </a:extLst>
          </p:cNvPr>
          <p:cNvSpPr>
            <a:spLocks noGrp="1"/>
          </p:cNvSpPr>
          <p:nvPr>
            <p:ph type="pic" sz="quarter" idx="14" hasCustomPrompt="1"/>
          </p:nvPr>
        </p:nvSpPr>
        <p:spPr>
          <a:xfrm>
            <a:off x="228600" y="1708150"/>
            <a:ext cx="1676401" cy="1412419"/>
          </a:xfrm>
          <a:blipFill>
            <a:blip r:embed="rId2">
              <a:alphaModFix amt="20000"/>
            </a:blip>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attorney photo</a:t>
            </a:r>
          </a:p>
        </p:txBody>
      </p:sp>
      <p:sp>
        <p:nvSpPr>
          <p:cNvPr id="10" name="Content Placeholder 9">
            <a:extLst>
              <a:ext uri="{FF2B5EF4-FFF2-40B4-BE49-F238E27FC236}">
                <a16:creationId xmlns:a16="http://schemas.microsoft.com/office/drawing/2014/main" id="{E1BB0BE9-3BA8-4FB8-AA52-05849F9128C5}"/>
              </a:ext>
            </a:extLst>
          </p:cNvPr>
          <p:cNvSpPr>
            <a:spLocks noGrp="1"/>
          </p:cNvSpPr>
          <p:nvPr>
            <p:ph sz="quarter" idx="15" hasCustomPrompt="1"/>
          </p:nvPr>
        </p:nvSpPr>
        <p:spPr>
          <a:xfrm>
            <a:off x="228601" y="3177540"/>
            <a:ext cx="1676399" cy="266699"/>
          </a:xfrm>
        </p:spPr>
        <p:txBody>
          <a:bodyPr lIns="91440" rIns="91440" anchor="ctr" anchorCtr="0">
            <a:normAutofit/>
          </a:bodyPr>
          <a:lstStyle>
            <a:lvl1pPr marL="0" indent="0" algn="ctr">
              <a:buNone/>
              <a:defRPr sz="1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2" name="Content Placeholder 11">
            <a:extLst>
              <a:ext uri="{FF2B5EF4-FFF2-40B4-BE49-F238E27FC236}">
                <a16:creationId xmlns:a16="http://schemas.microsoft.com/office/drawing/2014/main" id="{B76D3024-F9EA-4168-964E-ADCF84431E55}"/>
              </a:ext>
            </a:extLst>
          </p:cNvPr>
          <p:cNvSpPr>
            <a:spLocks noGrp="1"/>
          </p:cNvSpPr>
          <p:nvPr>
            <p:ph sz="quarter" idx="16" hasCustomPrompt="1"/>
          </p:nvPr>
        </p:nvSpPr>
        <p:spPr>
          <a:xfrm>
            <a:off x="228600" y="3462815"/>
            <a:ext cx="1676399" cy="266699"/>
          </a:xfrm>
        </p:spPr>
        <p:txBody>
          <a:bodyPr>
            <a:normAutofit/>
          </a:bodyPr>
          <a:lstStyle>
            <a:lvl1pPr marL="0" indent="0" algn="ctr">
              <a:buNone/>
              <a:defRPr sz="1200"/>
            </a:lvl1pPr>
          </a:lstStyle>
          <a:p>
            <a:pPr lvl="0"/>
            <a:r>
              <a:rPr lang="en-US" dirty="0"/>
              <a:t>Title</a:t>
            </a:r>
          </a:p>
        </p:txBody>
      </p:sp>
      <p:sp>
        <p:nvSpPr>
          <p:cNvPr id="16" name="Picture Placeholder 4">
            <a:extLst>
              <a:ext uri="{FF2B5EF4-FFF2-40B4-BE49-F238E27FC236}">
                <a16:creationId xmlns:a16="http://schemas.microsoft.com/office/drawing/2014/main" id="{94234A05-E65E-48B3-A441-9B8E7E4E5D12}"/>
              </a:ext>
            </a:extLst>
          </p:cNvPr>
          <p:cNvSpPr>
            <a:spLocks noGrp="1"/>
          </p:cNvSpPr>
          <p:nvPr>
            <p:ph type="pic" sz="quarter" idx="17" hasCustomPrompt="1"/>
          </p:nvPr>
        </p:nvSpPr>
        <p:spPr>
          <a:xfrm>
            <a:off x="228598" y="3863340"/>
            <a:ext cx="1676401" cy="1412419"/>
          </a:xfrm>
          <a:blipFill>
            <a:blip r:embed="rId2">
              <a:alphaModFix amt="20000"/>
            </a:blip>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attorney photo</a:t>
            </a:r>
          </a:p>
        </p:txBody>
      </p:sp>
      <p:sp>
        <p:nvSpPr>
          <p:cNvPr id="17" name="Content Placeholder 9">
            <a:extLst>
              <a:ext uri="{FF2B5EF4-FFF2-40B4-BE49-F238E27FC236}">
                <a16:creationId xmlns:a16="http://schemas.microsoft.com/office/drawing/2014/main" id="{AE699E46-E8FB-4E52-93FF-AD0011E54B68}"/>
              </a:ext>
            </a:extLst>
          </p:cNvPr>
          <p:cNvSpPr>
            <a:spLocks noGrp="1"/>
          </p:cNvSpPr>
          <p:nvPr>
            <p:ph sz="quarter" idx="18" hasCustomPrompt="1"/>
          </p:nvPr>
        </p:nvSpPr>
        <p:spPr>
          <a:xfrm>
            <a:off x="228599" y="5332730"/>
            <a:ext cx="1676399" cy="266699"/>
          </a:xfrm>
        </p:spPr>
        <p:txBody>
          <a:bodyPr lIns="91440" rIns="91440" anchor="ctr" anchorCtr="0">
            <a:normAutofit/>
          </a:bodyPr>
          <a:lstStyle>
            <a:lvl1pPr marL="0" indent="0" algn="ctr">
              <a:buNone/>
              <a:defRPr sz="1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8" name="Content Placeholder 11">
            <a:extLst>
              <a:ext uri="{FF2B5EF4-FFF2-40B4-BE49-F238E27FC236}">
                <a16:creationId xmlns:a16="http://schemas.microsoft.com/office/drawing/2014/main" id="{E0D2BDEF-A1A4-4B5E-8C48-C5308B22DD7E}"/>
              </a:ext>
            </a:extLst>
          </p:cNvPr>
          <p:cNvSpPr>
            <a:spLocks noGrp="1"/>
          </p:cNvSpPr>
          <p:nvPr>
            <p:ph sz="quarter" idx="19" hasCustomPrompt="1"/>
          </p:nvPr>
        </p:nvSpPr>
        <p:spPr>
          <a:xfrm>
            <a:off x="228598" y="5618005"/>
            <a:ext cx="1676399" cy="266699"/>
          </a:xfrm>
        </p:spPr>
        <p:txBody>
          <a:bodyPr>
            <a:normAutofit/>
          </a:bodyPr>
          <a:lstStyle>
            <a:lvl1pPr marL="0" indent="0" algn="ctr">
              <a:buNone/>
              <a:defRPr sz="1200"/>
            </a:lvl1pPr>
          </a:lstStyle>
          <a:p>
            <a:pPr lvl="0"/>
            <a:r>
              <a:rPr lang="en-US" dirty="0"/>
              <a:t>Title</a:t>
            </a:r>
          </a:p>
        </p:txBody>
      </p:sp>
    </p:spTree>
    <p:extLst>
      <p:ext uri="{BB962C8B-B14F-4D97-AF65-F5344CB8AC3E}">
        <p14:creationId xmlns:p14="http://schemas.microsoft.com/office/powerpoint/2010/main" val="10753780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T Title Slide - Light Gray Vert Map">
    <p:spTree>
      <p:nvGrpSpPr>
        <p:cNvPr id="1" name=""/>
        <p:cNvGrpSpPr/>
        <p:nvPr/>
      </p:nvGrpSpPr>
      <p:grpSpPr>
        <a:xfrm>
          <a:off x="0" y="0"/>
          <a:ext cx="0" cy="0"/>
          <a:chOff x="0" y="0"/>
          <a:chExt cx="0" cy="0"/>
        </a:xfrm>
      </p:grpSpPr>
      <p:pic>
        <p:nvPicPr>
          <p:cNvPr id="14" name="Picture 13" descr="Background pattern&#10;&#10;Description automatically generated">
            <a:extLst>
              <a:ext uri="{FF2B5EF4-FFF2-40B4-BE49-F238E27FC236}">
                <a16:creationId xmlns:a16="http://schemas.microsoft.com/office/drawing/2014/main" id="{D8E92ACC-7338-4E74-AAF0-0148054400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911" r="4036"/>
          <a:stretch/>
        </p:blipFill>
        <p:spPr>
          <a:xfrm>
            <a:off x="2353575" y="343965"/>
            <a:ext cx="6383866" cy="6174082"/>
          </a:xfrm>
          <a:prstGeom prst="rect">
            <a:avLst/>
          </a:prstGeom>
        </p:spPr>
      </p:pic>
      <p:sp>
        <p:nvSpPr>
          <p:cNvPr id="12" name="Title 2">
            <a:extLst>
              <a:ext uri="{FF2B5EF4-FFF2-40B4-BE49-F238E27FC236}">
                <a16:creationId xmlns:a16="http://schemas.microsoft.com/office/drawing/2014/main" id="{443A6763-5D1A-4F4A-AA4F-F5C00FCCB33B}"/>
              </a:ext>
            </a:extLst>
          </p:cNvPr>
          <p:cNvSpPr>
            <a:spLocks noGrp="1"/>
          </p:cNvSpPr>
          <p:nvPr>
            <p:ph type="title" hasCustomPrompt="1"/>
          </p:nvPr>
        </p:nvSpPr>
        <p:spPr>
          <a:xfrm>
            <a:off x="2641267" y="2297785"/>
            <a:ext cx="5747808" cy="1884223"/>
          </a:xfrm>
        </p:spPr>
        <p:txBody>
          <a:bodyPr lIns="0" tIns="0" rIns="0" bIns="0" anchor="t" anchorCtr="0">
            <a:normAutofit/>
          </a:bodyPr>
          <a:lstStyle>
            <a:lvl1pPr algn="l">
              <a:defRPr sz="4400">
                <a:solidFill>
                  <a:schemeClr val="tx2"/>
                </a:solidFill>
              </a:defRPr>
            </a:lvl1pPr>
          </a:lstStyle>
          <a:p>
            <a:r>
              <a:rPr lang="en-US" dirty="0"/>
              <a:t>Presentation Title</a:t>
            </a:r>
          </a:p>
        </p:txBody>
      </p:sp>
      <p:sp>
        <p:nvSpPr>
          <p:cNvPr id="6" name="Rectangle 5">
            <a:extLst>
              <a:ext uri="{FF2B5EF4-FFF2-40B4-BE49-F238E27FC236}">
                <a16:creationId xmlns:a16="http://schemas.microsoft.com/office/drawing/2014/main" id="{F6A6774A-B773-4720-BB62-C67A79D48F73}"/>
              </a:ext>
            </a:extLst>
          </p:cNvPr>
          <p:cNvSpPr/>
          <p:nvPr userDrawn="1"/>
        </p:nvSpPr>
        <p:spPr>
          <a:xfrm>
            <a:off x="391966" y="2299152"/>
            <a:ext cx="1823967" cy="4218895"/>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p:cNvSpPr>
            <a:spLocks noGrp="1"/>
          </p:cNvSpPr>
          <p:nvPr>
            <p:ph sz="quarter" idx="13" hasCustomPrompt="1"/>
          </p:nvPr>
        </p:nvSpPr>
        <p:spPr>
          <a:xfrm>
            <a:off x="2647162" y="4719960"/>
            <a:ext cx="3601238" cy="766440"/>
          </a:xfrm>
        </p:spPr>
        <p:txBody>
          <a:bodyPr lIns="0" tIns="0" rIns="0" bIns="0" anchor="t" anchorCtr="0">
            <a:normAutofit/>
          </a:bodyPr>
          <a:lstStyle>
            <a:lvl1pPr marL="0" indent="0" algn="l">
              <a:spcBef>
                <a:spcPts val="600"/>
              </a:spcBef>
              <a:buFontTx/>
              <a:buNone/>
              <a:defRPr sz="1200" b="0">
                <a:solidFill>
                  <a:schemeClr val="tx2"/>
                </a:solidFill>
              </a:defRPr>
            </a:lvl1pPr>
          </a:lstStyle>
          <a:p>
            <a:pPr lvl="0"/>
            <a:r>
              <a:rPr lang="en-US" dirty="0"/>
              <a:t>Presenter(s)</a:t>
            </a:r>
          </a:p>
        </p:txBody>
      </p:sp>
      <p:sp>
        <p:nvSpPr>
          <p:cNvPr id="10" name="TextBox 9"/>
          <p:cNvSpPr txBox="1"/>
          <p:nvPr userDrawn="1"/>
        </p:nvSpPr>
        <p:spPr>
          <a:xfrm>
            <a:off x="553058" y="6110126"/>
            <a:ext cx="1524000" cy="215444"/>
          </a:xfrm>
          <a:prstGeom prst="rect">
            <a:avLst/>
          </a:prstGeom>
          <a:noFill/>
        </p:spPr>
        <p:txBody>
          <a:bodyPr wrap="square" rtlCol="0" anchor="ctr">
            <a:spAutoFit/>
          </a:bodyPr>
          <a:lstStyle/>
          <a:p>
            <a:r>
              <a:rPr lang="en-US" sz="775" b="1" dirty="0">
                <a:solidFill>
                  <a:schemeClr val="accent4">
                    <a:lumMod val="75000"/>
                  </a:schemeClr>
                </a:solidFill>
                <a:latin typeface="Calibri" panose="020F0502020204030204" pitchFamily="34" charset="0"/>
              </a:rPr>
              <a:t>© 2024 Armstrong Teasdale LLP</a:t>
            </a:r>
          </a:p>
        </p:txBody>
      </p:sp>
      <p:sp>
        <p:nvSpPr>
          <p:cNvPr id="2" name="Footer Placeholder 1">
            <a:extLst>
              <a:ext uri="{FF2B5EF4-FFF2-40B4-BE49-F238E27FC236}">
                <a16:creationId xmlns:a16="http://schemas.microsoft.com/office/drawing/2014/main" id="{4DE7B402-F400-47FA-B1BC-169F5DDB58DC}"/>
              </a:ext>
            </a:extLst>
          </p:cNvPr>
          <p:cNvSpPr>
            <a:spLocks noGrp="1"/>
          </p:cNvSpPr>
          <p:nvPr>
            <p:ph type="ftr" sz="quarter" idx="15"/>
          </p:nvPr>
        </p:nvSpPr>
        <p:spPr>
          <a:xfrm>
            <a:off x="2647162" y="5585460"/>
            <a:ext cx="5658638" cy="304800"/>
          </a:xfrm>
        </p:spPr>
        <p:txBody>
          <a:bodyPr lIns="0" tIns="0" rIns="0" bIns="0" anchor="ctr" anchorCtr="0"/>
          <a:lstStyle>
            <a:lvl1pPr algn="l">
              <a:defRPr/>
            </a:lvl1pPr>
          </a:lstStyle>
          <a:p>
            <a:endParaRPr lang="en-US" dirty="0"/>
          </a:p>
        </p:txBody>
      </p:sp>
      <p:pic>
        <p:nvPicPr>
          <p:cNvPr id="5" name="Picture 4">
            <a:extLst>
              <a:ext uri="{FF2B5EF4-FFF2-40B4-BE49-F238E27FC236}">
                <a16:creationId xmlns:a16="http://schemas.microsoft.com/office/drawing/2014/main" id="{4D62D8D5-5B6D-42EE-AAA8-9E9726CC4F6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91966" y="340572"/>
            <a:ext cx="1823967" cy="1823967"/>
          </a:xfrm>
          <a:prstGeom prst="rect">
            <a:avLst/>
          </a:prstGeom>
        </p:spPr>
      </p:pic>
      <p:sp>
        <p:nvSpPr>
          <p:cNvPr id="23" name="TextBox 22">
            <a:extLst>
              <a:ext uri="{FF2B5EF4-FFF2-40B4-BE49-F238E27FC236}">
                <a16:creationId xmlns:a16="http://schemas.microsoft.com/office/drawing/2014/main" id="{886FCA45-0FD6-42F9-B5C6-D0AF3B18A4A6}"/>
              </a:ext>
            </a:extLst>
          </p:cNvPr>
          <p:cNvSpPr txBox="1"/>
          <p:nvPr userDrawn="1"/>
        </p:nvSpPr>
        <p:spPr>
          <a:xfrm>
            <a:off x="2834380" y="6110126"/>
            <a:ext cx="5747807" cy="200055"/>
          </a:xfrm>
          <a:prstGeom prst="rect">
            <a:avLst/>
          </a:prstGeom>
          <a:noFill/>
        </p:spPr>
        <p:txBody>
          <a:bodyPr wrap="square" lIns="0" tIns="0" rIns="0" bIns="0" rtlCol="0">
            <a:spAutoFit/>
          </a:bodyPr>
          <a:lstStyle/>
          <a:p>
            <a:r>
              <a:rPr lang="en-US" sz="1300" b="1" i="1" dirty="0">
                <a:solidFill>
                  <a:schemeClr val="accent4">
                    <a:lumMod val="50000"/>
                  </a:schemeClr>
                </a:solidFill>
                <a:latin typeface="Calibri" panose="020F0502020204030204" pitchFamily="34" charset="0"/>
                <a:cs typeface="Calibri" panose="020F0502020204030204" pitchFamily="34" charset="0"/>
              </a:rPr>
              <a:t>Always exceed expectations through teamwork and excellent client service.</a:t>
            </a:r>
          </a:p>
        </p:txBody>
      </p:sp>
      <p:sp>
        <p:nvSpPr>
          <p:cNvPr id="26" name="TextBox 25">
            <a:extLst>
              <a:ext uri="{FF2B5EF4-FFF2-40B4-BE49-F238E27FC236}">
                <a16:creationId xmlns:a16="http://schemas.microsoft.com/office/drawing/2014/main" id="{03EB565F-E938-4A63-8FDD-A05BFF41F7D9}"/>
              </a:ext>
            </a:extLst>
          </p:cNvPr>
          <p:cNvSpPr txBox="1"/>
          <p:nvPr userDrawn="1"/>
        </p:nvSpPr>
        <p:spPr>
          <a:xfrm>
            <a:off x="2571142" y="6035522"/>
            <a:ext cx="457200" cy="323165"/>
          </a:xfrm>
          <a:prstGeom prst="rect">
            <a:avLst/>
          </a:prstGeom>
          <a:noFill/>
        </p:spPr>
        <p:txBody>
          <a:bodyPr wrap="square" rtlCol="0">
            <a:spAutoFit/>
          </a:bodyPr>
          <a:lstStyle/>
          <a:p>
            <a:r>
              <a:rPr lang="en-US" sz="1500" b="1" i="1" spc="-250" baseline="0" dirty="0">
                <a:solidFill>
                  <a:schemeClr val="accent4">
                    <a:lumMod val="50000"/>
                  </a:schemeClr>
                </a:solidFill>
                <a:latin typeface="Calibri" panose="020F0502020204030204" pitchFamily="34" charset="0"/>
                <a:cs typeface="Calibri" panose="020F0502020204030204" pitchFamily="34" charset="0"/>
              </a:rPr>
              <a:t>/</a:t>
            </a:r>
            <a:r>
              <a:rPr lang="en-US" sz="1500" b="1" i="1" spc="-250" dirty="0">
                <a:solidFill>
                  <a:schemeClr val="accent4">
                    <a:lumMod val="50000"/>
                  </a:schemeClr>
                </a:solidFill>
                <a:latin typeface="Calibri" panose="020F0502020204030204" pitchFamily="34" charset="0"/>
                <a:cs typeface="Calibri" panose="020F0502020204030204" pitchFamily="34" charset="0"/>
              </a:rPr>
              <a:t>/</a:t>
            </a:r>
            <a:endParaRPr lang="en-US" sz="1500" spc="-250" dirty="0">
              <a:solidFill>
                <a:schemeClr val="accent4">
                  <a:lumMod val="50000"/>
                </a:schemeClr>
              </a:solidFill>
            </a:endParaRPr>
          </a:p>
        </p:txBody>
      </p:sp>
      <p:sp>
        <p:nvSpPr>
          <p:cNvPr id="28" name="Content Placeholder 17">
            <a:extLst>
              <a:ext uri="{FF2B5EF4-FFF2-40B4-BE49-F238E27FC236}">
                <a16:creationId xmlns:a16="http://schemas.microsoft.com/office/drawing/2014/main" id="{9916B3B0-FC80-4EBA-8C00-9C8585990009}"/>
              </a:ext>
            </a:extLst>
          </p:cNvPr>
          <p:cNvSpPr>
            <a:spLocks noGrp="1"/>
          </p:cNvSpPr>
          <p:nvPr>
            <p:ph sz="quarter" idx="17" hasCustomPrompt="1"/>
          </p:nvPr>
        </p:nvSpPr>
        <p:spPr>
          <a:xfrm>
            <a:off x="2651506" y="4348506"/>
            <a:ext cx="3596894" cy="362464"/>
          </a:xfrm>
        </p:spPr>
        <p:txBody>
          <a:bodyPr lIns="0" tIns="0" rIns="0" bIns="0" anchor="ctr">
            <a:noAutofit/>
          </a:bodyPr>
          <a:lstStyle>
            <a:lvl1pPr marL="0" indent="0" algn="l">
              <a:buNone/>
              <a:defRPr sz="1100" b="1" cap="all" spc="70" baseline="0">
                <a:solidFill>
                  <a:schemeClr val="tx2"/>
                </a:solidFill>
              </a:defRPr>
            </a:lvl1pPr>
          </a:lstStyle>
          <a:p>
            <a:pPr lvl="0"/>
            <a:r>
              <a:rPr lang="en-US" dirty="0"/>
              <a:t>DATE</a:t>
            </a:r>
          </a:p>
        </p:txBody>
      </p:sp>
    </p:spTree>
    <p:extLst>
      <p:ext uri="{BB962C8B-B14F-4D97-AF65-F5344CB8AC3E}">
        <p14:creationId xmlns:p14="http://schemas.microsoft.com/office/powerpoint/2010/main" val="610077005"/>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G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228600"/>
            <a:ext cx="8686800" cy="1371600"/>
          </a:xfrm>
          <a:solidFill>
            <a:srgbClr val="464646"/>
          </a:solidFill>
        </p:spPr>
        <p:txBody>
          <a:bodyPr lIns="310896" tIns="91440" rIns="182880" bIns="91440"/>
          <a:lstStyle>
            <a:lvl1pPr>
              <a:defRPr>
                <a:solidFill>
                  <a:schemeClr val="bg1"/>
                </a:solidFill>
              </a:defRPr>
            </a:lvl1pPr>
          </a:lstStyle>
          <a:p>
            <a:r>
              <a:rPr lang="en-US" dirty="0"/>
              <a:t>Click to add title</a:t>
            </a:r>
          </a:p>
        </p:txBody>
      </p:sp>
      <p:sp>
        <p:nvSpPr>
          <p:cNvPr id="3" name="Content Placeholder 2"/>
          <p:cNvSpPr>
            <a:spLocks noGrp="1"/>
          </p:cNvSpPr>
          <p:nvPr>
            <p:ph idx="1" hasCustomPrompt="1"/>
          </p:nvPr>
        </p:nvSpPr>
        <p:spPr>
          <a:xfrm>
            <a:off x="228600" y="1708150"/>
            <a:ext cx="8686800" cy="4387850"/>
          </a:xfrm>
          <a:solidFill>
            <a:schemeClr val="bg1">
              <a:lumMod val="95000"/>
            </a:schemeClr>
          </a:solidFill>
        </p:spPr>
        <p:txBody>
          <a:bodyPr lIns="301752" tIns="228600" rIns="274320" bIns="228600"/>
          <a:lstStyle>
            <a:lvl1pPr>
              <a:defRPr baseline="0"/>
            </a:lvl1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4" name="Footer Placeholder 3">
            <a:extLst>
              <a:ext uri="{FF2B5EF4-FFF2-40B4-BE49-F238E27FC236}">
                <a16:creationId xmlns:a16="http://schemas.microsoft.com/office/drawing/2014/main" id="{3E05DF01-55CC-472D-821B-BB1B11E679E5}"/>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669465630"/>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G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228600"/>
            <a:ext cx="8686800" cy="1371600"/>
          </a:xfrm>
          <a:solidFill>
            <a:srgbClr val="464646"/>
          </a:solidFill>
        </p:spPr>
        <p:txBody>
          <a:bodyPr lIns="310896" tIns="91440" rIns="182880" bIns="91440"/>
          <a:lstStyle>
            <a:lvl1pPr>
              <a:defRPr>
                <a:solidFill>
                  <a:schemeClr val="bg1"/>
                </a:solidFill>
              </a:defRPr>
            </a:lvl1pPr>
          </a:lstStyle>
          <a:p>
            <a:r>
              <a:rPr lang="en-US" dirty="0"/>
              <a:t>Click to add title</a:t>
            </a:r>
          </a:p>
        </p:txBody>
      </p:sp>
      <p:sp>
        <p:nvSpPr>
          <p:cNvPr id="3" name="Content Placeholder 2"/>
          <p:cNvSpPr>
            <a:spLocks noGrp="1"/>
          </p:cNvSpPr>
          <p:nvPr>
            <p:ph idx="1" hasCustomPrompt="1"/>
          </p:nvPr>
        </p:nvSpPr>
        <p:spPr>
          <a:xfrm>
            <a:off x="228600" y="1713689"/>
            <a:ext cx="6196463" cy="4382311"/>
          </a:xfrm>
          <a:solidFill>
            <a:schemeClr val="bg1">
              <a:lumMod val="95000"/>
            </a:schemeClr>
          </a:solidFill>
        </p:spPr>
        <p:txBody>
          <a:bodyPr lIns="301752" tIns="228600" rIns="274320" bIns="228600"/>
          <a:lstStyle>
            <a:lvl1pPr>
              <a:spcBef>
                <a:spcPts val="800"/>
              </a:spcBef>
              <a:defRPr baseline="0"/>
            </a:lvl1pPr>
            <a:lvl2pPr>
              <a:spcBef>
                <a:spcPts val="800"/>
              </a:spcBef>
              <a:defRPr sz="2200"/>
            </a:lvl2pPr>
            <a:lvl3pPr>
              <a:spcBef>
                <a:spcPts val="800"/>
              </a:spcBef>
              <a:defRPr sz="2000"/>
            </a:lvl3pPr>
            <a:lvl4pPr>
              <a:spcBef>
                <a:spcPts val="800"/>
              </a:spcBef>
              <a:defRPr sz="1800"/>
            </a:lvl4pPr>
            <a:lvl5pPr>
              <a:spcBef>
                <a:spcPts val="800"/>
              </a:spcBef>
              <a:defRPr sz="16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0" hasCustomPrompt="1"/>
          </p:nvPr>
        </p:nvSpPr>
        <p:spPr>
          <a:xfrm>
            <a:off x="6538552" y="1713688"/>
            <a:ext cx="2376847" cy="4382312"/>
          </a:xfrm>
          <a:pattFill prst="lgCheck">
            <a:fgClr>
              <a:schemeClr val="bg2"/>
            </a:fgClr>
            <a:bgClr>
              <a:schemeClr val="bg1"/>
            </a:bgClr>
          </a:pattFill>
        </p:spPr>
        <p:txBody>
          <a:bodyPr anchor="ctr" anchorCtr="1">
            <a:normAutofit/>
          </a:bodyPr>
          <a:lstStyle>
            <a:lvl1pPr marL="0" indent="0">
              <a:buNone/>
              <a:defRPr sz="2000"/>
            </a:lvl1pPr>
          </a:lstStyle>
          <a:p>
            <a:r>
              <a:rPr lang="en-US" dirty="0"/>
              <a:t>Click icon to </a:t>
            </a:r>
            <a:br>
              <a:rPr lang="en-US" dirty="0"/>
            </a:br>
            <a:r>
              <a:rPr lang="en-US" dirty="0"/>
              <a:t>insert graphic</a:t>
            </a:r>
          </a:p>
        </p:txBody>
      </p:sp>
      <p:sp>
        <p:nvSpPr>
          <p:cNvPr id="4" name="Footer Placeholder 3">
            <a:extLst>
              <a:ext uri="{FF2B5EF4-FFF2-40B4-BE49-F238E27FC236}">
                <a16:creationId xmlns:a16="http://schemas.microsoft.com/office/drawing/2014/main" id="{D8EC73FA-3AD9-4139-B5F4-E6B4383A7055}"/>
              </a:ext>
            </a:extLst>
          </p:cNvPr>
          <p:cNvSpPr>
            <a:spLocks noGrp="1"/>
          </p:cNvSpPr>
          <p:nvPr>
            <p:ph type="ftr" sz="quarter" idx="11"/>
          </p:nvPr>
        </p:nvSpPr>
        <p:spPr/>
        <p:txBody>
          <a:bodyPr/>
          <a:lstStyle/>
          <a:p>
            <a:endParaRPr lang="en-US" dirty="0"/>
          </a:p>
        </p:txBody>
      </p:sp>
      <p:sp>
        <p:nvSpPr>
          <p:cNvPr id="7" name="Slide Number Placeholder 5">
            <a:extLst>
              <a:ext uri="{FF2B5EF4-FFF2-40B4-BE49-F238E27FC236}">
                <a16:creationId xmlns:a16="http://schemas.microsoft.com/office/drawing/2014/main" id="{90036657-924F-4F95-A814-F83CA42CC249}"/>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Tree>
    <p:extLst>
      <p:ext uri="{BB962C8B-B14F-4D97-AF65-F5344CB8AC3E}">
        <p14:creationId xmlns:p14="http://schemas.microsoft.com/office/powerpoint/2010/main" val="331474851"/>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G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228600"/>
            <a:ext cx="8686800" cy="1371600"/>
          </a:xfrm>
          <a:solidFill>
            <a:srgbClr val="464646"/>
          </a:solidFill>
        </p:spPr>
        <p:txBody>
          <a:bodyPr lIns="310896" tIns="91440" rIns="182880" bIns="91440"/>
          <a:lstStyle>
            <a:lvl1pPr>
              <a:defRPr>
                <a:solidFill>
                  <a:schemeClr val="bg1"/>
                </a:solidFill>
              </a:defRPr>
            </a:lvl1pPr>
          </a:lstStyle>
          <a:p>
            <a:r>
              <a:rPr lang="en-US" dirty="0"/>
              <a:t>Click to add title</a:t>
            </a:r>
          </a:p>
        </p:txBody>
      </p:sp>
      <p:sp>
        <p:nvSpPr>
          <p:cNvPr id="3" name="Content Placeholder 2"/>
          <p:cNvSpPr>
            <a:spLocks noGrp="1"/>
          </p:cNvSpPr>
          <p:nvPr>
            <p:ph idx="1" hasCustomPrompt="1"/>
          </p:nvPr>
        </p:nvSpPr>
        <p:spPr>
          <a:xfrm>
            <a:off x="2718936" y="1713689"/>
            <a:ext cx="6196463" cy="4382311"/>
          </a:xfrm>
          <a:solidFill>
            <a:schemeClr val="bg1">
              <a:lumMod val="95000"/>
            </a:schemeClr>
          </a:solidFill>
        </p:spPr>
        <p:txBody>
          <a:bodyPr lIns="274320" tIns="228600" rIns="274320" bIns="228600"/>
          <a:lstStyle>
            <a:lvl1pPr>
              <a:spcBef>
                <a:spcPts val="800"/>
              </a:spcBef>
              <a:defRPr baseline="0"/>
            </a:lvl1pPr>
            <a:lvl2pPr>
              <a:spcBef>
                <a:spcPts val="800"/>
              </a:spcBef>
              <a:defRPr sz="2200"/>
            </a:lvl2pPr>
            <a:lvl3pPr>
              <a:spcBef>
                <a:spcPts val="800"/>
              </a:spcBef>
              <a:defRPr sz="2000"/>
            </a:lvl3pPr>
            <a:lvl4pPr>
              <a:spcBef>
                <a:spcPts val="800"/>
              </a:spcBef>
              <a:defRPr sz="1800"/>
            </a:lvl4pPr>
            <a:lvl5pPr>
              <a:spcBef>
                <a:spcPts val="800"/>
              </a:spcBef>
              <a:defRPr sz="16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0" hasCustomPrompt="1"/>
          </p:nvPr>
        </p:nvSpPr>
        <p:spPr>
          <a:xfrm>
            <a:off x="228600" y="1713688"/>
            <a:ext cx="2376847" cy="4382312"/>
          </a:xfrm>
          <a:pattFill prst="lgCheck">
            <a:fgClr>
              <a:schemeClr val="bg2"/>
            </a:fgClr>
            <a:bgClr>
              <a:schemeClr val="bg1"/>
            </a:bgClr>
          </a:pattFill>
        </p:spPr>
        <p:txBody>
          <a:bodyPr anchor="ctr" anchorCtr="1">
            <a:normAutofit/>
          </a:bodyPr>
          <a:lstStyle>
            <a:lvl1pPr marL="0" indent="0">
              <a:buNone/>
              <a:defRPr sz="2000"/>
            </a:lvl1pPr>
          </a:lstStyle>
          <a:p>
            <a:r>
              <a:rPr lang="en-US" dirty="0"/>
              <a:t>Click icon to </a:t>
            </a:r>
            <a:br>
              <a:rPr lang="en-US" dirty="0"/>
            </a:br>
            <a:r>
              <a:rPr lang="en-US" dirty="0"/>
              <a:t>insert graphic</a:t>
            </a:r>
          </a:p>
        </p:txBody>
      </p:sp>
      <p:sp>
        <p:nvSpPr>
          <p:cNvPr id="4" name="Footer Placeholder 3">
            <a:extLst>
              <a:ext uri="{FF2B5EF4-FFF2-40B4-BE49-F238E27FC236}">
                <a16:creationId xmlns:a16="http://schemas.microsoft.com/office/drawing/2014/main" id="{D8EC73FA-3AD9-4139-B5F4-E6B4383A7055}"/>
              </a:ext>
            </a:extLst>
          </p:cNvPr>
          <p:cNvSpPr>
            <a:spLocks noGrp="1"/>
          </p:cNvSpPr>
          <p:nvPr>
            <p:ph type="ftr" sz="quarter" idx="11"/>
          </p:nvPr>
        </p:nvSpPr>
        <p:spPr/>
        <p:txBody>
          <a:bodyPr/>
          <a:lstStyle/>
          <a:p>
            <a:endParaRPr lang="en-US" dirty="0"/>
          </a:p>
        </p:txBody>
      </p:sp>
      <p:sp>
        <p:nvSpPr>
          <p:cNvPr id="7" name="Slide Number Placeholder 5">
            <a:extLst>
              <a:ext uri="{FF2B5EF4-FFF2-40B4-BE49-F238E27FC236}">
                <a16:creationId xmlns:a16="http://schemas.microsoft.com/office/drawing/2014/main" id="{B0290EC1-31B6-4690-A44C-863142375AA5}"/>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Tree>
    <p:extLst>
      <p:ext uri="{BB962C8B-B14F-4D97-AF65-F5344CB8AC3E}">
        <p14:creationId xmlns:p14="http://schemas.microsoft.com/office/powerpoint/2010/main" val="1832157752"/>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G4">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228600"/>
            <a:ext cx="8686800" cy="1371600"/>
          </a:xfrm>
          <a:solidFill>
            <a:srgbClr val="464646"/>
          </a:solidFill>
        </p:spPr>
        <p:txBody>
          <a:bodyPr lIns="310896" tIns="91440" rIns="228600" bIns="91440"/>
          <a:lstStyle>
            <a:lvl1pPr>
              <a:defRPr>
                <a:solidFill>
                  <a:schemeClr val="bg1"/>
                </a:solidFill>
              </a:defRPr>
            </a:lvl1pPr>
          </a:lstStyle>
          <a:p>
            <a:r>
              <a:rPr lang="en-US" dirty="0"/>
              <a:t>Click to add title</a:t>
            </a:r>
          </a:p>
        </p:txBody>
      </p:sp>
      <p:sp>
        <p:nvSpPr>
          <p:cNvPr id="3" name="Content Placeholder 2"/>
          <p:cNvSpPr>
            <a:spLocks noGrp="1"/>
          </p:cNvSpPr>
          <p:nvPr>
            <p:ph idx="1" hasCustomPrompt="1"/>
          </p:nvPr>
        </p:nvSpPr>
        <p:spPr>
          <a:xfrm>
            <a:off x="228600" y="1713689"/>
            <a:ext cx="6196463" cy="4382311"/>
          </a:xfrm>
          <a:solidFill>
            <a:schemeClr val="bg1">
              <a:lumMod val="95000"/>
            </a:schemeClr>
          </a:solidFill>
        </p:spPr>
        <p:txBody>
          <a:bodyPr lIns="301752" tIns="228600" rIns="274320" bIns="228600"/>
          <a:lstStyle>
            <a:lvl1pPr>
              <a:spcBef>
                <a:spcPts val="800"/>
              </a:spcBef>
              <a:defRPr baseline="0"/>
            </a:lvl1pPr>
            <a:lvl2pPr>
              <a:spcBef>
                <a:spcPts val="800"/>
              </a:spcBef>
              <a:defRPr sz="2200"/>
            </a:lvl2pPr>
            <a:lvl3pPr>
              <a:spcBef>
                <a:spcPts val="800"/>
              </a:spcBef>
              <a:defRPr sz="2000"/>
            </a:lvl3pPr>
            <a:lvl4pPr>
              <a:spcBef>
                <a:spcPts val="800"/>
              </a:spcBef>
              <a:defRPr sz="1800"/>
            </a:lvl4pPr>
            <a:lvl5pPr>
              <a:spcBef>
                <a:spcPts val="800"/>
              </a:spcBef>
              <a:defRPr sz="16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D8EC73FA-3AD9-4139-B5F4-E6B4383A7055}"/>
              </a:ext>
            </a:extLst>
          </p:cNvPr>
          <p:cNvSpPr>
            <a:spLocks noGrp="1"/>
          </p:cNvSpPr>
          <p:nvPr>
            <p:ph type="ftr" sz="quarter" idx="11"/>
          </p:nvPr>
        </p:nvSpPr>
        <p:spPr/>
        <p:txBody>
          <a:bodyPr/>
          <a:lstStyle/>
          <a:p>
            <a:endParaRPr lang="en-US" dirty="0"/>
          </a:p>
        </p:txBody>
      </p:sp>
      <p:sp>
        <p:nvSpPr>
          <p:cNvPr id="8" name="Slide Number Placeholder 5">
            <a:extLst>
              <a:ext uri="{FF2B5EF4-FFF2-40B4-BE49-F238E27FC236}">
                <a16:creationId xmlns:a16="http://schemas.microsoft.com/office/drawing/2014/main" id="{BED0A24D-73B2-4D41-B314-47B2E64B18B8}"/>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7" name="Text Placeholder 6">
            <a:extLst>
              <a:ext uri="{FF2B5EF4-FFF2-40B4-BE49-F238E27FC236}">
                <a16:creationId xmlns:a16="http://schemas.microsoft.com/office/drawing/2014/main" id="{A7AD8769-C33C-4C46-8308-8922B964A69D}"/>
              </a:ext>
            </a:extLst>
          </p:cNvPr>
          <p:cNvSpPr>
            <a:spLocks noGrp="1"/>
          </p:cNvSpPr>
          <p:nvPr>
            <p:ph type="body" sz="quarter" idx="12" hasCustomPrompt="1"/>
          </p:nvPr>
        </p:nvSpPr>
        <p:spPr>
          <a:xfrm>
            <a:off x="6553200" y="2438400"/>
            <a:ext cx="2362200" cy="3200400"/>
          </a:xfrm>
        </p:spPr>
        <p:txBody>
          <a:bodyPr lIns="228600" rIns="228600">
            <a:normAutofit/>
          </a:bodyPr>
          <a:lstStyle>
            <a:lvl1pPr marL="0" indent="0">
              <a:buNone/>
              <a:defRPr sz="2000" b="0" i="1"/>
            </a:lvl1pPr>
          </a:lstStyle>
          <a:p>
            <a:pPr lvl="0"/>
            <a:r>
              <a:rPr lang="en-US" dirty="0"/>
              <a:t>Click to </a:t>
            </a:r>
            <a:br>
              <a:rPr lang="en-US" dirty="0"/>
            </a:br>
            <a:r>
              <a:rPr lang="en-US" dirty="0"/>
              <a:t>insert quote</a:t>
            </a:r>
          </a:p>
        </p:txBody>
      </p:sp>
      <p:cxnSp>
        <p:nvCxnSpPr>
          <p:cNvPr id="10" name="Straight Connector 9">
            <a:extLst>
              <a:ext uri="{FF2B5EF4-FFF2-40B4-BE49-F238E27FC236}">
                <a16:creationId xmlns:a16="http://schemas.microsoft.com/office/drawing/2014/main" id="{E4658972-81E6-4531-B2F6-2EA7175DA01D}"/>
              </a:ext>
            </a:extLst>
          </p:cNvPr>
          <p:cNvCxnSpPr>
            <a:cxnSpLocks/>
          </p:cNvCxnSpPr>
          <p:nvPr userDrawn="1"/>
        </p:nvCxnSpPr>
        <p:spPr>
          <a:xfrm>
            <a:off x="6553200" y="1707338"/>
            <a:ext cx="0" cy="4388662"/>
          </a:xfrm>
          <a:prstGeom prst="line">
            <a:avLst/>
          </a:prstGeom>
          <a:ln w="7620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5AE08001-6B6E-452A-B41F-74AF27FD4E4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768076" y="1962435"/>
            <a:ext cx="457124" cy="315415"/>
          </a:xfrm>
          <a:prstGeom prst="rect">
            <a:avLst/>
          </a:prstGeom>
        </p:spPr>
      </p:pic>
    </p:spTree>
    <p:extLst>
      <p:ext uri="{BB962C8B-B14F-4D97-AF65-F5344CB8AC3E}">
        <p14:creationId xmlns:p14="http://schemas.microsoft.com/office/powerpoint/2010/main" val="3882152969"/>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G5">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228600"/>
            <a:ext cx="8686800" cy="1371600"/>
          </a:xfrm>
          <a:solidFill>
            <a:srgbClr val="464646"/>
          </a:solidFill>
        </p:spPr>
        <p:txBody>
          <a:bodyPr lIns="310896" tIns="91440" rIns="182880" bIns="91440"/>
          <a:lstStyle>
            <a:lvl1pPr>
              <a:defRPr>
                <a:solidFill>
                  <a:schemeClr val="bg1"/>
                </a:solidFill>
              </a:defRPr>
            </a:lvl1pPr>
          </a:lstStyle>
          <a:p>
            <a:r>
              <a:rPr lang="en-US" dirty="0"/>
              <a:t>Click to add title</a:t>
            </a:r>
          </a:p>
        </p:txBody>
      </p:sp>
      <p:sp>
        <p:nvSpPr>
          <p:cNvPr id="3" name="Content Placeholder 2"/>
          <p:cNvSpPr>
            <a:spLocks noGrp="1"/>
          </p:cNvSpPr>
          <p:nvPr>
            <p:ph idx="1" hasCustomPrompt="1"/>
          </p:nvPr>
        </p:nvSpPr>
        <p:spPr>
          <a:xfrm>
            <a:off x="228600" y="1713689"/>
            <a:ext cx="4495799" cy="4382311"/>
          </a:xfrm>
          <a:solidFill>
            <a:schemeClr val="bg1">
              <a:lumMod val="95000"/>
            </a:schemeClr>
          </a:solidFill>
        </p:spPr>
        <p:txBody>
          <a:bodyPr lIns="301752" tIns="228600" rIns="274320" bIns="228600"/>
          <a:lstStyle>
            <a:lvl1pPr>
              <a:spcBef>
                <a:spcPts val="800"/>
              </a:spcBef>
              <a:defRPr baseline="0"/>
            </a:lvl1pPr>
            <a:lvl2pPr>
              <a:spcBef>
                <a:spcPts val="800"/>
              </a:spcBef>
              <a:defRPr sz="2200"/>
            </a:lvl2pPr>
            <a:lvl3pPr>
              <a:spcBef>
                <a:spcPts val="800"/>
              </a:spcBef>
              <a:defRPr sz="2000"/>
            </a:lvl3pPr>
            <a:lvl4pPr>
              <a:spcBef>
                <a:spcPts val="800"/>
              </a:spcBef>
              <a:defRPr sz="1800"/>
            </a:lvl4pPr>
            <a:lvl5pPr>
              <a:spcBef>
                <a:spcPts val="800"/>
              </a:spcBef>
              <a:defRPr sz="16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0" hasCustomPrompt="1"/>
          </p:nvPr>
        </p:nvSpPr>
        <p:spPr>
          <a:xfrm>
            <a:off x="4876804" y="1713688"/>
            <a:ext cx="4038596" cy="4382312"/>
          </a:xfrm>
          <a:pattFill prst="lgCheck">
            <a:fgClr>
              <a:schemeClr val="bg2"/>
            </a:fgClr>
            <a:bgClr>
              <a:schemeClr val="bg1"/>
            </a:bgClr>
          </a:pattFill>
        </p:spPr>
        <p:txBody>
          <a:bodyPr anchor="ctr" anchorCtr="1">
            <a:normAutofit/>
          </a:bodyPr>
          <a:lstStyle>
            <a:lvl1pPr marL="0" indent="0">
              <a:buNone/>
              <a:defRPr sz="2000"/>
            </a:lvl1pPr>
          </a:lstStyle>
          <a:p>
            <a:r>
              <a:rPr lang="en-US" dirty="0"/>
              <a:t>Click icon to </a:t>
            </a:r>
            <a:br>
              <a:rPr lang="en-US" dirty="0"/>
            </a:br>
            <a:r>
              <a:rPr lang="en-US" dirty="0"/>
              <a:t>insert graphic</a:t>
            </a:r>
          </a:p>
        </p:txBody>
      </p:sp>
      <p:sp>
        <p:nvSpPr>
          <p:cNvPr id="4" name="Footer Placeholder 3">
            <a:extLst>
              <a:ext uri="{FF2B5EF4-FFF2-40B4-BE49-F238E27FC236}">
                <a16:creationId xmlns:a16="http://schemas.microsoft.com/office/drawing/2014/main" id="{D8EC73FA-3AD9-4139-B5F4-E6B4383A7055}"/>
              </a:ext>
            </a:extLst>
          </p:cNvPr>
          <p:cNvSpPr>
            <a:spLocks noGrp="1"/>
          </p:cNvSpPr>
          <p:nvPr>
            <p:ph type="ftr" sz="quarter" idx="11"/>
          </p:nvPr>
        </p:nvSpPr>
        <p:spPr/>
        <p:txBody>
          <a:bodyPr/>
          <a:lstStyle/>
          <a:p>
            <a:endParaRPr lang="en-US" dirty="0"/>
          </a:p>
        </p:txBody>
      </p:sp>
      <p:sp>
        <p:nvSpPr>
          <p:cNvPr id="7" name="Slide Number Placeholder 5">
            <a:extLst>
              <a:ext uri="{FF2B5EF4-FFF2-40B4-BE49-F238E27FC236}">
                <a16:creationId xmlns:a16="http://schemas.microsoft.com/office/drawing/2014/main" id="{90036657-924F-4F95-A814-F83CA42CC249}"/>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Tree>
    <p:extLst>
      <p:ext uri="{BB962C8B-B14F-4D97-AF65-F5344CB8AC3E}">
        <p14:creationId xmlns:p14="http://schemas.microsoft.com/office/powerpoint/2010/main" val="4026027275"/>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G6">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1" y="228600"/>
            <a:ext cx="5485204" cy="1143001"/>
          </a:xfrm>
          <a:solidFill>
            <a:srgbClr val="464646"/>
          </a:solidFill>
        </p:spPr>
        <p:txBody>
          <a:bodyPr lIns="228600" tIns="91440" rIns="182880" bIns="91440" anchor="ctr" anchorCtr="0">
            <a:normAutofit/>
          </a:bodyPr>
          <a:lstStyle>
            <a:lvl1pPr>
              <a:defRPr sz="3200">
                <a:solidFill>
                  <a:schemeClr val="bg1"/>
                </a:solidFill>
              </a:defRPr>
            </a:lvl1pPr>
          </a:lstStyle>
          <a:p>
            <a:r>
              <a:rPr lang="en-US" dirty="0"/>
              <a:t>Click to add title</a:t>
            </a:r>
          </a:p>
        </p:txBody>
      </p:sp>
      <p:sp>
        <p:nvSpPr>
          <p:cNvPr id="3" name="Content Placeholder 2"/>
          <p:cNvSpPr>
            <a:spLocks noGrp="1"/>
          </p:cNvSpPr>
          <p:nvPr>
            <p:ph idx="1" hasCustomPrompt="1"/>
          </p:nvPr>
        </p:nvSpPr>
        <p:spPr>
          <a:xfrm>
            <a:off x="228600" y="1485090"/>
            <a:ext cx="5486400" cy="4610910"/>
          </a:xfrm>
          <a:solidFill>
            <a:schemeClr val="bg1">
              <a:lumMod val="95000"/>
            </a:schemeClr>
          </a:solidFill>
        </p:spPr>
        <p:txBody>
          <a:bodyPr lIns="228600" tIns="182880" rIns="182880" bIns="182880"/>
          <a:lstStyle>
            <a:lvl1pPr>
              <a:spcBef>
                <a:spcPts val="800"/>
              </a:spcBef>
              <a:defRPr baseline="0"/>
            </a:lvl1pPr>
            <a:lvl2pPr>
              <a:spcBef>
                <a:spcPts val="800"/>
              </a:spcBef>
              <a:defRPr sz="2200"/>
            </a:lvl2pPr>
            <a:lvl3pPr>
              <a:spcBef>
                <a:spcPts val="800"/>
              </a:spcBef>
              <a:defRPr sz="2000"/>
            </a:lvl3pPr>
            <a:lvl4pPr>
              <a:spcBef>
                <a:spcPts val="800"/>
              </a:spcBef>
              <a:defRPr sz="1800"/>
            </a:lvl4pPr>
            <a:lvl5pPr>
              <a:spcBef>
                <a:spcPts val="800"/>
              </a:spcBef>
              <a:defRPr sz="16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0" hasCustomPrompt="1"/>
          </p:nvPr>
        </p:nvSpPr>
        <p:spPr>
          <a:xfrm>
            <a:off x="5827294" y="228600"/>
            <a:ext cx="3088106" cy="5867400"/>
          </a:xfrm>
          <a:pattFill prst="lgCheck">
            <a:fgClr>
              <a:schemeClr val="bg2"/>
            </a:fgClr>
            <a:bgClr>
              <a:schemeClr val="bg1"/>
            </a:bgClr>
          </a:pattFill>
        </p:spPr>
        <p:txBody>
          <a:bodyPr anchor="ctr" anchorCtr="1">
            <a:normAutofit/>
          </a:bodyPr>
          <a:lstStyle>
            <a:lvl1pPr marL="0" indent="0">
              <a:buNone/>
              <a:defRPr sz="2000"/>
            </a:lvl1pPr>
          </a:lstStyle>
          <a:p>
            <a:r>
              <a:rPr lang="en-US" dirty="0"/>
              <a:t>Click icon to </a:t>
            </a:r>
            <a:br>
              <a:rPr lang="en-US" dirty="0"/>
            </a:br>
            <a:r>
              <a:rPr lang="en-US" dirty="0"/>
              <a:t>insert graphic</a:t>
            </a:r>
          </a:p>
        </p:txBody>
      </p:sp>
      <p:sp>
        <p:nvSpPr>
          <p:cNvPr id="4" name="Footer Placeholder 3">
            <a:extLst>
              <a:ext uri="{FF2B5EF4-FFF2-40B4-BE49-F238E27FC236}">
                <a16:creationId xmlns:a16="http://schemas.microsoft.com/office/drawing/2014/main" id="{D8EC73FA-3AD9-4139-B5F4-E6B4383A7055}"/>
              </a:ext>
            </a:extLst>
          </p:cNvPr>
          <p:cNvSpPr>
            <a:spLocks noGrp="1"/>
          </p:cNvSpPr>
          <p:nvPr>
            <p:ph type="ftr" sz="quarter" idx="11"/>
          </p:nvPr>
        </p:nvSpPr>
        <p:spPr/>
        <p:txBody>
          <a:bodyPr/>
          <a:lstStyle/>
          <a:p>
            <a:endParaRPr lang="en-US" dirty="0"/>
          </a:p>
        </p:txBody>
      </p:sp>
      <p:sp>
        <p:nvSpPr>
          <p:cNvPr id="11" name="Slide Number Placeholder 5">
            <a:extLst>
              <a:ext uri="{FF2B5EF4-FFF2-40B4-BE49-F238E27FC236}">
                <a16:creationId xmlns:a16="http://schemas.microsoft.com/office/drawing/2014/main" id="{9A4A2C3A-50F4-42F7-8237-0F69D2245DD0}"/>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Tree>
    <p:extLst>
      <p:ext uri="{BB962C8B-B14F-4D97-AF65-F5344CB8AC3E}">
        <p14:creationId xmlns:p14="http://schemas.microsoft.com/office/powerpoint/2010/main" val="3753431959"/>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G7">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30196" y="228600"/>
            <a:ext cx="5485204" cy="1143001"/>
          </a:xfrm>
          <a:solidFill>
            <a:srgbClr val="464646"/>
          </a:solidFill>
        </p:spPr>
        <p:txBody>
          <a:bodyPr lIns="228600" tIns="91440" rIns="182880" bIns="91440" anchor="ctr" anchorCtr="0">
            <a:normAutofit/>
          </a:bodyPr>
          <a:lstStyle>
            <a:lvl1pPr>
              <a:defRPr sz="3200">
                <a:solidFill>
                  <a:schemeClr val="bg1"/>
                </a:solidFill>
              </a:defRPr>
            </a:lvl1pPr>
          </a:lstStyle>
          <a:p>
            <a:r>
              <a:rPr lang="en-US" dirty="0"/>
              <a:t>Click to add title</a:t>
            </a:r>
          </a:p>
        </p:txBody>
      </p:sp>
      <p:sp>
        <p:nvSpPr>
          <p:cNvPr id="3" name="Content Placeholder 2"/>
          <p:cNvSpPr>
            <a:spLocks noGrp="1"/>
          </p:cNvSpPr>
          <p:nvPr>
            <p:ph idx="1" hasCustomPrompt="1"/>
          </p:nvPr>
        </p:nvSpPr>
        <p:spPr>
          <a:xfrm>
            <a:off x="3430195" y="1485090"/>
            <a:ext cx="5486400" cy="4610910"/>
          </a:xfrm>
          <a:solidFill>
            <a:schemeClr val="bg1">
              <a:lumMod val="95000"/>
            </a:schemeClr>
          </a:solidFill>
        </p:spPr>
        <p:txBody>
          <a:bodyPr lIns="228600" tIns="182880" rIns="182880" bIns="182880"/>
          <a:lstStyle>
            <a:lvl1pPr>
              <a:spcBef>
                <a:spcPts val="800"/>
              </a:spcBef>
              <a:defRPr baseline="0"/>
            </a:lvl1pPr>
            <a:lvl2pPr>
              <a:spcBef>
                <a:spcPts val="800"/>
              </a:spcBef>
              <a:defRPr sz="2200"/>
            </a:lvl2pPr>
            <a:lvl3pPr>
              <a:spcBef>
                <a:spcPts val="800"/>
              </a:spcBef>
              <a:defRPr sz="2000"/>
            </a:lvl3pPr>
            <a:lvl4pPr>
              <a:spcBef>
                <a:spcPts val="800"/>
              </a:spcBef>
              <a:defRPr sz="1800"/>
            </a:lvl4pPr>
            <a:lvl5pPr>
              <a:spcBef>
                <a:spcPts val="800"/>
              </a:spcBef>
              <a:defRPr sz="16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0" hasCustomPrompt="1"/>
          </p:nvPr>
        </p:nvSpPr>
        <p:spPr>
          <a:xfrm>
            <a:off x="227405" y="228600"/>
            <a:ext cx="3088106" cy="5867400"/>
          </a:xfrm>
          <a:pattFill prst="lgCheck">
            <a:fgClr>
              <a:schemeClr val="bg2"/>
            </a:fgClr>
            <a:bgClr>
              <a:schemeClr val="bg1"/>
            </a:bgClr>
          </a:pattFill>
        </p:spPr>
        <p:txBody>
          <a:bodyPr anchor="ctr" anchorCtr="1">
            <a:normAutofit/>
          </a:bodyPr>
          <a:lstStyle>
            <a:lvl1pPr marL="0" indent="0">
              <a:buNone/>
              <a:defRPr sz="2000"/>
            </a:lvl1pPr>
          </a:lstStyle>
          <a:p>
            <a:r>
              <a:rPr lang="en-US" dirty="0"/>
              <a:t>Click icon to </a:t>
            </a:r>
            <a:br>
              <a:rPr lang="en-US" dirty="0"/>
            </a:br>
            <a:r>
              <a:rPr lang="en-US" dirty="0"/>
              <a:t>insert graphic</a:t>
            </a:r>
          </a:p>
        </p:txBody>
      </p:sp>
      <p:sp>
        <p:nvSpPr>
          <p:cNvPr id="4" name="Footer Placeholder 3">
            <a:extLst>
              <a:ext uri="{FF2B5EF4-FFF2-40B4-BE49-F238E27FC236}">
                <a16:creationId xmlns:a16="http://schemas.microsoft.com/office/drawing/2014/main" id="{D8EC73FA-3AD9-4139-B5F4-E6B4383A7055}"/>
              </a:ext>
            </a:extLst>
          </p:cNvPr>
          <p:cNvSpPr>
            <a:spLocks noGrp="1"/>
          </p:cNvSpPr>
          <p:nvPr>
            <p:ph type="ftr" sz="quarter" idx="11"/>
          </p:nvPr>
        </p:nvSpPr>
        <p:spPr/>
        <p:txBody>
          <a:bodyPr/>
          <a:lstStyle/>
          <a:p>
            <a:endParaRPr lang="en-US" dirty="0"/>
          </a:p>
        </p:txBody>
      </p:sp>
      <p:sp>
        <p:nvSpPr>
          <p:cNvPr id="11" name="Slide Number Placeholder 5">
            <a:extLst>
              <a:ext uri="{FF2B5EF4-FFF2-40B4-BE49-F238E27FC236}">
                <a16:creationId xmlns:a16="http://schemas.microsoft.com/office/drawing/2014/main" id="{9A4A2C3A-50F4-42F7-8237-0F69D2245DD0}"/>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Tree>
    <p:extLst>
      <p:ext uri="{BB962C8B-B14F-4D97-AF65-F5344CB8AC3E}">
        <p14:creationId xmlns:p14="http://schemas.microsoft.com/office/powerpoint/2010/main" val="126353908"/>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G8">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599" y="228600"/>
            <a:ext cx="5485205" cy="1143001"/>
          </a:xfrm>
          <a:solidFill>
            <a:srgbClr val="464646"/>
          </a:solidFill>
        </p:spPr>
        <p:txBody>
          <a:bodyPr lIns="228600" tIns="91440" rIns="182880" bIns="91440" anchor="ctr" anchorCtr="0">
            <a:normAutofit/>
          </a:bodyPr>
          <a:lstStyle>
            <a:lvl1pPr>
              <a:defRPr sz="3200">
                <a:solidFill>
                  <a:schemeClr val="bg1"/>
                </a:solidFill>
              </a:defRPr>
            </a:lvl1pPr>
          </a:lstStyle>
          <a:p>
            <a:r>
              <a:rPr lang="en-US" dirty="0"/>
              <a:t>Click to add title</a:t>
            </a:r>
          </a:p>
        </p:txBody>
      </p:sp>
      <p:sp>
        <p:nvSpPr>
          <p:cNvPr id="3" name="Content Placeholder 2"/>
          <p:cNvSpPr>
            <a:spLocks noGrp="1"/>
          </p:cNvSpPr>
          <p:nvPr>
            <p:ph idx="1" hasCustomPrompt="1"/>
          </p:nvPr>
        </p:nvSpPr>
        <p:spPr>
          <a:xfrm>
            <a:off x="228600" y="1485090"/>
            <a:ext cx="5485204" cy="4610910"/>
          </a:xfrm>
          <a:solidFill>
            <a:schemeClr val="bg1">
              <a:lumMod val="95000"/>
            </a:schemeClr>
          </a:solidFill>
        </p:spPr>
        <p:txBody>
          <a:bodyPr lIns="228600" tIns="182880" rIns="182880" bIns="182880"/>
          <a:lstStyle>
            <a:lvl1pPr>
              <a:spcBef>
                <a:spcPts val="800"/>
              </a:spcBef>
              <a:defRPr baseline="0"/>
            </a:lvl1pPr>
            <a:lvl2pPr>
              <a:spcBef>
                <a:spcPts val="800"/>
              </a:spcBef>
              <a:defRPr sz="2200"/>
            </a:lvl2pPr>
            <a:lvl3pPr>
              <a:spcBef>
                <a:spcPts val="800"/>
              </a:spcBef>
              <a:defRPr sz="2000"/>
            </a:lvl3pPr>
            <a:lvl4pPr>
              <a:spcBef>
                <a:spcPts val="800"/>
              </a:spcBef>
              <a:defRPr sz="1800"/>
            </a:lvl4pPr>
            <a:lvl5pPr>
              <a:spcBef>
                <a:spcPts val="800"/>
              </a:spcBef>
              <a:defRPr sz="16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0" hasCustomPrompt="1"/>
          </p:nvPr>
        </p:nvSpPr>
        <p:spPr>
          <a:xfrm>
            <a:off x="5827294" y="228600"/>
            <a:ext cx="3088106" cy="2822438"/>
          </a:xfrm>
          <a:pattFill prst="lgCheck">
            <a:fgClr>
              <a:schemeClr val="bg2"/>
            </a:fgClr>
            <a:bgClr>
              <a:schemeClr val="bg1"/>
            </a:bgClr>
          </a:pattFill>
        </p:spPr>
        <p:txBody>
          <a:bodyPr anchor="ctr" anchorCtr="1">
            <a:normAutofit/>
          </a:bodyPr>
          <a:lstStyle>
            <a:lvl1pPr marL="0" indent="0">
              <a:buNone/>
              <a:defRPr sz="2000"/>
            </a:lvl1pPr>
          </a:lstStyle>
          <a:p>
            <a:r>
              <a:rPr lang="en-US" dirty="0"/>
              <a:t>Click icon to </a:t>
            </a:r>
            <a:br>
              <a:rPr lang="en-US" dirty="0"/>
            </a:br>
            <a:r>
              <a:rPr lang="en-US" dirty="0"/>
              <a:t>insert graphic</a:t>
            </a:r>
          </a:p>
        </p:txBody>
      </p:sp>
      <p:sp>
        <p:nvSpPr>
          <p:cNvPr id="4" name="Footer Placeholder 3">
            <a:extLst>
              <a:ext uri="{FF2B5EF4-FFF2-40B4-BE49-F238E27FC236}">
                <a16:creationId xmlns:a16="http://schemas.microsoft.com/office/drawing/2014/main" id="{D8EC73FA-3AD9-4139-B5F4-E6B4383A7055}"/>
              </a:ext>
            </a:extLst>
          </p:cNvPr>
          <p:cNvSpPr>
            <a:spLocks noGrp="1"/>
          </p:cNvSpPr>
          <p:nvPr>
            <p:ph type="ftr" sz="quarter" idx="11"/>
          </p:nvPr>
        </p:nvSpPr>
        <p:spPr/>
        <p:txBody>
          <a:bodyPr/>
          <a:lstStyle/>
          <a:p>
            <a:endParaRPr lang="en-US" dirty="0"/>
          </a:p>
        </p:txBody>
      </p:sp>
      <p:sp>
        <p:nvSpPr>
          <p:cNvPr id="10" name="Slide Number Placeholder 5">
            <a:extLst>
              <a:ext uri="{FF2B5EF4-FFF2-40B4-BE49-F238E27FC236}">
                <a16:creationId xmlns:a16="http://schemas.microsoft.com/office/drawing/2014/main" id="{B04066DB-BFC9-4057-9664-7FB5B1C464CE}"/>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11" name="Picture Placeholder 4">
            <a:extLst>
              <a:ext uri="{FF2B5EF4-FFF2-40B4-BE49-F238E27FC236}">
                <a16:creationId xmlns:a16="http://schemas.microsoft.com/office/drawing/2014/main" id="{D2DADDC6-1BA0-4530-9224-2093E610254E}"/>
              </a:ext>
            </a:extLst>
          </p:cNvPr>
          <p:cNvSpPr>
            <a:spLocks noGrp="1"/>
          </p:cNvSpPr>
          <p:nvPr>
            <p:ph type="pic" sz="quarter" idx="12" hasCustomPrompt="1"/>
          </p:nvPr>
        </p:nvSpPr>
        <p:spPr>
          <a:xfrm>
            <a:off x="5827294" y="3273561"/>
            <a:ext cx="3088106" cy="2822438"/>
          </a:xfrm>
          <a:pattFill prst="lgCheck">
            <a:fgClr>
              <a:schemeClr val="bg2"/>
            </a:fgClr>
            <a:bgClr>
              <a:schemeClr val="bg1"/>
            </a:bgClr>
          </a:pattFill>
        </p:spPr>
        <p:txBody>
          <a:bodyPr anchor="ctr" anchorCtr="1">
            <a:normAutofit/>
          </a:bodyPr>
          <a:lstStyle>
            <a:lvl1pPr marL="0" indent="0">
              <a:buNone/>
              <a:defRPr sz="2000"/>
            </a:lvl1pPr>
          </a:lstStyle>
          <a:p>
            <a:r>
              <a:rPr lang="en-US" dirty="0"/>
              <a:t>Click icon to </a:t>
            </a:r>
            <a:br>
              <a:rPr lang="en-US" dirty="0"/>
            </a:br>
            <a:r>
              <a:rPr lang="en-US" dirty="0"/>
              <a:t>insert graphic</a:t>
            </a:r>
          </a:p>
        </p:txBody>
      </p:sp>
      <p:cxnSp>
        <p:nvCxnSpPr>
          <p:cNvPr id="9" name="Straight Connector 8">
            <a:extLst>
              <a:ext uri="{FF2B5EF4-FFF2-40B4-BE49-F238E27FC236}">
                <a16:creationId xmlns:a16="http://schemas.microsoft.com/office/drawing/2014/main" id="{82BB53A5-0192-424C-B2C5-9A3154339E9A}"/>
              </a:ext>
            </a:extLst>
          </p:cNvPr>
          <p:cNvCxnSpPr>
            <a:cxnSpLocks/>
          </p:cNvCxnSpPr>
          <p:nvPr userDrawn="1"/>
        </p:nvCxnSpPr>
        <p:spPr>
          <a:xfrm>
            <a:off x="5827294" y="3170320"/>
            <a:ext cx="3088102" cy="0"/>
          </a:xfrm>
          <a:prstGeom prst="line">
            <a:avLst/>
          </a:prstGeom>
          <a:ln w="3810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189822"/>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G9">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30195" y="228600"/>
            <a:ext cx="5485205" cy="1143001"/>
          </a:xfrm>
          <a:solidFill>
            <a:srgbClr val="464646"/>
          </a:solidFill>
        </p:spPr>
        <p:txBody>
          <a:bodyPr lIns="228600" tIns="91440" rIns="182880" bIns="91440" anchor="ctr" anchorCtr="0">
            <a:normAutofit/>
          </a:bodyPr>
          <a:lstStyle>
            <a:lvl1pPr>
              <a:defRPr sz="3200">
                <a:solidFill>
                  <a:schemeClr val="bg1"/>
                </a:solidFill>
              </a:defRPr>
            </a:lvl1pPr>
          </a:lstStyle>
          <a:p>
            <a:r>
              <a:rPr lang="en-US" dirty="0"/>
              <a:t>Click to add title</a:t>
            </a:r>
          </a:p>
        </p:txBody>
      </p:sp>
      <p:sp>
        <p:nvSpPr>
          <p:cNvPr id="3" name="Content Placeholder 2"/>
          <p:cNvSpPr>
            <a:spLocks noGrp="1"/>
          </p:cNvSpPr>
          <p:nvPr>
            <p:ph idx="1" hasCustomPrompt="1"/>
          </p:nvPr>
        </p:nvSpPr>
        <p:spPr>
          <a:xfrm>
            <a:off x="3430196" y="1485090"/>
            <a:ext cx="5485204" cy="4610910"/>
          </a:xfrm>
          <a:solidFill>
            <a:schemeClr val="bg1">
              <a:lumMod val="95000"/>
            </a:schemeClr>
          </a:solidFill>
        </p:spPr>
        <p:txBody>
          <a:bodyPr lIns="228600" tIns="182880" rIns="182880" bIns="182880"/>
          <a:lstStyle>
            <a:lvl1pPr>
              <a:spcBef>
                <a:spcPts val="800"/>
              </a:spcBef>
              <a:defRPr baseline="0"/>
            </a:lvl1pPr>
            <a:lvl2pPr>
              <a:spcBef>
                <a:spcPts val="800"/>
              </a:spcBef>
              <a:defRPr sz="2200"/>
            </a:lvl2pPr>
            <a:lvl3pPr>
              <a:spcBef>
                <a:spcPts val="800"/>
              </a:spcBef>
              <a:defRPr sz="2000"/>
            </a:lvl3pPr>
            <a:lvl4pPr>
              <a:spcBef>
                <a:spcPts val="800"/>
              </a:spcBef>
              <a:defRPr sz="1800"/>
            </a:lvl4pPr>
            <a:lvl5pPr>
              <a:spcBef>
                <a:spcPts val="800"/>
              </a:spcBef>
              <a:defRPr sz="16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0" hasCustomPrompt="1"/>
          </p:nvPr>
        </p:nvSpPr>
        <p:spPr>
          <a:xfrm>
            <a:off x="228600" y="228600"/>
            <a:ext cx="3088106" cy="2822438"/>
          </a:xfrm>
          <a:pattFill prst="lgCheck">
            <a:fgClr>
              <a:schemeClr val="bg2"/>
            </a:fgClr>
            <a:bgClr>
              <a:schemeClr val="bg1"/>
            </a:bgClr>
          </a:pattFill>
        </p:spPr>
        <p:txBody>
          <a:bodyPr anchor="ctr" anchorCtr="1">
            <a:normAutofit/>
          </a:bodyPr>
          <a:lstStyle>
            <a:lvl1pPr marL="0" indent="0">
              <a:buNone/>
              <a:defRPr sz="2000"/>
            </a:lvl1pPr>
          </a:lstStyle>
          <a:p>
            <a:r>
              <a:rPr lang="en-US" dirty="0"/>
              <a:t>Click icon to </a:t>
            </a:r>
            <a:br>
              <a:rPr lang="en-US" dirty="0"/>
            </a:br>
            <a:r>
              <a:rPr lang="en-US" dirty="0"/>
              <a:t>insert graphic</a:t>
            </a:r>
          </a:p>
        </p:txBody>
      </p:sp>
      <p:sp>
        <p:nvSpPr>
          <p:cNvPr id="4" name="Footer Placeholder 3">
            <a:extLst>
              <a:ext uri="{FF2B5EF4-FFF2-40B4-BE49-F238E27FC236}">
                <a16:creationId xmlns:a16="http://schemas.microsoft.com/office/drawing/2014/main" id="{D8EC73FA-3AD9-4139-B5F4-E6B4383A7055}"/>
              </a:ext>
            </a:extLst>
          </p:cNvPr>
          <p:cNvSpPr>
            <a:spLocks noGrp="1"/>
          </p:cNvSpPr>
          <p:nvPr>
            <p:ph type="ftr" sz="quarter" idx="11"/>
          </p:nvPr>
        </p:nvSpPr>
        <p:spPr/>
        <p:txBody>
          <a:bodyPr/>
          <a:lstStyle/>
          <a:p>
            <a:endParaRPr lang="en-US" dirty="0"/>
          </a:p>
        </p:txBody>
      </p:sp>
      <p:sp>
        <p:nvSpPr>
          <p:cNvPr id="10" name="Slide Number Placeholder 5">
            <a:extLst>
              <a:ext uri="{FF2B5EF4-FFF2-40B4-BE49-F238E27FC236}">
                <a16:creationId xmlns:a16="http://schemas.microsoft.com/office/drawing/2014/main" id="{B04066DB-BFC9-4057-9664-7FB5B1C464CE}"/>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11" name="Picture Placeholder 4">
            <a:extLst>
              <a:ext uri="{FF2B5EF4-FFF2-40B4-BE49-F238E27FC236}">
                <a16:creationId xmlns:a16="http://schemas.microsoft.com/office/drawing/2014/main" id="{D2DADDC6-1BA0-4530-9224-2093E610254E}"/>
              </a:ext>
            </a:extLst>
          </p:cNvPr>
          <p:cNvSpPr>
            <a:spLocks noGrp="1"/>
          </p:cNvSpPr>
          <p:nvPr>
            <p:ph type="pic" sz="quarter" idx="12" hasCustomPrompt="1"/>
          </p:nvPr>
        </p:nvSpPr>
        <p:spPr>
          <a:xfrm>
            <a:off x="228600" y="3273561"/>
            <a:ext cx="3088106" cy="2822438"/>
          </a:xfrm>
          <a:pattFill prst="lgCheck">
            <a:fgClr>
              <a:schemeClr val="bg2"/>
            </a:fgClr>
            <a:bgClr>
              <a:schemeClr val="bg1"/>
            </a:bgClr>
          </a:pattFill>
        </p:spPr>
        <p:txBody>
          <a:bodyPr anchor="ctr" anchorCtr="1">
            <a:normAutofit/>
          </a:bodyPr>
          <a:lstStyle>
            <a:lvl1pPr marL="0" indent="0">
              <a:buNone/>
              <a:defRPr sz="2000"/>
            </a:lvl1pPr>
          </a:lstStyle>
          <a:p>
            <a:r>
              <a:rPr lang="en-US" dirty="0"/>
              <a:t>Click icon to </a:t>
            </a:r>
            <a:br>
              <a:rPr lang="en-US" dirty="0"/>
            </a:br>
            <a:r>
              <a:rPr lang="en-US" dirty="0"/>
              <a:t>insert graphic</a:t>
            </a:r>
          </a:p>
        </p:txBody>
      </p:sp>
      <p:cxnSp>
        <p:nvCxnSpPr>
          <p:cNvPr id="9" name="Straight Connector 8">
            <a:extLst>
              <a:ext uri="{FF2B5EF4-FFF2-40B4-BE49-F238E27FC236}">
                <a16:creationId xmlns:a16="http://schemas.microsoft.com/office/drawing/2014/main" id="{82BB53A5-0192-424C-B2C5-9A3154339E9A}"/>
              </a:ext>
            </a:extLst>
          </p:cNvPr>
          <p:cNvCxnSpPr>
            <a:cxnSpLocks/>
          </p:cNvCxnSpPr>
          <p:nvPr userDrawn="1"/>
        </p:nvCxnSpPr>
        <p:spPr>
          <a:xfrm>
            <a:off x="228600" y="3170320"/>
            <a:ext cx="3088102" cy="0"/>
          </a:xfrm>
          <a:prstGeom prst="line">
            <a:avLst/>
          </a:prstGeom>
          <a:ln w="3810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6173912"/>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G10">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2785E4-F413-4DC6-95C2-30BB00637F74}"/>
              </a:ext>
            </a:extLst>
          </p:cNvPr>
          <p:cNvSpPr>
            <a:spLocks noGrp="1"/>
          </p:cNvSpPr>
          <p:nvPr>
            <p:ph type="title" hasCustomPrompt="1"/>
          </p:nvPr>
        </p:nvSpPr>
        <p:spPr>
          <a:xfrm>
            <a:off x="228600" y="228600"/>
            <a:ext cx="8686800" cy="1143000"/>
          </a:xfrm>
          <a:solidFill>
            <a:srgbClr val="464646"/>
          </a:solidFill>
        </p:spPr>
        <p:txBody>
          <a:bodyPr lIns="274320" tIns="91440" rIns="182880" bIns="91440">
            <a:normAutofit/>
          </a:bodyPr>
          <a:lstStyle>
            <a:lvl1pPr>
              <a:defRPr sz="3200">
                <a:solidFill>
                  <a:schemeClr val="bg1"/>
                </a:solidFill>
              </a:defRPr>
            </a:lvl1pPr>
          </a:lstStyle>
          <a:p>
            <a:r>
              <a:rPr lang="en-US" dirty="0"/>
              <a:t>Click to add title</a:t>
            </a:r>
          </a:p>
        </p:txBody>
      </p:sp>
      <p:sp>
        <p:nvSpPr>
          <p:cNvPr id="7" name="Picture Placeholder 4"/>
          <p:cNvSpPr>
            <a:spLocks noGrp="1"/>
          </p:cNvSpPr>
          <p:nvPr>
            <p:ph type="pic" sz="quarter" idx="14" hasCustomPrompt="1"/>
          </p:nvPr>
        </p:nvSpPr>
        <p:spPr>
          <a:xfrm>
            <a:off x="6096000" y="1489908"/>
            <a:ext cx="2819399" cy="1458647"/>
          </a:xfrm>
          <a:pattFill prst="lgCheck">
            <a:fgClr>
              <a:schemeClr val="bg2"/>
            </a:fgClr>
            <a:bgClr>
              <a:schemeClr val="bg1"/>
            </a:bgClr>
          </a:pattFill>
        </p:spPr>
        <p:txBody>
          <a:bodyPr anchor="ctr" anchorCtr="1">
            <a:normAutofit/>
          </a:bodyPr>
          <a:lstStyle>
            <a:lvl1pPr marL="0" marR="0" indent="0" algn="l"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graphic</a:t>
            </a:r>
          </a:p>
        </p:txBody>
      </p:sp>
      <p:sp>
        <p:nvSpPr>
          <p:cNvPr id="18" name="Picture Placeholder 4"/>
          <p:cNvSpPr>
            <a:spLocks noGrp="1"/>
          </p:cNvSpPr>
          <p:nvPr>
            <p:ph type="pic" sz="quarter" idx="16" hasCustomPrompt="1"/>
          </p:nvPr>
        </p:nvSpPr>
        <p:spPr>
          <a:xfrm>
            <a:off x="6095998" y="3064338"/>
            <a:ext cx="2819401" cy="1458647"/>
          </a:xfrm>
          <a:pattFill prst="lgCheck">
            <a:fgClr>
              <a:schemeClr val="bg2"/>
            </a:fgClr>
            <a:bgClr>
              <a:schemeClr val="bg1"/>
            </a:bgClr>
          </a:pattFill>
        </p:spPr>
        <p:txBody>
          <a:bodyPr anchor="ctr" anchorCtr="1">
            <a:normAutofit/>
          </a:bodyPr>
          <a:lstStyle>
            <a:lvl1pPr marL="0" marR="0" indent="0" algn="l"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graphic</a:t>
            </a:r>
          </a:p>
        </p:txBody>
      </p:sp>
      <p:sp>
        <p:nvSpPr>
          <p:cNvPr id="20" name="Picture Placeholder 4"/>
          <p:cNvSpPr>
            <a:spLocks noGrp="1"/>
          </p:cNvSpPr>
          <p:nvPr>
            <p:ph type="pic" sz="quarter" idx="18" hasCustomPrompt="1"/>
          </p:nvPr>
        </p:nvSpPr>
        <p:spPr>
          <a:xfrm>
            <a:off x="6095994" y="4638768"/>
            <a:ext cx="2819406" cy="1458647"/>
          </a:xfrm>
          <a:pattFill prst="lgCheck">
            <a:fgClr>
              <a:schemeClr val="bg2"/>
            </a:fgClr>
            <a:bgClr>
              <a:schemeClr val="bg1"/>
            </a:bgClr>
          </a:pattFill>
        </p:spPr>
        <p:txBody>
          <a:bodyPr anchor="ctr" anchorCtr="1">
            <a:normAutofit/>
          </a:bodyPr>
          <a:lstStyle>
            <a:lvl1pPr marL="0" marR="0" indent="0" algn="l"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graphic</a:t>
            </a:r>
          </a:p>
        </p:txBody>
      </p:sp>
      <p:sp>
        <p:nvSpPr>
          <p:cNvPr id="2" name="Footer Placeholder 1">
            <a:extLst>
              <a:ext uri="{FF2B5EF4-FFF2-40B4-BE49-F238E27FC236}">
                <a16:creationId xmlns:a16="http://schemas.microsoft.com/office/drawing/2014/main" id="{6C69C8B9-218A-4AF7-A17F-887D84666997}"/>
              </a:ext>
            </a:extLst>
          </p:cNvPr>
          <p:cNvSpPr>
            <a:spLocks noGrp="1"/>
          </p:cNvSpPr>
          <p:nvPr userDrawn="1">
            <p:ph type="ftr" sz="quarter" idx="19"/>
          </p:nvPr>
        </p:nvSpPr>
        <p:spPr/>
        <p:txBody>
          <a:bodyPr/>
          <a:lstStyle/>
          <a:p>
            <a:endParaRPr lang="en-US" dirty="0"/>
          </a:p>
        </p:txBody>
      </p:sp>
      <p:sp>
        <p:nvSpPr>
          <p:cNvPr id="24" name="Text Placeholder 23">
            <a:extLst>
              <a:ext uri="{FF2B5EF4-FFF2-40B4-BE49-F238E27FC236}">
                <a16:creationId xmlns:a16="http://schemas.microsoft.com/office/drawing/2014/main" id="{7E24CE09-56D7-4DC8-951C-E2BAE950EA04}"/>
              </a:ext>
            </a:extLst>
          </p:cNvPr>
          <p:cNvSpPr>
            <a:spLocks noGrp="1"/>
          </p:cNvSpPr>
          <p:nvPr userDrawn="1">
            <p:ph type="body" sz="quarter" idx="20" hasCustomPrompt="1"/>
          </p:nvPr>
        </p:nvSpPr>
        <p:spPr>
          <a:xfrm>
            <a:off x="228600" y="1489910"/>
            <a:ext cx="5743064" cy="4606090"/>
          </a:xfrm>
          <a:solidFill>
            <a:schemeClr val="bg2">
              <a:alpha val="50000"/>
            </a:schemeClr>
          </a:solidFill>
        </p:spPr>
        <p:txBody>
          <a:bodyPr lIns="274320" tIns="182880" rIns="274320" bIns="182880">
            <a:normAutofit/>
          </a:bodyPr>
          <a:lstStyle>
            <a:lvl1pPr>
              <a:spcBef>
                <a:spcPts val="800"/>
              </a:spcBef>
              <a:defRPr sz="2200"/>
            </a:lvl1pPr>
            <a:lvl2pPr marL="569913" indent="-168275">
              <a:spcBef>
                <a:spcPts val="800"/>
              </a:spcBef>
              <a:defRPr sz="2000"/>
            </a:lvl2pPr>
            <a:lvl3pPr marL="914400" indent="-227013">
              <a:spcBef>
                <a:spcPts val="800"/>
              </a:spcBef>
              <a:defRPr sz="1800"/>
            </a:lvl3pPr>
            <a:lvl4pPr marL="1200150" indent="-168275">
              <a:spcBef>
                <a:spcPts val="800"/>
              </a:spcBef>
              <a:defRPr sz="1600"/>
            </a:lvl4pPr>
            <a:lvl5pPr marL="1484313" indent="-168275">
              <a:spcBef>
                <a:spcPts val="800"/>
              </a:spcBef>
              <a:defRPr sz="14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B0E80666-88AA-4CB9-BCE2-D0E93BFD1EF9}"/>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Tree>
    <p:extLst>
      <p:ext uri="{BB962C8B-B14F-4D97-AF65-F5344CB8AC3E}">
        <p14:creationId xmlns:p14="http://schemas.microsoft.com/office/powerpoint/2010/main" val="149138112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T Title Slide - Light Gray Ver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F6101B-8C29-42FB-B8EB-A6F197F7BBAF}"/>
              </a:ext>
            </a:extLst>
          </p:cNvPr>
          <p:cNvSpPr/>
          <p:nvPr userDrawn="1"/>
        </p:nvSpPr>
        <p:spPr>
          <a:xfrm>
            <a:off x="2353575" y="339952"/>
            <a:ext cx="6383865" cy="6178095"/>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2">
            <a:extLst>
              <a:ext uri="{FF2B5EF4-FFF2-40B4-BE49-F238E27FC236}">
                <a16:creationId xmlns:a16="http://schemas.microsoft.com/office/drawing/2014/main" id="{A86ED2A0-CFD4-4D8F-936C-DDBBE59ADADB}"/>
              </a:ext>
            </a:extLst>
          </p:cNvPr>
          <p:cNvSpPr>
            <a:spLocks noGrp="1"/>
          </p:cNvSpPr>
          <p:nvPr>
            <p:ph type="title" hasCustomPrompt="1"/>
          </p:nvPr>
        </p:nvSpPr>
        <p:spPr>
          <a:xfrm>
            <a:off x="2640933" y="2297785"/>
            <a:ext cx="5747808" cy="1884223"/>
          </a:xfrm>
        </p:spPr>
        <p:txBody>
          <a:bodyPr lIns="0" tIns="0" rIns="0" bIns="0" anchor="t" anchorCtr="0">
            <a:normAutofit/>
          </a:bodyPr>
          <a:lstStyle>
            <a:lvl1pPr algn="l">
              <a:defRPr sz="4400">
                <a:solidFill>
                  <a:schemeClr val="tx2"/>
                </a:solidFill>
              </a:defRPr>
            </a:lvl1pPr>
          </a:lstStyle>
          <a:p>
            <a:r>
              <a:rPr lang="en-US" dirty="0"/>
              <a:t>Presentation Title</a:t>
            </a:r>
          </a:p>
        </p:txBody>
      </p:sp>
      <p:sp>
        <p:nvSpPr>
          <p:cNvPr id="6" name="Rectangle 5">
            <a:extLst>
              <a:ext uri="{FF2B5EF4-FFF2-40B4-BE49-F238E27FC236}">
                <a16:creationId xmlns:a16="http://schemas.microsoft.com/office/drawing/2014/main" id="{F6A6774A-B773-4720-BB62-C67A79D48F73}"/>
              </a:ext>
            </a:extLst>
          </p:cNvPr>
          <p:cNvSpPr/>
          <p:nvPr userDrawn="1"/>
        </p:nvSpPr>
        <p:spPr>
          <a:xfrm>
            <a:off x="391966" y="2299152"/>
            <a:ext cx="1823967" cy="4218895"/>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p:cNvSpPr>
            <a:spLocks noGrp="1"/>
          </p:cNvSpPr>
          <p:nvPr>
            <p:ph sz="quarter" idx="13" hasCustomPrompt="1"/>
          </p:nvPr>
        </p:nvSpPr>
        <p:spPr>
          <a:xfrm>
            <a:off x="2647162" y="4719960"/>
            <a:ext cx="3601238" cy="766440"/>
          </a:xfrm>
        </p:spPr>
        <p:txBody>
          <a:bodyPr lIns="0" tIns="0" rIns="0" bIns="0" anchor="t" anchorCtr="0">
            <a:normAutofit/>
          </a:bodyPr>
          <a:lstStyle>
            <a:lvl1pPr marL="0" indent="0" algn="l">
              <a:spcBef>
                <a:spcPts val="600"/>
              </a:spcBef>
              <a:buFontTx/>
              <a:buNone/>
              <a:defRPr sz="1200" b="0">
                <a:solidFill>
                  <a:schemeClr val="tx2"/>
                </a:solidFill>
              </a:defRPr>
            </a:lvl1pPr>
          </a:lstStyle>
          <a:p>
            <a:pPr lvl="0"/>
            <a:r>
              <a:rPr lang="en-US" dirty="0"/>
              <a:t>Presenter(s)</a:t>
            </a:r>
          </a:p>
        </p:txBody>
      </p:sp>
      <p:sp>
        <p:nvSpPr>
          <p:cNvPr id="10" name="TextBox 9"/>
          <p:cNvSpPr txBox="1"/>
          <p:nvPr userDrawn="1"/>
        </p:nvSpPr>
        <p:spPr>
          <a:xfrm>
            <a:off x="553058" y="6110126"/>
            <a:ext cx="1524000" cy="215444"/>
          </a:xfrm>
          <a:prstGeom prst="rect">
            <a:avLst/>
          </a:prstGeom>
          <a:noFill/>
        </p:spPr>
        <p:txBody>
          <a:bodyPr wrap="square" rtlCol="0" anchor="ctr">
            <a:spAutoFit/>
          </a:bodyPr>
          <a:lstStyle/>
          <a:p>
            <a:r>
              <a:rPr lang="en-US" sz="775" b="1" dirty="0">
                <a:solidFill>
                  <a:schemeClr val="accent4">
                    <a:lumMod val="75000"/>
                  </a:schemeClr>
                </a:solidFill>
                <a:latin typeface="Calibri" panose="020F0502020204030204" pitchFamily="34" charset="0"/>
              </a:rPr>
              <a:t>© 2024 Armstrong Teasdale LLP</a:t>
            </a:r>
          </a:p>
        </p:txBody>
      </p:sp>
      <p:sp>
        <p:nvSpPr>
          <p:cNvPr id="2" name="Footer Placeholder 1">
            <a:extLst>
              <a:ext uri="{FF2B5EF4-FFF2-40B4-BE49-F238E27FC236}">
                <a16:creationId xmlns:a16="http://schemas.microsoft.com/office/drawing/2014/main" id="{4DE7B402-F400-47FA-B1BC-169F5DDB58DC}"/>
              </a:ext>
            </a:extLst>
          </p:cNvPr>
          <p:cNvSpPr>
            <a:spLocks noGrp="1"/>
          </p:cNvSpPr>
          <p:nvPr>
            <p:ph type="ftr" sz="quarter" idx="15"/>
          </p:nvPr>
        </p:nvSpPr>
        <p:spPr>
          <a:xfrm>
            <a:off x="2647162" y="5585460"/>
            <a:ext cx="5658638" cy="304800"/>
          </a:xfrm>
        </p:spPr>
        <p:txBody>
          <a:bodyPr lIns="0" tIns="0" rIns="0" bIns="0" anchor="ctr" anchorCtr="0"/>
          <a:lstStyle>
            <a:lvl1pPr algn="l">
              <a:defRPr/>
            </a:lvl1pPr>
          </a:lstStyle>
          <a:p>
            <a:endParaRPr lang="en-US" dirty="0"/>
          </a:p>
        </p:txBody>
      </p:sp>
      <p:pic>
        <p:nvPicPr>
          <p:cNvPr id="5" name="Picture 4">
            <a:extLst>
              <a:ext uri="{FF2B5EF4-FFF2-40B4-BE49-F238E27FC236}">
                <a16:creationId xmlns:a16="http://schemas.microsoft.com/office/drawing/2014/main" id="{4D62D8D5-5B6D-42EE-AAA8-9E9726CC4F6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91966" y="340572"/>
            <a:ext cx="1823967" cy="1823967"/>
          </a:xfrm>
          <a:prstGeom prst="rect">
            <a:avLst/>
          </a:prstGeom>
        </p:spPr>
      </p:pic>
      <p:sp>
        <p:nvSpPr>
          <p:cNvPr id="23" name="TextBox 22">
            <a:extLst>
              <a:ext uri="{FF2B5EF4-FFF2-40B4-BE49-F238E27FC236}">
                <a16:creationId xmlns:a16="http://schemas.microsoft.com/office/drawing/2014/main" id="{886FCA45-0FD6-42F9-B5C6-D0AF3B18A4A6}"/>
              </a:ext>
            </a:extLst>
          </p:cNvPr>
          <p:cNvSpPr txBox="1"/>
          <p:nvPr userDrawn="1"/>
        </p:nvSpPr>
        <p:spPr>
          <a:xfrm>
            <a:off x="2834380" y="6110126"/>
            <a:ext cx="5747807" cy="200055"/>
          </a:xfrm>
          <a:prstGeom prst="rect">
            <a:avLst/>
          </a:prstGeom>
          <a:noFill/>
        </p:spPr>
        <p:txBody>
          <a:bodyPr wrap="square" lIns="0" tIns="0" rIns="0" bIns="0" rtlCol="0">
            <a:spAutoFit/>
          </a:bodyPr>
          <a:lstStyle/>
          <a:p>
            <a:r>
              <a:rPr lang="en-US" sz="1300" b="1" i="1" dirty="0">
                <a:solidFill>
                  <a:schemeClr val="accent4">
                    <a:lumMod val="50000"/>
                  </a:schemeClr>
                </a:solidFill>
                <a:latin typeface="Calibri" panose="020F0502020204030204" pitchFamily="34" charset="0"/>
                <a:cs typeface="Calibri" panose="020F0502020204030204" pitchFamily="34" charset="0"/>
              </a:rPr>
              <a:t>Always exceed expectations through teamwork and excellent client service.</a:t>
            </a:r>
          </a:p>
        </p:txBody>
      </p:sp>
      <p:sp>
        <p:nvSpPr>
          <p:cNvPr id="26" name="TextBox 25">
            <a:extLst>
              <a:ext uri="{FF2B5EF4-FFF2-40B4-BE49-F238E27FC236}">
                <a16:creationId xmlns:a16="http://schemas.microsoft.com/office/drawing/2014/main" id="{03EB565F-E938-4A63-8FDD-A05BFF41F7D9}"/>
              </a:ext>
            </a:extLst>
          </p:cNvPr>
          <p:cNvSpPr txBox="1"/>
          <p:nvPr userDrawn="1"/>
        </p:nvSpPr>
        <p:spPr>
          <a:xfrm>
            <a:off x="2571142" y="6035522"/>
            <a:ext cx="457200" cy="323165"/>
          </a:xfrm>
          <a:prstGeom prst="rect">
            <a:avLst/>
          </a:prstGeom>
          <a:noFill/>
        </p:spPr>
        <p:txBody>
          <a:bodyPr wrap="square" rtlCol="0">
            <a:spAutoFit/>
          </a:bodyPr>
          <a:lstStyle/>
          <a:p>
            <a:r>
              <a:rPr lang="en-US" sz="1500" b="1" i="1" spc="-250" baseline="0" dirty="0">
                <a:solidFill>
                  <a:schemeClr val="accent4">
                    <a:lumMod val="50000"/>
                  </a:schemeClr>
                </a:solidFill>
                <a:latin typeface="Calibri" panose="020F0502020204030204" pitchFamily="34" charset="0"/>
                <a:cs typeface="Calibri" panose="020F0502020204030204" pitchFamily="34" charset="0"/>
              </a:rPr>
              <a:t>/</a:t>
            </a:r>
            <a:r>
              <a:rPr lang="en-US" sz="1500" b="1" i="1" spc="-250" dirty="0">
                <a:solidFill>
                  <a:schemeClr val="accent4">
                    <a:lumMod val="50000"/>
                  </a:schemeClr>
                </a:solidFill>
                <a:latin typeface="Calibri" panose="020F0502020204030204" pitchFamily="34" charset="0"/>
                <a:cs typeface="Calibri" panose="020F0502020204030204" pitchFamily="34" charset="0"/>
              </a:rPr>
              <a:t>/</a:t>
            </a:r>
            <a:endParaRPr lang="en-US" sz="1500" spc="-250" dirty="0">
              <a:solidFill>
                <a:schemeClr val="accent4">
                  <a:lumMod val="50000"/>
                </a:schemeClr>
              </a:solidFill>
            </a:endParaRPr>
          </a:p>
        </p:txBody>
      </p:sp>
      <p:sp>
        <p:nvSpPr>
          <p:cNvPr id="28" name="Content Placeholder 17">
            <a:extLst>
              <a:ext uri="{FF2B5EF4-FFF2-40B4-BE49-F238E27FC236}">
                <a16:creationId xmlns:a16="http://schemas.microsoft.com/office/drawing/2014/main" id="{9916B3B0-FC80-4EBA-8C00-9C8585990009}"/>
              </a:ext>
            </a:extLst>
          </p:cNvPr>
          <p:cNvSpPr>
            <a:spLocks noGrp="1"/>
          </p:cNvSpPr>
          <p:nvPr>
            <p:ph sz="quarter" idx="17" hasCustomPrompt="1"/>
          </p:nvPr>
        </p:nvSpPr>
        <p:spPr>
          <a:xfrm>
            <a:off x="2651506" y="4348506"/>
            <a:ext cx="3596894" cy="362464"/>
          </a:xfrm>
        </p:spPr>
        <p:txBody>
          <a:bodyPr lIns="0" tIns="0" rIns="0" bIns="0" anchor="ctr">
            <a:noAutofit/>
          </a:bodyPr>
          <a:lstStyle>
            <a:lvl1pPr marL="0" indent="0" algn="l">
              <a:buNone/>
              <a:defRPr sz="1100" b="1" cap="all" spc="70" baseline="0">
                <a:solidFill>
                  <a:schemeClr val="tx2"/>
                </a:solidFill>
              </a:defRPr>
            </a:lvl1pPr>
          </a:lstStyle>
          <a:p>
            <a:pPr lvl="0"/>
            <a:r>
              <a:rPr lang="en-US" dirty="0"/>
              <a:t>DATE</a:t>
            </a:r>
          </a:p>
        </p:txBody>
      </p:sp>
    </p:spTree>
    <p:extLst>
      <p:ext uri="{BB962C8B-B14F-4D97-AF65-F5344CB8AC3E}">
        <p14:creationId xmlns:p14="http://schemas.microsoft.com/office/powerpoint/2010/main" val="1958343766"/>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G11">
    <p:spTree>
      <p:nvGrpSpPr>
        <p:cNvPr id="1" name=""/>
        <p:cNvGrpSpPr/>
        <p:nvPr/>
      </p:nvGrpSpPr>
      <p:grpSpPr>
        <a:xfrm>
          <a:off x="0" y="0"/>
          <a:ext cx="0" cy="0"/>
          <a:chOff x="0" y="0"/>
          <a:chExt cx="0" cy="0"/>
        </a:xfrm>
      </p:grpSpPr>
      <p:sp>
        <p:nvSpPr>
          <p:cNvPr id="15" name="Title 2">
            <a:extLst>
              <a:ext uri="{FF2B5EF4-FFF2-40B4-BE49-F238E27FC236}">
                <a16:creationId xmlns:a16="http://schemas.microsoft.com/office/drawing/2014/main" id="{560563D1-2C62-4FE0-961E-69CA963889EE}"/>
              </a:ext>
            </a:extLst>
          </p:cNvPr>
          <p:cNvSpPr>
            <a:spLocks noGrp="1"/>
          </p:cNvSpPr>
          <p:nvPr>
            <p:ph type="title" hasCustomPrompt="1"/>
          </p:nvPr>
        </p:nvSpPr>
        <p:spPr>
          <a:xfrm>
            <a:off x="228600" y="228600"/>
            <a:ext cx="8686800" cy="1143000"/>
          </a:xfrm>
          <a:solidFill>
            <a:srgbClr val="464646"/>
          </a:solidFill>
        </p:spPr>
        <p:txBody>
          <a:bodyPr lIns="274320" tIns="91440" rIns="182880" bIns="91440">
            <a:normAutofit/>
          </a:bodyPr>
          <a:lstStyle>
            <a:lvl1pPr>
              <a:defRPr sz="3200">
                <a:solidFill>
                  <a:schemeClr val="bg1"/>
                </a:solidFill>
              </a:defRPr>
            </a:lvl1pPr>
          </a:lstStyle>
          <a:p>
            <a:r>
              <a:rPr lang="en-US" dirty="0"/>
              <a:t>Click to add title</a:t>
            </a:r>
          </a:p>
        </p:txBody>
      </p:sp>
      <p:sp>
        <p:nvSpPr>
          <p:cNvPr id="5" name="Picture Placeholder 4"/>
          <p:cNvSpPr>
            <a:spLocks noGrp="1"/>
          </p:cNvSpPr>
          <p:nvPr>
            <p:ph type="pic" sz="quarter" idx="13" hasCustomPrompt="1"/>
          </p:nvPr>
        </p:nvSpPr>
        <p:spPr>
          <a:xfrm>
            <a:off x="3829455" y="1491217"/>
            <a:ext cx="2438400" cy="1371598"/>
          </a:xfrm>
          <a:pattFill prst="lgCheck">
            <a:fgClr>
              <a:schemeClr val="bg2"/>
            </a:fgClr>
            <a:bgClr>
              <a:schemeClr val="bg1"/>
            </a:bgClr>
          </a:pattFill>
        </p:spPr>
        <p:txBody>
          <a:bodyPr anchor="ctr" anchorCtr="1">
            <a:normAutofit/>
          </a:bodyPr>
          <a:lstStyle>
            <a:lvl1pPr marL="0" indent="0">
              <a:buNone/>
              <a:defRPr sz="1600"/>
            </a:lvl1pPr>
          </a:lstStyle>
          <a:p>
            <a:r>
              <a:rPr lang="en-US" dirty="0"/>
              <a:t>Click icon to insert graphic</a:t>
            </a:r>
          </a:p>
        </p:txBody>
      </p:sp>
      <p:sp>
        <p:nvSpPr>
          <p:cNvPr id="7" name="Picture Placeholder 4"/>
          <p:cNvSpPr>
            <a:spLocks noGrp="1"/>
          </p:cNvSpPr>
          <p:nvPr>
            <p:ph type="pic" sz="quarter" idx="14" hasCustomPrompt="1"/>
          </p:nvPr>
        </p:nvSpPr>
        <p:spPr>
          <a:xfrm>
            <a:off x="6477000" y="1491217"/>
            <a:ext cx="2438400" cy="1371598"/>
          </a:xfrm>
          <a:pattFill prst="lgCheck">
            <a:fgClr>
              <a:schemeClr val="bg2"/>
            </a:fgClr>
            <a:bgClr>
              <a:schemeClr val="bg1"/>
            </a:bgClr>
          </a:pattFill>
        </p:spPr>
        <p:txBody>
          <a:bodyPr anchor="ctr" anchorCtr="1">
            <a:normAutofit/>
          </a:bodyPr>
          <a:lstStyle>
            <a:lvl1pPr marL="0" marR="0" indent="0" algn="l"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graphic</a:t>
            </a:r>
          </a:p>
        </p:txBody>
      </p:sp>
      <p:sp>
        <p:nvSpPr>
          <p:cNvPr id="17" name="Picture Placeholder 4"/>
          <p:cNvSpPr>
            <a:spLocks noGrp="1"/>
          </p:cNvSpPr>
          <p:nvPr>
            <p:ph type="pic" sz="quarter" idx="15" hasCustomPrompt="1"/>
          </p:nvPr>
        </p:nvSpPr>
        <p:spPr>
          <a:xfrm>
            <a:off x="3829455" y="3069709"/>
            <a:ext cx="2438396" cy="1371598"/>
          </a:xfrm>
          <a:pattFill prst="lgCheck">
            <a:fgClr>
              <a:schemeClr val="bg2"/>
            </a:fgClr>
            <a:bgClr>
              <a:schemeClr val="bg1"/>
            </a:bgClr>
          </a:pattFill>
        </p:spPr>
        <p:txBody>
          <a:bodyPr anchor="ctr" anchorCtr="1">
            <a:normAutofit/>
          </a:bodyPr>
          <a:lstStyle>
            <a:lvl1pPr marL="0" indent="0">
              <a:buNone/>
              <a:defRPr sz="1600"/>
            </a:lvl1pPr>
          </a:lstStyle>
          <a:p>
            <a:r>
              <a:rPr lang="en-US" dirty="0"/>
              <a:t>Click icon to insert graphic</a:t>
            </a:r>
          </a:p>
        </p:txBody>
      </p:sp>
      <p:sp>
        <p:nvSpPr>
          <p:cNvPr id="18" name="Picture Placeholder 4"/>
          <p:cNvSpPr>
            <a:spLocks noGrp="1"/>
          </p:cNvSpPr>
          <p:nvPr>
            <p:ph type="pic" sz="quarter" idx="16" hasCustomPrompt="1"/>
          </p:nvPr>
        </p:nvSpPr>
        <p:spPr>
          <a:xfrm>
            <a:off x="6476998" y="3071591"/>
            <a:ext cx="2438402" cy="1371598"/>
          </a:xfrm>
          <a:pattFill prst="lgCheck">
            <a:fgClr>
              <a:schemeClr val="bg2"/>
            </a:fgClr>
            <a:bgClr>
              <a:schemeClr val="bg1"/>
            </a:bgClr>
          </a:pattFill>
        </p:spPr>
        <p:txBody>
          <a:bodyPr anchor="ctr" anchorCtr="1">
            <a:normAutofit/>
          </a:bodyPr>
          <a:lstStyle>
            <a:lvl1pPr marL="0" marR="0" indent="0" algn="l"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graphic</a:t>
            </a:r>
          </a:p>
        </p:txBody>
      </p:sp>
      <p:sp>
        <p:nvSpPr>
          <p:cNvPr id="19" name="Picture Placeholder 4"/>
          <p:cNvSpPr>
            <a:spLocks noGrp="1"/>
          </p:cNvSpPr>
          <p:nvPr>
            <p:ph type="pic" sz="quarter" idx="17" hasCustomPrompt="1"/>
          </p:nvPr>
        </p:nvSpPr>
        <p:spPr>
          <a:xfrm>
            <a:off x="3829455" y="4648202"/>
            <a:ext cx="2438392" cy="1371598"/>
          </a:xfrm>
          <a:pattFill prst="lgCheck">
            <a:fgClr>
              <a:schemeClr val="bg2"/>
            </a:fgClr>
            <a:bgClr>
              <a:schemeClr val="bg1"/>
            </a:bgClr>
          </a:pattFill>
        </p:spPr>
        <p:txBody>
          <a:bodyPr anchor="ctr" anchorCtr="1">
            <a:normAutofit/>
          </a:bodyPr>
          <a:lstStyle>
            <a:lvl1pPr marL="0" indent="0">
              <a:buNone/>
              <a:defRPr sz="1600"/>
            </a:lvl1pPr>
          </a:lstStyle>
          <a:p>
            <a:r>
              <a:rPr lang="en-US" dirty="0"/>
              <a:t>Click icon to insert graphic</a:t>
            </a:r>
          </a:p>
        </p:txBody>
      </p:sp>
      <p:sp>
        <p:nvSpPr>
          <p:cNvPr id="20" name="Picture Placeholder 4"/>
          <p:cNvSpPr>
            <a:spLocks noGrp="1"/>
          </p:cNvSpPr>
          <p:nvPr>
            <p:ph type="pic" sz="quarter" idx="18" hasCustomPrompt="1"/>
          </p:nvPr>
        </p:nvSpPr>
        <p:spPr>
          <a:xfrm>
            <a:off x="6476994" y="4648202"/>
            <a:ext cx="2438406" cy="1371598"/>
          </a:xfrm>
          <a:pattFill prst="lgCheck">
            <a:fgClr>
              <a:schemeClr val="bg2"/>
            </a:fgClr>
            <a:bgClr>
              <a:schemeClr val="bg1"/>
            </a:bgClr>
          </a:pattFill>
        </p:spPr>
        <p:txBody>
          <a:bodyPr anchor="ctr" anchorCtr="1">
            <a:normAutofit/>
          </a:bodyPr>
          <a:lstStyle>
            <a:lvl1pPr marL="0" marR="0" indent="0" algn="l"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graphic</a:t>
            </a:r>
          </a:p>
        </p:txBody>
      </p:sp>
      <p:cxnSp>
        <p:nvCxnSpPr>
          <p:cNvPr id="21" name="Straight Connector 20"/>
          <p:cNvCxnSpPr>
            <a:cxnSpLocks/>
          </p:cNvCxnSpPr>
          <p:nvPr userDrawn="1"/>
        </p:nvCxnSpPr>
        <p:spPr>
          <a:xfrm>
            <a:off x="6376480" y="1489909"/>
            <a:ext cx="0" cy="4529891"/>
          </a:xfrm>
          <a:prstGeom prst="line">
            <a:avLst/>
          </a:prstGeom>
          <a:ln w="3810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p:cNvCxnSpPr>
          <p:nvPr userDrawn="1"/>
        </p:nvCxnSpPr>
        <p:spPr>
          <a:xfrm>
            <a:off x="3829455" y="2966262"/>
            <a:ext cx="5085941" cy="0"/>
          </a:xfrm>
          <a:prstGeom prst="line">
            <a:avLst/>
          </a:prstGeom>
          <a:ln w="3810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p:cNvCxnSpPr>
          <p:nvPr userDrawn="1"/>
        </p:nvCxnSpPr>
        <p:spPr>
          <a:xfrm>
            <a:off x="3829455" y="4544754"/>
            <a:ext cx="5085941" cy="0"/>
          </a:xfrm>
          <a:prstGeom prst="line">
            <a:avLst/>
          </a:prstGeom>
          <a:ln w="3810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6C69C8B9-218A-4AF7-A17F-887D84666997}"/>
              </a:ext>
            </a:extLst>
          </p:cNvPr>
          <p:cNvSpPr>
            <a:spLocks noGrp="1"/>
          </p:cNvSpPr>
          <p:nvPr>
            <p:ph type="ftr" sz="quarter" idx="19"/>
          </p:nvPr>
        </p:nvSpPr>
        <p:spPr/>
        <p:txBody>
          <a:bodyPr/>
          <a:lstStyle/>
          <a:p>
            <a:endParaRPr lang="en-US" dirty="0"/>
          </a:p>
        </p:txBody>
      </p:sp>
      <p:sp>
        <p:nvSpPr>
          <p:cNvPr id="24" name="Text Placeholder 23">
            <a:extLst>
              <a:ext uri="{FF2B5EF4-FFF2-40B4-BE49-F238E27FC236}">
                <a16:creationId xmlns:a16="http://schemas.microsoft.com/office/drawing/2014/main" id="{7E24CE09-56D7-4DC8-951C-E2BAE950EA04}"/>
              </a:ext>
            </a:extLst>
          </p:cNvPr>
          <p:cNvSpPr>
            <a:spLocks noGrp="1"/>
          </p:cNvSpPr>
          <p:nvPr>
            <p:ph type="body" sz="quarter" idx="20" hasCustomPrompt="1"/>
          </p:nvPr>
        </p:nvSpPr>
        <p:spPr>
          <a:xfrm>
            <a:off x="228601" y="1489910"/>
            <a:ext cx="3492219" cy="4529890"/>
          </a:xfrm>
          <a:solidFill>
            <a:schemeClr val="bg1">
              <a:lumMod val="95000"/>
            </a:schemeClr>
          </a:solidFill>
        </p:spPr>
        <p:txBody>
          <a:bodyPr lIns="274320" tIns="164592" rIns="274320" bIns="182880">
            <a:normAutofit/>
          </a:bodyPr>
          <a:lstStyle>
            <a:lvl1pPr>
              <a:spcBef>
                <a:spcPts val="800"/>
              </a:spcBef>
              <a:defRPr sz="2000"/>
            </a:lvl1pPr>
            <a:lvl2pPr marL="569913" indent="-168275">
              <a:spcBef>
                <a:spcPts val="800"/>
              </a:spcBef>
              <a:defRPr sz="1800"/>
            </a:lvl2pPr>
            <a:lvl3pPr marL="914400" indent="-227013">
              <a:spcBef>
                <a:spcPts val="800"/>
              </a:spcBef>
              <a:defRPr sz="1600"/>
            </a:lvl3pPr>
            <a:lvl4pPr marL="1200150" indent="-168275">
              <a:spcBef>
                <a:spcPts val="800"/>
              </a:spcBef>
              <a:defRPr sz="1400"/>
            </a:lvl4pPr>
            <a:lvl5pPr marL="1484313" indent="-168275">
              <a:spcBef>
                <a:spcPts val="800"/>
              </a:spcBef>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Slide Number Placeholder 5">
            <a:extLst>
              <a:ext uri="{FF2B5EF4-FFF2-40B4-BE49-F238E27FC236}">
                <a16:creationId xmlns:a16="http://schemas.microsoft.com/office/drawing/2014/main" id="{22E46218-0BB5-469B-A095-5A084DB822C9}"/>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Tree>
    <p:extLst>
      <p:ext uri="{BB962C8B-B14F-4D97-AF65-F5344CB8AC3E}">
        <p14:creationId xmlns:p14="http://schemas.microsoft.com/office/powerpoint/2010/main" val="339169328"/>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G12">
    <p:spTree>
      <p:nvGrpSpPr>
        <p:cNvPr id="1" name=""/>
        <p:cNvGrpSpPr/>
        <p:nvPr/>
      </p:nvGrpSpPr>
      <p:grpSpPr>
        <a:xfrm>
          <a:off x="0" y="0"/>
          <a:ext cx="0" cy="0"/>
          <a:chOff x="0" y="0"/>
          <a:chExt cx="0" cy="0"/>
        </a:xfrm>
      </p:grpSpPr>
      <p:sp>
        <p:nvSpPr>
          <p:cNvPr id="15" name="Title 2">
            <a:extLst>
              <a:ext uri="{FF2B5EF4-FFF2-40B4-BE49-F238E27FC236}">
                <a16:creationId xmlns:a16="http://schemas.microsoft.com/office/drawing/2014/main" id="{560563D1-2C62-4FE0-961E-69CA963889EE}"/>
              </a:ext>
            </a:extLst>
          </p:cNvPr>
          <p:cNvSpPr>
            <a:spLocks noGrp="1"/>
          </p:cNvSpPr>
          <p:nvPr>
            <p:ph type="title" hasCustomPrompt="1"/>
          </p:nvPr>
        </p:nvSpPr>
        <p:spPr>
          <a:xfrm>
            <a:off x="228600" y="228600"/>
            <a:ext cx="8686800" cy="1143000"/>
          </a:xfrm>
          <a:solidFill>
            <a:srgbClr val="464646"/>
          </a:solidFill>
        </p:spPr>
        <p:txBody>
          <a:bodyPr lIns="274320" tIns="91440" rIns="182880" bIns="91440">
            <a:normAutofit/>
          </a:bodyPr>
          <a:lstStyle>
            <a:lvl1pPr>
              <a:defRPr sz="3200">
                <a:solidFill>
                  <a:schemeClr val="bg1"/>
                </a:solidFill>
              </a:defRPr>
            </a:lvl1pPr>
          </a:lstStyle>
          <a:p>
            <a:r>
              <a:rPr lang="en-US" dirty="0"/>
              <a:t>Click to add title</a:t>
            </a:r>
          </a:p>
        </p:txBody>
      </p:sp>
      <p:sp>
        <p:nvSpPr>
          <p:cNvPr id="5" name="Picture Placeholder 4"/>
          <p:cNvSpPr>
            <a:spLocks noGrp="1"/>
          </p:cNvSpPr>
          <p:nvPr>
            <p:ph type="pic" sz="quarter" idx="13" hasCustomPrompt="1"/>
          </p:nvPr>
        </p:nvSpPr>
        <p:spPr>
          <a:xfrm>
            <a:off x="3829455" y="1491217"/>
            <a:ext cx="2438400" cy="1371598"/>
          </a:xfrm>
          <a:pattFill prst="lgCheck">
            <a:fgClr>
              <a:schemeClr val="bg2"/>
            </a:fgClr>
            <a:bgClr>
              <a:schemeClr val="bg1"/>
            </a:bgClr>
          </a:pattFill>
        </p:spPr>
        <p:txBody>
          <a:bodyPr anchor="ctr" anchorCtr="1">
            <a:normAutofit/>
          </a:bodyPr>
          <a:lstStyle>
            <a:lvl1pPr marL="0" indent="0">
              <a:buNone/>
              <a:defRPr sz="1600"/>
            </a:lvl1pPr>
          </a:lstStyle>
          <a:p>
            <a:r>
              <a:rPr lang="en-US" dirty="0"/>
              <a:t>Click icon to insert graphic</a:t>
            </a:r>
          </a:p>
        </p:txBody>
      </p:sp>
      <p:sp>
        <p:nvSpPr>
          <p:cNvPr id="7" name="Picture Placeholder 4"/>
          <p:cNvSpPr>
            <a:spLocks noGrp="1"/>
          </p:cNvSpPr>
          <p:nvPr>
            <p:ph type="pic" sz="quarter" idx="14" hasCustomPrompt="1"/>
          </p:nvPr>
        </p:nvSpPr>
        <p:spPr>
          <a:xfrm>
            <a:off x="6477000" y="1491217"/>
            <a:ext cx="2438400" cy="1371598"/>
          </a:xfrm>
          <a:pattFill prst="lgCheck">
            <a:fgClr>
              <a:schemeClr val="bg2"/>
            </a:fgClr>
            <a:bgClr>
              <a:schemeClr val="bg1"/>
            </a:bgClr>
          </a:pattFill>
        </p:spPr>
        <p:txBody>
          <a:bodyPr anchor="ctr" anchorCtr="1">
            <a:normAutofit/>
          </a:bodyPr>
          <a:lstStyle>
            <a:lvl1pPr marL="0" marR="0" indent="0" algn="l"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graphic</a:t>
            </a:r>
          </a:p>
        </p:txBody>
      </p:sp>
      <p:sp>
        <p:nvSpPr>
          <p:cNvPr id="17" name="Picture Placeholder 4"/>
          <p:cNvSpPr>
            <a:spLocks noGrp="1"/>
          </p:cNvSpPr>
          <p:nvPr>
            <p:ph type="pic" sz="quarter" idx="15" hasCustomPrompt="1"/>
          </p:nvPr>
        </p:nvSpPr>
        <p:spPr>
          <a:xfrm>
            <a:off x="3829455" y="3069709"/>
            <a:ext cx="2438396" cy="1371598"/>
          </a:xfrm>
          <a:pattFill prst="lgCheck">
            <a:fgClr>
              <a:schemeClr val="bg2"/>
            </a:fgClr>
            <a:bgClr>
              <a:schemeClr val="bg1"/>
            </a:bgClr>
          </a:pattFill>
        </p:spPr>
        <p:txBody>
          <a:bodyPr anchor="ctr" anchorCtr="1">
            <a:normAutofit/>
          </a:bodyPr>
          <a:lstStyle>
            <a:lvl1pPr marL="0" indent="0">
              <a:buNone/>
              <a:defRPr sz="1600"/>
            </a:lvl1pPr>
          </a:lstStyle>
          <a:p>
            <a:r>
              <a:rPr lang="en-US" dirty="0"/>
              <a:t>Click icon to insert graphic</a:t>
            </a:r>
          </a:p>
        </p:txBody>
      </p:sp>
      <p:sp>
        <p:nvSpPr>
          <p:cNvPr id="18" name="Picture Placeholder 4"/>
          <p:cNvSpPr>
            <a:spLocks noGrp="1"/>
          </p:cNvSpPr>
          <p:nvPr>
            <p:ph type="pic" sz="quarter" idx="16" hasCustomPrompt="1"/>
          </p:nvPr>
        </p:nvSpPr>
        <p:spPr>
          <a:xfrm>
            <a:off x="6476998" y="3071591"/>
            <a:ext cx="2438402" cy="1371598"/>
          </a:xfrm>
          <a:pattFill prst="lgCheck">
            <a:fgClr>
              <a:schemeClr val="bg2"/>
            </a:fgClr>
            <a:bgClr>
              <a:schemeClr val="bg1"/>
            </a:bgClr>
          </a:pattFill>
        </p:spPr>
        <p:txBody>
          <a:bodyPr anchor="ctr" anchorCtr="1">
            <a:normAutofit/>
          </a:bodyPr>
          <a:lstStyle>
            <a:lvl1pPr marL="0" marR="0" indent="0" algn="l"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graphic</a:t>
            </a:r>
          </a:p>
        </p:txBody>
      </p:sp>
      <p:sp>
        <p:nvSpPr>
          <p:cNvPr id="19" name="Picture Placeholder 4"/>
          <p:cNvSpPr>
            <a:spLocks noGrp="1"/>
          </p:cNvSpPr>
          <p:nvPr>
            <p:ph type="pic" sz="quarter" idx="17" hasCustomPrompt="1"/>
          </p:nvPr>
        </p:nvSpPr>
        <p:spPr>
          <a:xfrm>
            <a:off x="3829455" y="4648202"/>
            <a:ext cx="2438392" cy="1371598"/>
          </a:xfrm>
          <a:pattFill prst="lgCheck">
            <a:fgClr>
              <a:schemeClr val="bg2"/>
            </a:fgClr>
            <a:bgClr>
              <a:schemeClr val="bg1"/>
            </a:bgClr>
          </a:pattFill>
        </p:spPr>
        <p:txBody>
          <a:bodyPr anchor="ctr" anchorCtr="1">
            <a:normAutofit/>
          </a:bodyPr>
          <a:lstStyle>
            <a:lvl1pPr marL="0" indent="0">
              <a:buNone/>
              <a:defRPr sz="1600"/>
            </a:lvl1pPr>
          </a:lstStyle>
          <a:p>
            <a:r>
              <a:rPr lang="en-US" dirty="0"/>
              <a:t>Click icon to insert graphic</a:t>
            </a:r>
          </a:p>
        </p:txBody>
      </p:sp>
      <p:sp>
        <p:nvSpPr>
          <p:cNvPr id="20" name="Picture Placeholder 4"/>
          <p:cNvSpPr>
            <a:spLocks noGrp="1"/>
          </p:cNvSpPr>
          <p:nvPr>
            <p:ph type="pic" sz="quarter" idx="18" hasCustomPrompt="1"/>
          </p:nvPr>
        </p:nvSpPr>
        <p:spPr>
          <a:xfrm>
            <a:off x="6476994" y="4648202"/>
            <a:ext cx="2438406" cy="1371598"/>
          </a:xfrm>
          <a:pattFill prst="lgCheck">
            <a:fgClr>
              <a:schemeClr val="bg2"/>
            </a:fgClr>
            <a:bgClr>
              <a:schemeClr val="bg1"/>
            </a:bgClr>
          </a:pattFill>
        </p:spPr>
        <p:txBody>
          <a:bodyPr anchor="ctr" anchorCtr="1">
            <a:normAutofit/>
          </a:bodyPr>
          <a:lstStyle>
            <a:lvl1pPr marL="0" marR="0" indent="0" algn="l"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graphic</a:t>
            </a:r>
          </a:p>
        </p:txBody>
      </p:sp>
      <p:cxnSp>
        <p:nvCxnSpPr>
          <p:cNvPr id="21" name="Straight Connector 20"/>
          <p:cNvCxnSpPr>
            <a:cxnSpLocks/>
          </p:cNvCxnSpPr>
          <p:nvPr userDrawn="1"/>
        </p:nvCxnSpPr>
        <p:spPr>
          <a:xfrm>
            <a:off x="6376480" y="1489909"/>
            <a:ext cx="0" cy="4529891"/>
          </a:xfrm>
          <a:prstGeom prst="line">
            <a:avLst/>
          </a:prstGeom>
          <a:ln w="3810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p:cNvCxnSpPr>
          <p:nvPr userDrawn="1"/>
        </p:nvCxnSpPr>
        <p:spPr>
          <a:xfrm>
            <a:off x="3829455" y="2966262"/>
            <a:ext cx="5085941" cy="0"/>
          </a:xfrm>
          <a:prstGeom prst="line">
            <a:avLst/>
          </a:prstGeom>
          <a:ln w="3810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p:cNvCxnSpPr>
          <p:nvPr userDrawn="1"/>
        </p:nvCxnSpPr>
        <p:spPr>
          <a:xfrm>
            <a:off x="3829455" y="4544754"/>
            <a:ext cx="5085941" cy="0"/>
          </a:xfrm>
          <a:prstGeom prst="line">
            <a:avLst/>
          </a:prstGeom>
          <a:ln w="3810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6C69C8B9-218A-4AF7-A17F-887D84666997}"/>
              </a:ext>
            </a:extLst>
          </p:cNvPr>
          <p:cNvSpPr>
            <a:spLocks noGrp="1"/>
          </p:cNvSpPr>
          <p:nvPr>
            <p:ph type="ftr" sz="quarter" idx="19"/>
          </p:nvPr>
        </p:nvSpPr>
        <p:spPr/>
        <p:txBody>
          <a:bodyPr/>
          <a:lstStyle/>
          <a:p>
            <a:endParaRPr lang="en-US" dirty="0"/>
          </a:p>
        </p:txBody>
      </p:sp>
      <p:sp>
        <p:nvSpPr>
          <p:cNvPr id="24" name="Text Placeholder 23">
            <a:extLst>
              <a:ext uri="{FF2B5EF4-FFF2-40B4-BE49-F238E27FC236}">
                <a16:creationId xmlns:a16="http://schemas.microsoft.com/office/drawing/2014/main" id="{7E24CE09-56D7-4DC8-951C-E2BAE950EA04}"/>
              </a:ext>
            </a:extLst>
          </p:cNvPr>
          <p:cNvSpPr>
            <a:spLocks noGrp="1"/>
          </p:cNvSpPr>
          <p:nvPr>
            <p:ph type="body" sz="quarter" idx="20" hasCustomPrompt="1"/>
          </p:nvPr>
        </p:nvSpPr>
        <p:spPr>
          <a:xfrm>
            <a:off x="228601" y="1489910"/>
            <a:ext cx="3492219" cy="4529890"/>
          </a:xfrm>
          <a:solidFill>
            <a:schemeClr val="bg1">
              <a:lumMod val="95000"/>
            </a:schemeClr>
          </a:solidFill>
        </p:spPr>
        <p:txBody>
          <a:bodyPr lIns="274320" tIns="164592" rIns="274320" bIns="182880">
            <a:normAutofit/>
          </a:bodyPr>
          <a:lstStyle>
            <a:lvl1pPr marL="0" indent="0">
              <a:spcBef>
                <a:spcPts val="800"/>
              </a:spcBef>
              <a:buNone/>
              <a:defRPr sz="2000"/>
            </a:lvl1pPr>
            <a:lvl2pPr marL="569913" indent="-168275">
              <a:spcBef>
                <a:spcPts val="800"/>
              </a:spcBef>
              <a:defRPr sz="1800"/>
            </a:lvl2pPr>
            <a:lvl3pPr marL="914400" indent="-227013">
              <a:spcBef>
                <a:spcPts val="800"/>
              </a:spcBef>
              <a:defRPr sz="1600"/>
            </a:lvl3pPr>
            <a:lvl4pPr marL="1200150" indent="-168275">
              <a:spcBef>
                <a:spcPts val="800"/>
              </a:spcBef>
              <a:defRPr sz="1400"/>
            </a:lvl4pPr>
            <a:lvl5pPr marL="1484313" indent="-168275">
              <a:spcBef>
                <a:spcPts val="800"/>
              </a:spcBef>
              <a:defRPr sz="1200"/>
            </a:lvl5pPr>
          </a:lstStyle>
          <a:p>
            <a:pPr lvl="0"/>
            <a:r>
              <a:rPr lang="en-US" dirty="0"/>
              <a:t>Click to add content in paragraph form</a:t>
            </a:r>
          </a:p>
        </p:txBody>
      </p:sp>
      <p:sp>
        <p:nvSpPr>
          <p:cNvPr id="25" name="Slide Number Placeholder 5">
            <a:extLst>
              <a:ext uri="{FF2B5EF4-FFF2-40B4-BE49-F238E27FC236}">
                <a16:creationId xmlns:a16="http://schemas.microsoft.com/office/drawing/2014/main" id="{22E46218-0BB5-469B-A095-5A084DB822C9}"/>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Tree>
    <p:extLst>
      <p:ext uri="{BB962C8B-B14F-4D97-AF65-F5344CB8AC3E}">
        <p14:creationId xmlns:p14="http://schemas.microsoft.com/office/powerpoint/2010/main" val="2211606028"/>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G13">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CE8D20C6-B519-48ED-9FF9-D06ECAD77F4A}"/>
              </a:ext>
            </a:extLst>
          </p:cNvPr>
          <p:cNvCxnSpPr>
            <a:cxnSpLocks/>
          </p:cNvCxnSpPr>
          <p:nvPr userDrawn="1"/>
        </p:nvCxnSpPr>
        <p:spPr>
          <a:xfrm>
            <a:off x="3975360" y="4171950"/>
            <a:ext cx="4940040" cy="0"/>
          </a:xfrm>
          <a:prstGeom prst="line">
            <a:avLst/>
          </a:prstGeom>
          <a:ln w="3810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4EA1481-DF2C-4EA4-951E-D26FEFBBB1EB}"/>
              </a:ext>
            </a:extLst>
          </p:cNvPr>
          <p:cNvCxnSpPr>
            <a:cxnSpLocks/>
          </p:cNvCxnSpPr>
          <p:nvPr userDrawn="1"/>
        </p:nvCxnSpPr>
        <p:spPr>
          <a:xfrm>
            <a:off x="3975360" y="2146300"/>
            <a:ext cx="4940040" cy="0"/>
          </a:xfrm>
          <a:prstGeom prst="line">
            <a:avLst/>
          </a:prstGeom>
          <a:ln w="3810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228602" y="1319212"/>
            <a:ext cx="3636391" cy="4776787"/>
          </a:xfrm>
          <a:solidFill>
            <a:schemeClr val="bg1">
              <a:lumMod val="95000"/>
            </a:schemeClr>
          </a:solidFill>
        </p:spPr>
        <p:txBody>
          <a:bodyPr lIns="182880" tIns="164592" rIns="182880" bIns="137160">
            <a:normAutofit/>
          </a:bodyPr>
          <a:lstStyle>
            <a:lvl1pPr marL="0" indent="0">
              <a:spcBef>
                <a:spcPts val="600"/>
              </a:spcBef>
              <a:buNone/>
              <a:defRPr sz="1800" baseline="0"/>
            </a:lvl1pPr>
            <a:lvl2pPr marL="457200" indent="0">
              <a:spcBef>
                <a:spcPts val="600"/>
              </a:spcBef>
              <a:buNone/>
              <a:defRPr sz="1800"/>
            </a:lvl2pPr>
            <a:lvl3pPr marL="914400" indent="0">
              <a:spcBef>
                <a:spcPts val="600"/>
              </a:spcBef>
              <a:buNone/>
              <a:defRPr sz="1800"/>
            </a:lvl3pPr>
            <a:lvl4pPr marL="1371600" indent="0">
              <a:spcBef>
                <a:spcPts val="600"/>
              </a:spcBef>
              <a:buNone/>
              <a:defRPr sz="1800"/>
            </a:lvl4pPr>
            <a:lvl5pPr marL="1828800" indent="0">
              <a:spcBef>
                <a:spcPts val="600"/>
              </a:spcBef>
              <a:buNone/>
              <a:defRPr sz="1800"/>
            </a:lvl5pPr>
          </a:lstStyle>
          <a:p>
            <a:pPr lvl="0"/>
            <a:r>
              <a:rPr lang="en-US" dirty="0"/>
              <a:t>Click to add content </a:t>
            </a:r>
            <a:br>
              <a:rPr lang="en-US" dirty="0"/>
            </a:br>
            <a:r>
              <a:rPr lang="en-US" dirty="0"/>
              <a:t>in paragraph form</a:t>
            </a:r>
          </a:p>
        </p:txBody>
      </p:sp>
      <p:sp>
        <p:nvSpPr>
          <p:cNvPr id="12" name="Title 11"/>
          <p:cNvSpPr>
            <a:spLocks noGrp="1"/>
          </p:cNvSpPr>
          <p:nvPr>
            <p:ph type="title"/>
          </p:nvPr>
        </p:nvSpPr>
        <p:spPr>
          <a:xfrm>
            <a:off x="228601" y="236421"/>
            <a:ext cx="3636387" cy="982329"/>
          </a:xfrm>
          <a:solidFill>
            <a:srgbClr val="464646"/>
          </a:solidFill>
        </p:spPr>
        <p:txBody>
          <a:bodyPr lIns="182880" tIns="137160" rIns="182880" bIns="137160">
            <a:normAutofit/>
          </a:bodyPr>
          <a:lstStyle>
            <a:lvl1pPr>
              <a:defRPr sz="2600">
                <a:solidFill>
                  <a:schemeClr val="bg1"/>
                </a:solidFill>
              </a:defRPr>
            </a:lvl1pPr>
          </a:lstStyle>
          <a:p>
            <a:endParaRPr lang="en-US" dirty="0"/>
          </a:p>
        </p:txBody>
      </p:sp>
      <p:sp>
        <p:nvSpPr>
          <p:cNvPr id="2" name="Footer Placeholder 1">
            <a:extLst>
              <a:ext uri="{FF2B5EF4-FFF2-40B4-BE49-F238E27FC236}">
                <a16:creationId xmlns:a16="http://schemas.microsoft.com/office/drawing/2014/main" id="{6C69C8B9-218A-4AF7-A17F-887D84666997}"/>
              </a:ext>
            </a:extLst>
          </p:cNvPr>
          <p:cNvSpPr>
            <a:spLocks noGrp="1"/>
          </p:cNvSpPr>
          <p:nvPr>
            <p:ph type="ftr" sz="quarter" idx="19"/>
          </p:nvPr>
        </p:nvSpPr>
        <p:spPr/>
        <p:txBody>
          <a:bodyPr/>
          <a:lstStyle/>
          <a:p>
            <a:endParaRPr lang="en-US" dirty="0"/>
          </a:p>
        </p:txBody>
      </p:sp>
      <p:sp>
        <p:nvSpPr>
          <p:cNvPr id="8" name="Text Placeholder 7">
            <a:extLst>
              <a:ext uri="{FF2B5EF4-FFF2-40B4-BE49-F238E27FC236}">
                <a16:creationId xmlns:a16="http://schemas.microsoft.com/office/drawing/2014/main" id="{4541E21D-3CF3-4D34-8E6E-AB7B51AB4224}"/>
              </a:ext>
            </a:extLst>
          </p:cNvPr>
          <p:cNvSpPr>
            <a:spLocks noGrp="1"/>
          </p:cNvSpPr>
          <p:nvPr>
            <p:ph type="body" sz="quarter" idx="20" hasCustomPrompt="1"/>
          </p:nvPr>
        </p:nvSpPr>
        <p:spPr>
          <a:xfrm>
            <a:off x="3975360" y="747984"/>
            <a:ext cx="2362200" cy="1283749"/>
          </a:xfrm>
          <a:solidFill>
            <a:schemeClr val="bg1">
              <a:lumMod val="95000"/>
            </a:schemeClr>
          </a:solidFill>
        </p:spPr>
        <p:txBody>
          <a:bodyPr lIns="137160" tIns="91440" rIns="137160" bIns="91440" anchor="t" anchorCtr="0">
            <a:normAutofit/>
          </a:bodyPr>
          <a:lstStyle>
            <a:lvl1pPr marL="0" indent="0">
              <a:buNone/>
              <a:defRPr sz="1200" b="0"/>
            </a:lvl1pPr>
          </a:lstStyle>
          <a:p>
            <a:pPr lvl="0"/>
            <a:r>
              <a:rPr lang="en-US" dirty="0"/>
              <a:t>Click to add content</a:t>
            </a:r>
          </a:p>
        </p:txBody>
      </p:sp>
      <p:sp>
        <p:nvSpPr>
          <p:cNvPr id="10" name="Text Placeholder 9">
            <a:extLst>
              <a:ext uri="{FF2B5EF4-FFF2-40B4-BE49-F238E27FC236}">
                <a16:creationId xmlns:a16="http://schemas.microsoft.com/office/drawing/2014/main" id="{E21802C2-7A92-4889-94DD-73D9C2C1E842}"/>
              </a:ext>
            </a:extLst>
          </p:cNvPr>
          <p:cNvSpPr>
            <a:spLocks noGrp="1"/>
          </p:cNvSpPr>
          <p:nvPr>
            <p:ph type="body" sz="quarter" idx="22" hasCustomPrompt="1"/>
          </p:nvPr>
        </p:nvSpPr>
        <p:spPr>
          <a:xfrm>
            <a:off x="3975360" y="235148"/>
            <a:ext cx="2362200" cy="475930"/>
          </a:xfrm>
          <a:solidFill>
            <a:schemeClr val="bg2"/>
          </a:solidFill>
        </p:spPr>
        <p:txBody>
          <a:bodyPr lIns="137160" tIns="91440" rIns="137160" bIns="91440" anchor="ctr" anchorCtr="0">
            <a:normAutofit/>
          </a:bodyPr>
          <a:lstStyle>
            <a:lvl1pPr marL="0" indent="0">
              <a:buNone/>
              <a:defRPr sz="150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add title</a:t>
            </a:r>
          </a:p>
        </p:txBody>
      </p:sp>
      <p:sp>
        <p:nvSpPr>
          <p:cNvPr id="25" name="Text Placeholder 7">
            <a:extLst>
              <a:ext uri="{FF2B5EF4-FFF2-40B4-BE49-F238E27FC236}">
                <a16:creationId xmlns:a16="http://schemas.microsoft.com/office/drawing/2014/main" id="{8407CD77-AE82-4BB1-9606-69AC0E4F04F1}"/>
              </a:ext>
            </a:extLst>
          </p:cNvPr>
          <p:cNvSpPr>
            <a:spLocks noGrp="1"/>
          </p:cNvSpPr>
          <p:nvPr>
            <p:ph type="body" sz="quarter" idx="23" hasCustomPrompt="1"/>
          </p:nvPr>
        </p:nvSpPr>
        <p:spPr>
          <a:xfrm>
            <a:off x="6553200" y="747984"/>
            <a:ext cx="2362200" cy="1283749"/>
          </a:xfrm>
          <a:solidFill>
            <a:schemeClr val="bg1">
              <a:lumMod val="95000"/>
            </a:schemeClr>
          </a:solidFill>
        </p:spPr>
        <p:txBody>
          <a:bodyPr lIns="137160" tIns="91440" rIns="137160" bIns="91440" anchor="t" anchorCtr="0">
            <a:normAutofit/>
          </a:bodyPr>
          <a:lstStyle>
            <a:lvl1pPr marL="0" indent="0">
              <a:buNone/>
              <a:defRPr sz="1200" b="0"/>
            </a:lvl1pPr>
          </a:lstStyle>
          <a:p>
            <a:pPr lvl="0"/>
            <a:r>
              <a:rPr lang="en-US" dirty="0"/>
              <a:t>Click to add content</a:t>
            </a:r>
          </a:p>
        </p:txBody>
      </p:sp>
      <p:sp>
        <p:nvSpPr>
          <p:cNvPr id="26" name="Text Placeholder 9">
            <a:extLst>
              <a:ext uri="{FF2B5EF4-FFF2-40B4-BE49-F238E27FC236}">
                <a16:creationId xmlns:a16="http://schemas.microsoft.com/office/drawing/2014/main" id="{9143F836-F792-4138-BF11-385799ECC0F1}"/>
              </a:ext>
            </a:extLst>
          </p:cNvPr>
          <p:cNvSpPr>
            <a:spLocks noGrp="1"/>
          </p:cNvSpPr>
          <p:nvPr>
            <p:ph type="body" sz="quarter" idx="24" hasCustomPrompt="1"/>
          </p:nvPr>
        </p:nvSpPr>
        <p:spPr>
          <a:xfrm>
            <a:off x="6553200" y="233363"/>
            <a:ext cx="2362200" cy="475930"/>
          </a:xfrm>
          <a:solidFill>
            <a:schemeClr val="bg2"/>
          </a:solidFill>
        </p:spPr>
        <p:txBody>
          <a:bodyPr lIns="137160" tIns="91440" rIns="137160" bIns="91440" anchor="ctr" anchorCtr="0">
            <a:normAutofit/>
          </a:bodyPr>
          <a:lstStyle>
            <a:lvl1pPr marL="0" indent="0">
              <a:buNone/>
              <a:defRPr sz="150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add title</a:t>
            </a:r>
          </a:p>
        </p:txBody>
      </p:sp>
      <p:sp>
        <p:nvSpPr>
          <p:cNvPr id="27" name="Text Placeholder 7">
            <a:extLst>
              <a:ext uri="{FF2B5EF4-FFF2-40B4-BE49-F238E27FC236}">
                <a16:creationId xmlns:a16="http://schemas.microsoft.com/office/drawing/2014/main" id="{4D93C186-A8AF-49C6-8606-806232996C06}"/>
              </a:ext>
            </a:extLst>
          </p:cNvPr>
          <p:cNvSpPr>
            <a:spLocks noGrp="1"/>
          </p:cNvSpPr>
          <p:nvPr>
            <p:ph type="body" sz="quarter" idx="25" hasCustomPrompt="1"/>
          </p:nvPr>
        </p:nvSpPr>
        <p:spPr>
          <a:xfrm>
            <a:off x="3975360" y="2767196"/>
            <a:ext cx="2362200" cy="1283749"/>
          </a:xfrm>
          <a:solidFill>
            <a:schemeClr val="bg1">
              <a:lumMod val="95000"/>
            </a:schemeClr>
          </a:solidFill>
        </p:spPr>
        <p:txBody>
          <a:bodyPr lIns="137160" tIns="91440" rIns="137160" bIns="91440" anchor="t" anchorCtr="0">
            <a:normAutofit/>
          </a:bodyPr>
          <a:lstStyle>
            <a:lvl1pPr marL="0" indent="0">
              <a:buNone/>
              <a:defRPr sz="1200" b="0"/>
            </a:lvl1pPr>
          </a:lstStyle>
          <a:p>
            <a:pPr lvl="0"/>
            <a:r>
              <a:rPr lang="en-US" dirty="0"/>
              <a:t>Click to add content</a:t>
            </a:r>
          </a:p>
        </p:txBody>
      </p:sp>
      <p:sp>
        <p:nvSpPr>
          <p:cNvPr id="28" name="Text Placeholder 9">
            <a:extLst>
              <a:ext uri="{FF2B5EF4-FFF2-40B4-BE49-F238E27FC236}">
                <a16:creationId xmlns:a16="http://schemas.microsoft.com/office/drawing/2014/main" id="{CB97DF72-1EAC-4527-B568-9E54C3D33947}"/>
              </a:ext>
            </a:extLst>
          </p:cNvPr>
          <p:cNvSpPr>
            <a:spLocks noGrp="1"/>
          </p:cNvSpPr>
          <p:nvPr>
            <p:ph type="body" sz="quarter" idx="26" hasCustomPrompt="1"/>
          </p:nvPr>
        </p:nvSpPr>
        <p:spPr>
          <a:xfrm>
            <a:off x="3975360" y="2254041"/>
            <a:ext cx="2362200" cy="475930"/>
          </a:xfrm>
          <a:solidFill>
            <a:schemeClr val="bg2"/>
          </a:solidFill>
        </p:spPr>
        <p:txBody>
          <a:bodyPr lIns="137160" tIns="91440" rIns="137160" bIns="91440" anchor="ctr" anchorCtr="0">
            <a:normAutofit/>
          </a:bodyPr>
          <a:lstStyle>
            <a:lvl1pPr marL="0" indent="0">
              <a:buNone/>
              <a:defRPr sz="150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add title</a:t>
            </a:r>
          </a:p>
        </p:txBody>
      </p:sp>
      <p:sp>
        <p:nvSpPr>
          <p:cNvPr id="29" name="Text Placeholder 7">
            <a:extLst>
              <a:ext uri="{FF2B5EF4-FFF2-40B4-BE49-F238E27FC236}">
                <a16:creationId xmlns:a16="http://schemas.microsoft.com/office/drawing/2014/main" id="{B9B25023-D3FE-43B8-BAF3-175FCB4494F0}"/>
              </a:ext>
            </a:extLst>
          </p:cNvPr>
          <p:cNvSpPr>
            <a:spLocks noGrp="1"/>
          </p:cNvSpPr>
          <p:nvPr>
            <p:ph type="body" sz="quarter" idx="27" hasCustomPrompt="1"/>
          </p:nvPr>
        </p:nvSpPr>
        <p:spPr>
          <a:xfrm>
            <a:off x="6553200" y="2773181"/>
            <a:ext cx="2362200" cy="1283749"/>
          </a:xfrm>
          <a:solidFill>
            <a:schemeClr val="bg1">
              <a:lumMod val="95000"/>
            </a:schemeClr>
          </a:solidFill>
        </p:spPr>
        <p:txBody>
          <a:bodyPr lIns="137160" tIns="91440" rIns="137160" bIns="91440" anchor="t" anchorCtr="0">
            <a:normAutofit/>
          </a:bodyPr>
          <a:lstStyle>
            <a:lvl1pPr marL="0" indent="0">
              <a:buNone/>
              <a:defRPr sz="1200" b="0"/>
            </a:lvl1pPr>
          </a:lstStyle>
          <a:p>
            <a:pPr lvl="0"/>
            <a:r>
              <a:rPr lang="en-US" dirty="0"/>
              <a:t>Click to add content</a:t>
            </a:r>
          </a:p>
        </p:txBody>
      </p:sp>
      <p:sp>
        <p:nvSpPr>
          <p:cNvPr id="30" name="Text Placeholder 9">
            <a:extLst>
              <a:ext uri="{FF2B5EF4-FFF2-40B4-BE49-F238E27FC236}">
                <a16:creationId xmlns:a16="http://schemas.microsoft.com/office/drawing/2014/main" id="{2AAB815F-2BA3-4431-A349-6B0A7B78EC0A}"/>
              </a:ext>
            </a:extLst>
          </p:cNvPr>
          <p:cNvSpPr>
            <a:spLocks noGrp="1"/>
          </p:cNvSpPr>
          <p:nvPr>
            <p:ph type="body" sz="quarter" idx="28" hasCustomPrompt="1"/>
          </p:nvPr>
        </p:nvSpPr>
        <p:spPr>
          <a:xfrm>
            <a:off x="6553200" y="2258241"/>
            <a:ext cx="2362200" cy="475930"/>
          </a:xfrm>
          <a:solidFill>
            <a:schemeClr val="bg2"/>
          </a:solidFill>
        </p:spPr>
        <p:txBody>
          <a:bodyPr lIns="137160" tIns="91440" rIns="137160" bIns="91440" anchor="ctr" anchorCtr="0">
            <a:normAutofit/>
          </a:bodyPr>
          <a:lstStyle>
            <a:lvl1pPr marL="0" indent="0">
              <a:buNone/>
              <a:defRPr sz="150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add title</a:t>
            </a:r>
          </a:p>
        </p:txBody>
      </p:sp>
      <p:sp>
        <p:nvSpPr>
          <p:cNvPr id="31" name="Text Placeholder 7">
            <a:extLst>
              <a:ext uri="{FF2B5EF4-FFF2-40B4-BE49-F238E27FC236}">
                <a16:creationId xmlns:a16="http://schemas.microsoft.com/office/drawing/2014/main" id="{C0F2AE8A-C5B1-4888-AD54-D509ED9FFAC7}"/>
              </a:ext>
            </a:extLst>
          </p:cNvPr>
          <p:cNvSpPr>
            <a:spLocks noGrp="1"/>
          </p:cNvSpPr>
          <p:nvPr>
            <p:ph type="body" sz="quarter" idx="29" hasCustomPrompt="1"/>
          </p:nvPr>
        </p:nvSpPr>
        <p:spPr>
          <a:xfrm>
            <a:off x="3975360" y="4799021"/>
            <a:ext cx="2362200" cy="1283749"/>
          </a:xfrm>
          <a:solidFill>
            <a:schemeClr val="bg1">
              <a:lumMod val="95000"/>
            </a:schemeClr>
          </a:solidFill>
        </p:spPr>
        <p:txBody>
          <a:bodyPr lIns="137160" tIns="91440" rIns="137160" bIns="91440" anchor="t" anchorCtr="0">
            <a:normAutofit/>
          </a:bodyPr>
          <a:lstStyle>
            <a:lvl1pPr marL="0" indent="0">
              <a:buNone/>
              <a:defRPr sz="1200" b="0"/>
            </a:lvl1pPr>
          </a:lstStyle>
          <a:p>
            <a:pPr lvl="0"/>
            <a:r>
              <a:rPr lang="en-US" dirty="0"/>
              <a:t>Click to add content</a:t>
            </a:r>
          </a:p>
        </p:txBody>
      </p:sp>
      <p:sp>
        <p:nvSpPr>
          <p:cNvPr id="32" name="Text Placeholder 9">
            <a:extLst>
              <a:ext uri="{FF2B5EF4-FFF2-40B4-BE49-F238E27FC236}">
                <a16:creationId xmlns:a16="http://schemas.microsoft.com/office/drawing/2014/main" id="{3155808C-DBC4-4738-BC1F-24FF7EEDB04E}"/>
              </a:ext>
            </a:extLst>
          </p:cNvPr>
          <p:cNvSpPr>
            <a:spLocks noGrp="1"/>
          </p:cNvSpPr>
          <p:nvPr>
            <p:ph type="body" sz="quarter" idx="30" hasCustomPrompt="1"/>
          </p:nvPr>
        </p:nvSpPr>
        <p:spPr>
          <a:xfrm>
            <a:off x="3975360" y="4284400"/>
            <a:ext cx="2362200" cy="475930"/>
          </a:xfrm>
          <a:solidFill>
            <a:schemeClr val="bg2"/>
          </a:solidFill>
        </p:spPr>
        <p:txBody>
          <a:bodyPr lIns="137160" tIns="91440" rIns="137160" bIns="91440" anchor="ctr" anchorCtr="0">
            <a:normAutofit/>
          </a:bodyPr>
          <a:lstStyle>
            <a:lvl1pPr marL="0" indent="0">
              <a:buNone/>
              <a:defRPr sz="150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add title</a:t>
            </a:r>
          </a:p>
        </p:txBody>
      </p:sp>
      <p:sp>
        <p:nvSpPr>
          <p:cNvPr id="33" name="Text Placeholder 7">
            <a:extLst>
              <a:ext uri="{FF2B5EF4-FFF2-40B4-BE49-F238E27FC236}">
                <a16:creationId xmlns:a16="http://schemas.microsoft.com/office/drawing/2014/main" id="{1C19F738-4789-4AB8-90C5-502482D54C42}"/>
              </a:ext>
            </a:extLst>
          </p:cNvPr>
          <p:cNvSpPr>
            <a:spLocks noGrp="1"/>
          </p:cNvSpPr>
          <p:nvPr>
            <p:ph type="body" sz="quarter" idx="31" hasCustomPrompt="1"/>
          </p:nvPr>
        </p:nvSpPr>
        <p:spPr>
          <a:xfrm>
            <a:off x="6553200" y="4799021"/>
            <a:ext cx="2362200" cy="1283749"/>
          </a:xfrm>
          <a:solidFill>
            <a:schemeClr val="bg1">
              <a:lumMod val="95000"/>
            </a:schemeClr>
          </a:solidFill>
        </p:spPr>
        <p:txBody>
          <a:bodyPr lIns="137160" tIns="91440" rIns="137160" bIns="91440" anchor="t" anchorCtr="0">
            <a:normAutofit/>
          </a:bodyPr>
          <a:lstStyle>
            <a:lvl1pPr marL="0" indent="0">
              <a:buNone/>
              <a:defRPr sz="1200" b="0"/>
            </a:lvl1pPr>
          </a:lstStyle>
          <a:p>
            <a:pPr lvl="0"/>
            <a:r>
              <a:rPr lang="en-US" dirty="0"/>
              <a:t>Click to add content</a:t>
            </a:r>
          </a:p>
        </p:txBody>
      </p:sp>
      <p:sp>
        <p:nvSpPr>
          <p:cNvPr id="34" name="Text Placeholder 9">
            <a:extLst>
              <a:ext uri="{FF2B5EF4-FFF2-40B4-BE49-F238E27FC236}">
                <a16:creationId xmlns:a16="http://schemas.microsoft.com/office/drawing/2014/main" id="{BB4A51F3-5B6E-41AD-AED0-8D7F7C790857}"/>
              </a:ext>
            </a:extLst>
          </p:cNvPr>
          <p:cNvSpPr>
            <a:spLocks noGrp="1"/>
          </p:cNvSpPr>
          <p:nvPr>
            <p:ph type="body" sz="quarter" idx="32" hasCustomPrompt="1"/>
          </p:nvPr>
        </p:nvSpPr>
        <p:spPr>
          <a:xfrm>
            <a:off x="6553200" y="4284400"/>
            <a:ext cx="2362200" cy="475930"/>
          </a:xfrm>
          <a:solidFill>
            <a:schemeClr val="bg2"/>
          </a:solidFill>
        </p:spPr>
        <p:txBody>
          <a:bodyPr lIns="137160" tIns="91440" rIns="137160" bIns="91440" anchor="ctr" anchorCtr="0">
            <a:normAutofit/>
          </a:bodyPr>
          <a:lstStyle>
            <a:lvl1pPr marL="0" indent="0">
              <a:buNone/>
              <a:defRPr sz="150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add title</a:t>
            </a:r>
          </a:p>
        </p:txBody>
      </p:sp>
      <p:cxnSp>
        <p:nvCxnSpPr>
          <p:cNvPr id="24" name="Straight Connector 23">
            <a:extLst>
              <a:ext uri="{FF2B5EF4-FFF2-40B4-BE49-F238E27FC236}">
                <a16:creationId xmlns:a16="http://schemas.microsoft.com/office/drawing/2014/main" id="{AFD53BB8-6DD6-4450-9CD5-E745A9D48131}"/>
              </a:ext>
            </a:extLst>
          </p:cNvPr>
          <p:cNvCxnSpPr>
            <a:cxnSpLocks/>
          </p:cNvCxnSpPr>
          <p:nvPr userDrawn="1"/>
        </p:nvCxnSpPr>
        <p:spPr>
          <a:xfrm>
            <a:off x="6454276" y="240966"/>
            <a:ext cx="0" cy="5855034"/>
          </a:xfrm>
          <a:prstGeom prst="line">
            <a:avLst/>
          </a:prstGeom>
          <a:ln w="3810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sp>
        <p:nvSpPr>
          <p:cNvPr id="21" name="Slide Number Placeholder 5">
            <a:extLst>
              <a:ext uri="{FF2B5EF4-FFF2-40B4-BE49-F238E27FC236}">
                <a16:creationId xmlns:a16="http://schemas.microsoft.com/office/drawing/2014/main" id="{3FFEA89C-3D37-468B-A976-43647A5624C6}"/>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Tree>
    <p:extLst>
      <p:ext uri="{BB962C8B-B14F-4D97-AF65-F5344CB8AC3E}">
        <p14:creationId xmlns:p14="http://schemas.microsoft.com/office/powerpoint/2010/main" val="3211233191"/>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G14">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28599" y="1413335"/>
            <a:ext cx="8686800" cy="3044952"/>
          </a:xfrm>
          <a:solidFill>
            <a:schemeClr val="bg2">
              <a:alpha val="50000"/>
            </a:schemeClr>
          </a:solidFill>
        </p:spPr>
        <p:txBody>
          <a:bodyPr lIns="182880" tIns="182880" rIns="182880" bIns="182880">
            <a:normAutofit/>
          </a:bodyPr>
          <a:lstStyle>
            <a:lvl1pPr marL="174625" indent="-174625">
              <a:spcBef>
                <a:spcPts val="600"/>
              </a:spcBef>
              <a:buFont typeface="Wingdings" panose="05000000000000000000" pitchFamily="2" charset="2"/>
              <a:buChar char="§"/>
              <a:defRPr sz="1800" baseline="0"/>
            </a:lvl1pPr>
            <a:lvl2pPr marL="460375" indent="-174625">
              <a:spcBef>
                <a:spcPts val="600"/>
              </a:spcBef>
              <a:buFont typeface="Arial" panose="020B0604020202020204" pitchFamily="34" charset="0"/>
              <a:buChar char="•"/>
              <a:defRPr sz="1600"/>
            </a:lvl2pPr>
            <a:lvl3pPr marL="746125" indent="-176213">
              <a:spcBef>
                <a:spcPts val="600"/>
              </a:spcBef>
              <a:buFont typeface="OfficinaSansITCStd Book" panose="02000506040000020004" pitchFamily="50" charset="0"/>
              <a:buChar char="–"/>
              <a:defRPr sz="1400"/>
            </a:lvl3pPr>
            <a:lvl4pPr marL="1082675" indent="-168275">
              <a:spcBef>
                <a:spcPts val="600"/>
              </a:spcBef>
              <a:buFont typeface="Arial" panose="020B0604020202020204" pitchFamily="34" charset="0"/>
              <a:buChar char="•"/>
              <a:defRPr sz="1200"/>
            </a:lvl4pPr>
            <a:lvl5pPr marL="1374775" indent="-174625">
              <a:spcBef>
                <a:spcPts val="600"/>
              </a:spcBef>
              <a:buFont typeface="Calibri" panose="020F0502020204030204" pitchFamily="34" charset="0"/>
              <a:buChar cha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noChangeAspect="1"/>
          </p:cNvSpPr>
          <p:nvPr>
            <p:ph type="pic" sz="quarter" idx="13" hasCustomPrompt="1"/>
          </p:nvPr>
        </p:nvSpPr>
        <p:spPr>
          <a:xfrm>
            <a:off x="6108191" y="4598616"/>
            <a:ext cx="2807208" cy="1361070"/>
          </a:xfrm>
          <a:pattFill prst="lgCheck">
            <a:fgClr>
              <a:schemeClr val="bg2"/>
            </a:fgClr>
            <a:bgClr>
              <a:schemeClr val="bg1"/>
            </a:bgClr>
          </a:pattFill>
        </p:spPr>
        <p:txBody>
          <a:bodyPr anchor="ctr" anchorCtr="1">
            <a:normAutofit/>
          </a:bodyPr>
          <a:lstStyle>
            <a:lvl1pPr marL="0" indent="0">
              <a:buNone/>
              <a:defRPr sz="1600"/>
            </a:lvl1pPr>
          </a:lstStyle>
          <a:p>
            <a:r>
              <a:rPr lang="en-US" dirty="0"/>
              <a:t>Click icon to insert graphic</a:t>
            </a:r>
          </a:p>
        </p:txBody>
      </p:sp>
      <p:sp>
        <p:nvSpPr>
          <p:cNvPr id="12" name="Title 11"/>
          <p:cNvSpPr>
            <a:spLocks noGrp="1"/>
          </p:cNvSpPr>
          <p:nvPr>
            <p:ph type="title"/>
          </p:nvPr>
        </p:nvSpPr>
        <p:spPr>
          <a:xfrm>
            <a:off x="228600" y="228600"/>
            <a:ext cx="8686800" cy="1052646"/>
          </a:xfrm>
          <a:solidFill>
            <a:srgbClr val="464646"/>
          </a:solidFill>
        </p:spPr>
        <p:txBody>
          <a:bodyPr lIns="228600" tIns="91440" rIns="182880" bIns="91440">
            <a:normAutofit/>
          </a:bodyPr>
          <a:lstStyle>
            <a:lvl1pPr>
              <a:defRPr sz="3000">
                <a:solidFill>
                  <a:schemeClr val="bg1"/>
                </a:solidFill>
              </a:defRPr>
            </a:lvl1pPr>
          </a:lstStyle>
          <a:p>
            <a:endParaRPr lang="en-US" dirty="0"/>
          </a:p>
        </p:txBody>
      </p:sp>
      <p:sp>
        <p:nvSpPr>
          <p:cNvPr id="17" name="Picture Placeholder 4"/>
          <p:cNvSpPr>
            <a:spLocks noGrp="1" noChangeAspect="1"/>
          </p:cNvSpPr>
          <p:nvPr>
            <p:ph type="pic" sz="quarter" idx="15" hasCustomPrompt="1"/>
          </p:nvPr>
        </p:nvSpPr>
        <p:spPr>
          <a:xfrm>
            <a:off x="231105" y="4598616"/>
            <a:ext cx="2807208" cy="1361070"/>
          </a:xfrm>
          <a:pattFill prst="lgCheck">
            <a:fgClr>
              <a:schemeClr val="bg2"/>
            </a:fgClr>
            <a:bgClr>
              <a:schemeClr val="bg1"/>
            </a:bgClr>
          </a:pattFill>
        </p:spPr>
        <p:txBody>
          <a:bodyPr anchor="ctr" anchorCtr="1">
            <a:normAutofit/>
          </a:bodyPr>
          <a:lstStyle>
            <a:lvl1pPr marL="0" indent="0">
              <a:buNone/>
              <a:defRPr sz="1600"/>
            </a:lvl1pPr>
          </a:lstStyle>
          <a:p>
            <a:r>
              <a:rPr lang="en-US" dirty="0"/>
              <a:t>Click icon to insert graphic</a:t>
            </a:r>
          </a:p>
        </p:txBody>
      </p:sp>
      <p:sp>
        <p:nvSpPr>
          <p:cNvPr id="18" name="Picture Placeholder 4"/>
          <p:cNvSpPr>
            <a:spLocks noGrp="1" noChangeAspect="1"/>
          </p:cNvSpPr>
          <p:nvPr>
            <p:ph type="pic" sz="quarter" idx="16" hasCustomPrompt="1"/>
          </p:nvPr>
        </p:nvSpPr>
        <p:spPr>
          <a:xfrm>
            <a:off x="3169648" y="4598616"/>
            <a:ext cx="2807208" cy="1361070"/>
          </a:xfrm>
          <a:pattFill prst="lgCheck">
            <a:fgClr>
              <a:schemeClr val="bg2"/>
            </a:fgClr>
            <a:bgClr>
              <a:schemeClr val="bg1"/>
            </a:bgClr>
          </a:pattFill>
        </p:spPr>
        <p:txBody>
          <a:bodyPr anchor="ctr" anchorCtr="1">
            <a:normAutofit/>
          </a:bodyPr>
          <a:lstStyle>
            <a:lvl1pPr marL="0" marR="0" indent="0" algn="l"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graphic</a:t>
            </a:r>
          </a:p>
        </p:txBody>
      </p:sp>
      <p:sp>
        <p:nvSpPr>
          <p:cNvPr id="2" name="Footer Placeholder 1">
            <a:extLst>
              <a:ext uri="{FF2B5EF4-FFF2-40B4-BE49-F238E27FC236}">
                <a16:creationId xmlns:a16="http://schemas.microsoft.com/office/drawing/2014/main" id="{93979C0A-BE84-4EEB-95A5-F701FD697179}"/>
              </a:ext>
            </a:extLst>
          </p:cNvPr>
          <p:cNvSpPr>
            <a:spLocks noGrp="1"/>
          </p:cNvSpPr>
          <p:nvPr userDrawn="1">
            <p:ph type="ftr" sz="quarter" idx="17"/>
          </p:nvPr>
        </p:nvSpPr>
        <p:spPr/>
        <p:txBody>
          <a:bodyPr/>
          <a:lstStyle/>
          <a:p>
            <a:endParaRPr lang="en-US" dirty="0"/>
          </a:p>
        </p:txBody>
      </p:sp>
      <p:sp>
        <p:nvSpPr>
          <p:cNvPr id="9" name="Slide Number Placeholder 5">
            <a:extLst>
              <a:ext uri="{FF2B5EF4-FFF2-40B4-BE49-F238E27FC236}">
                <a16:creationId xmlns:a16="http://schemas.microsoft.com/office/drawing/2014/main" id="{A985840E-AB55-450B-88DE-358C064B9575}"/>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Tree>
    <p:extLst>
      <p:ext uri="{BB962C8B-B14F-4D97-AF65-F5344CB8AC3E}">
        <p14:creationId xmlns:p14="http://schemas.microsoft.com/office/powerpoint/2010/main" val="2788287705"/>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G15">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8059B285-0679-4954-813C-A2BD856DF981}"/>
              </a:ext>
            </a:extLst>
          </p:cNvPr>
          <p:cNvSpPr>
            <a:spLocks noGrp="1"/>
          </p:cNvSpPr>
          <p:nvPr>
            <p:ph type="body" sz="quarter" idx="19" hasCustomPrompt="1"/>
          </p:nvPr>
        </p:nvSpPr>
        <p:spPr>
          <a:xfrm>
            <a:off x="228600" y="1411410"/>
            <a:ext cx="8686800" cy="619132"/>
          </a:xfrm>
          <a:solidFill>
            <a:schemeClr val="bg2">
              <a:alpha val="50000"/>
            </a:schemeClr>
          </a:solidFill>
          <a:ln>
            <a:noFill/>
          </a:ln>
        </p:spPr>
        <p:txBody>
          <a:bodyPr lIns="182880" tIns="45720" rIns="137160" bIns="45720" anchor="ctr" anchorCtr="0">
            <a:normAutofit/>
          </a:bodyPr>
          <a:lstStyle>
            <a:lvl1pPr marL="0" indent="0">
              <a:buNone/>
              <a:defRPr sz="1800" i="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subtitle</a:t>
            </a:r>
          </a:p>
        </p:txBody>
      </p:sp>
      <p:sp>
        <p:nvSpPr>
          <p:cNvPr id="10" name="Content Placeholder 2"/>
          <p:cNvSpPr>
            <a:spLocks noGrp="1"/>
          </p:cNvSpPr>
          <p:nvPr>
            <p:ph idx="17" hasCustomPrompt="1"/>
          </p:nvPr>
        </p:nvSpPr>
        <p:spPr>
          <a:xfrm>
            <a:off x="228600" y="2133600"/>
            <a:ext cx="5769568" cy="3962400"/>
          </a:xfrm>
        </p:spPr>
        <p:txBody>
          <a:bodyPr lIns="182880" tIns="137160" rIns="182880" bIns="182880">
            <a:normAutofit/>
          </a:bodyPr>
          <a:lstStyle>
            <a:lvl1pPr marL="0" indent="0">
              <a:spcBef>
                <a:spcPts val="1000"/>
              </a:spcBef>
              <a:buNone/>
              <a:defRPr sz="1600" b="0" i="0" baseline="0"/>
            </a:lvl1pPr>
            <a:lvl2pPr marL="457200" indent="0">
              <a:spcBef>
                <a:spcPts val="1000"/>
              </a:spcBef>
              <a:buNone/>
              <a:defRPr sz="1800"/>
            </a:lvl2pPr>
            <a:lvl3pPr marL="914400" indent="0">
              <a:spcBef>
                <a:spcPts val="1000"/>
              </a:spcBef>
              <a:buNone/>
              <a:defRPr sz="1800"/>
            </a:lvl3pPr>
            <a:lvl4pPr marL="1371600" indent="0">
              <a:spcBef>
                <a:spcPts val="1000"/>
              </a:spcBef>
              <a:buNone/>
              <a:defRPr sz="1800"/>
            </a:lvl4pPr>
            <a:lvl5pPr marL="1828800" indent="0">
              <a:spcBef>
                <a:spcPts val="1000"/>
              </a:spcBef>
              <a:buNone/>
              <a:defRPr sz="1800"/>
            </a:lvl5pPr>
          </a:lstStyle>
          <a:p>
            <a:pPr lvl="0"/>
            <a:r>
              <a:rPr lang="en-US" dirty="0"/>
              <a:t>Click to add content in paragraph form</a:t>
            </a:r>
          </a:p>
        </p:txBody>
      </p:sp>
      <p:sp>
        <p:nvSpPr>
          <p:cNvPr id="8" name="Picture Placeholder 4"/>
          <p:cNvSpPr>
            <a:spLocks noGrp="1"/>
          </p:cNvSpPr>
          <p:nvPr>
            <p:ph type="pic" sz="quarter" idx="15" hasCustomPrompt="1"/>
          </p:nvPr>
        </p:nvSpPr>
        <p:spPr>
          <a:xfrm>
            <a:off x="6101226" y="2133600"/>
            <a:ext cx="2814173" cy="3962401"/>
          </a:xfrm>
          <a:pattFill prst="lgCheck">
            <a:fgClr>
              <a:schemeClr val="bg2"/>
            </a:fgClr>
            <a:bgClr>
              <a:schemeClr val="bg1"/>
            </a:bgClr>
          </a:pattFill>
        </p:spPr>
        <p:txBody>
          <a:bodyPr anchor="ctr" anchorCtr="1">
            <a:normAutofit/>
          </a:bodyPr>
          <a:lstStyle>
            <a:lvl1pPr marL="0" indent="0">
              <a:buNone/>
              <a:defRPr sz="1600"/>
            </a:lvl1pPr>
          </a:lstStyle>
          <a:p>
            <a:r>
              <a:rPr lang="en-US" dirty="0"/>
              <a:t>Click icon to insert graphic</a:t>
            </a:r>
          </a:p>
        </p:txBody>
      </p:sp>
      <p:sp>
        <p:nvSpPr>
          <p:cNvPr id="2" name="Footer Placeholder 1">
            <a:extLst>
              <a:ext uri="{FF2B5EF4-FFF2-40B4-BE49-F238E27FC236}">
                <a16:creationId xmlns:a16="http://schemas.microsoft.com/office/drawing/2014/main" id="{F42081B9-405E-4CD9-B23A-495B63D52CB6}"/>
              </a:ext>
            </a:extLst>
          </p:cNvPr>
          <p:cNvSpPr>
            <a:spLocks noGrp="1"/>
          </p:cNvSpPr>
          <p:nvPr>
            <p:ph type="ftr" sz="quarter" idx="18"/>
          </p:nvPr>
        </p:nvSpPr>
        <p:spPr/>
        <p:txBody>
          <a:bodyPr/>
          <a:lstStyle/>
          <a:p>
            <a:endParaRPr lang="en-US" dirty="0"/>
          </a:p>
        </p:txBody>
      </p:sp>
      <p:sp>
        <p:nvSpPr>
          <p:cNvPr id="9" name="Slide Number Placeholder 5">
            <a:extLst>
              <a:ext uri="{FF2B5EF4-FFF2-40B4-BE49-F238E27FC236}">
                <a16:creationId xmlns:a16="http://schemas.microsoft.com/office/drawing/2014/main" id="{D83A8681-91BA-49E5-B8C2-67538775CBA2}"/>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15" name="Title 11">
            <a:extLst>
              <a:ext uri="{FF2B5EF4-FFF2-40B4-BE49-F238E27FC236}">
                <a16:creationId xmlns:a16="http://schemas.microsoft.com/office/drawing/2014/main" id="{6807BF35-EC0A-4733-AEAF-B5E70F1109C6}"/>
              </a:ext>
            </a:extLst>
          </p:cNvPr>
          <p:cNvSpPr>
            <a:spLocks noGrp="1"/>
          </p:cNvSpPr>
          <p:nvPr>
            <p:ph type="title"/>
          </p:nvPr>
        </p:nvSpPr>
        <p:spPr>
          <a:xfrm>
            <a:off x="228600" y="228599"/>
            <a:ext cx="8686799" cy="1087111"/>
          </a:xfrm>
          <a:solidFill>
            <a:srgbClr val="464646"/>
          </a:solidFill>
        </p:spPr>
        <p:txBody>
          <a:bodyPr lIns="228600" tIns="91440" rIns="182880" bIns="91440">
            <a:normAutofit/>
          </a:bodyPr>
          <a:lstStyle>
            <a:lvl1pPr>
              <a:defRPr sz="3000">
                <a:solidFill>
                  <a:schemeClr val="bg1"/>
                </a:solidFill>
              </a:defRPr>
            </a:lvl1pPr>
          </a:lstStyle>
          <a:p>
            <a:endParaRPr lang="en-US" dirty="0"/>
          </a:p>
        </p:txBody>
      </p:sp>
    </p:spTree>
    <p:extLst>
      <p:ext uri="{BB962C8B-B14F-4D97-AF65-F5344CB8AC3E}">
        <p14:creationId xmlns:p14="http://schemas.microsoft.com/office/powerpoint/2010/main" val="183857338"/>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G16">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8059B285-0679-4954-813C-A2BD856DF981}"/>
              </a:ext>
            </a:extLst>
          </p:cNvPr>
          <p:cNvSpPr>
            <a:spLocks noGrp="1"/>
          </p:cNvSpPr>
          <p:nvPr>
            <p:ph type="body" sz="quarter" idx="19" hasCustomPrompt="1"/>
          </p:nvPr>
        </p:nvSpPr>
        <p:spPr>
          <a:xfrm>
            <a:off x="228600" y="1411410"/>
            <a:ext cx="8686800" cy="619132"/>
          </a:xfrm>
          <a:solidFill>
            <a:schemeClr val="bg2">
              <a:alpha val="50000"/>
            </a:schemeClr>
          </a:solidFill>
          <a:ln>
            <a:noFill/>
          </a:ln>
        </p:spPr>
        <p:txBody>
          <a:bodyPr lIns="182880" tIns="45720" rIns="137160" bIns="45720" anchor="ctr" anchorCtr="0">
            <a:normAutofit/>
          </a:bodyPr>
          <a:lstStyle>
            <a:lvl1pPr marL="0" indent="0">
              <a:buNone/>
              <a:defRPr sz="1800" i="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subtitle</a:t>
            </a:r>
          </a:p>
        </p:txBody>
      </p:sp>
      <p:sp>
        <p:nvSpPr>
          <p:cNvPr id="10" name="Content Placeholder 2"/>
          <p:cNvSpPr>
            <a:spLocks noGrp="1"/>
          </p:cNvSpPr>
          <p:nvPr>
            <p:ph idx="17" hasCustomPrompt="1"/>
          </p:nvPr>
        </p:nvSpPr>
        <p:spPr>
          <a:xfrm>
            <a:off x="228600" y="2133600"/>
            <a:ext cx="8686798" cy="2196606"/>
          </a:xfrm>
        </p:spPr>
        <p:txBody>
          <a:bodyPr lIns="182880" tIns="137160" rIns="182880" bIns="182880">
            <a:normAutofit/>
          </a:bodyPr>
          <a:lstStyle>
            <a:lvl1pPr marL="0" indent="0">
              <a:spcBef>
                <a:spcPts val="1000"/>
              </a:spcBef>
              <a:buNone/>
              <a:defRPr sz="1600" b="0" i="0" baseline="0"/>
            </a:lvl1pPr>
            <a:lvl2pPr marL="457200" indent="0">
              <a:spcBef>
                <a:spcPts val="1000"/>
              </a:spcBef>
              <a:buNone/>
              <a:defRPr sz="1800"/>
            </a:lvl2pPr>
            <a:lvl3pPr marL="914400" indent="0">
              <a:spcBef>
                <a:spcPts val="1000"/>
              </a:spcBef>
              <a:buNone/>
              <a:defRPr sz="1800"/>
            </a:lvl3pPr>
            <a:lvl4pPr marL="1371600" indent="0">
              <a:spcBef>
                <a:spcPts val="1000"/>
              </a:spcBef>
              <a:buNone/>
              <a:defRPr sz="1800"/>
            </a:lvl4pPr>
            <a:lvl5pPr marL="1828800" indent="0">
              <a:spcBef>
                <a:spcPts val="1000"/>
              </a:spcBef>
              <a:buNone/>
              <a:defRPr sz="1800"/>
            </a:lvl5pPr>
          </a:lstStyle>
          <a:p>
            <a:pPr lvl="0"/>
            <a:r>
              <a:rPr lang="en-US" dirty="0"/>
              <a:t>Click to add content in paragraph form</a:t>
            </a:r>
          </a:p>
        </p:txBody>
      </p:sp>
      <p:sp>
        <p:nvSpPr>
          <p:cNvPr id="2" name="Footer Placeholder 1">
            <a:extLst>
              <a:ext uri="{FF2B5EF4-FFF2-40B4-BE49-F238E27FC236}">
                <a16:creationId xmlns:a16="http://schemas.microsoft.com/office/drawing/2014/main" id="{F42081B9-405E-4CD9-B23A-495B63D52CB6}"/>
              </a:ext>
            </a:extLst>
          </p:cNvPr>
          <p:cNvSpPr>
            <a:spLocks noGrp="1"/>
          </p:cNvSpPr>
          <p:nvPr>
            <p:ph type="ftr" sz="quarter" idx="18"/>
          </p:nvPr>
        </p:nvSpPr>
        <p:spPr/>
        <p:txBody>
          <a:bodyPr/>
          <a:lstStyle/>
          <a:p>
            <a:endParaRPr lang="en-US" dirty="0"/>
          </a:p>
        </p:txBody>
      </p:sp>
      <p:sp>
        <p:nvSpPr>
          <p:cNvPr id="9" name="Slide Number Placeholder 5">
            <a:extLst>
              <a:ext uri="{FF2B5EF4-FFF2-40B4-BE49-F238E27FC236}">
                <a16:creationId xmlns:a16="http://schemas.microsoft.com/office/drawing/2014/main" id="{D83A8681-91BA-49E5-B8C2-67538775CBA2}"/>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15" name="Title 11">
            <a:extLst>
              <a:ext uri="{FF2B5EF4-FFF2-40B4-BE49-F238E27FC236}">
                <a16:creationId xmlns:a16="http://schemas.microsoft.com/office/drawing/2014/main" id="{6807BF35-EC0A-4733-AEAF-B5E70F1109C6}"/>
              </a:ext>
            </a:extLst>
          </p:cNvPr>
          <p:cNvSpPr>
            <a:spLocks noGrp="1"/>
          </p:cNvSpPr>
          <p:nvPr>
            <p:ph type="title"/>
          </p:nvPr>
        </p:nvSpPr>
        <p:spPr>
          <a:xfrm>
            <a:off x="228600" y="228599"/>
            <a:ext cx="8686799" cy="1087111"/>
          </a:xfrm>
          <a:solidFill>
            <a:srgbClr val="464646"/>
          </a:solidFill>
        </p:spPr>
        <p:txBody>
          <a:bodyPr lIns="228600" tIns="91440" rIns="182880" bIns="91440">
            <a:normAutofit/>
          </a:bodyPr>
          <a:lstStyle>
            <a:lvl1pPr>
              <a:defRPr sz="3000">
                <a:solidFill>
                  <a:schemeClr val="bg1"/>
                </a:solidFill>
              </a:defRPr>
            </a:lvl1pPr>
          </a:lstStyle>
          <a:p>
            <a:endParaRPr lang="en-US" dirty="0"/>
          </a:p>
        </p:txBody>
      </p:sp>
      <p:sp>
        <p:nvSpPr>
          <p:cNvPr id="12" name="Picture Placeholder 4">
            <a:extLst>
              <a:ext uri="{FF2B5EF4-FFF2-40B4-BE49-F238E27FC236}">
                <a16:creationId xmlns:a16="http://schemas.microsoft.com/office/drawing/2014/main" id="{0979043D-11F4-4BFF-B524-64CB119E6750}"/>
              </a:ext>
            </a:extLst>
          </p:cNvPr>
          <p:cNvSpPr>
            <a:spLocks noGrp="1" noChangeAspect="1"/>
          </p:cNvSpPr>
          <p:nvPr>
            <p:ph type="pic" sz="quarter" idx="13" hasCustomPrompt="1"/>
          </p:nvPr>
        </p:nvSpPr>
        <p:spPr>
          <a:xfrm>
            <a:off x="6108190" y="4598616"/>
            <a:ext cx="2807208" cy="1361070"/>
          </a:xfrm>
          <a:pattFill prst="lgCheck">
            <a:fgClr>
              <a:schemeClr val="bg2"/>
            </a:fgClr>
            <a:bgClr>
              <a:schemeClr val="bg1"/>
            </a:bgClr>
          </a:pattFill>
        </p:spPr>
        <p:txBody>
          <a:bodyPr anchor="ctr" anchorCtr="1">
            <a:normAutofit/>
          </a:bodyPr>
          <a:lstStyle>
            <a:lvl1pPr marL="0" indent="0">
              <a:buNone/>
              <a:defRPr sz="1600"/>
            </a:lvl1pPr>
          </a:lstStyle>
          <a:p>
            <a:r>
              <a:rPr lang="en-US" dirty="0"/>
              <a:t>Click icon to insert graphic</a:t>
            </a:r>
          </a:p>
        </p:txBody>
      </p:sp>
      <p:sp>
        <p:nvSpPr>
          <p:cNvPr id="13" name="Picture Placeholder 4">
            <a:extLst>
              <a:ext uri="{FF2B5EF4-FFF2-40B4-BE49-F238E27FC236}">
                <a16:creationId xmlns:a16="http://schemas.microsoft.com/office/drawing/2014/main" id="{0789BAD5-9A74-4660-A40D-9F3A15103D64}"/>
              </a:ext>
            </a:extLst>
          </p:cNvPr>
          <p:cNvSpPr>
            <a:spLocks noGrp="1" noChangeAspect="1"/>
          </p:cNvSpPr>
          <p:nvPr>
            <p:ph type="pic" sz="quarter" idx="20" hasCustomPrompt="1"/>
          </p:nvPr>
        </p:nvSpPr>
        <p:spPr>
          <a:xfrm>
            <a:off x="228599" y="4598616"/>
            <a:ext cx="2807208" cy="1361070"/>
          </a:xfrm>
          <a:pattFill prst="lgCheck">
            <a:fgClr>
              <a:schemeClr val="bg2"/>
            </a:fgClr>
            <a:bgClr>
              <a:schemeClr val="bg1"/>
            </a:bgClr>
          </a:pattFill>
        </p:spPr>
        <p:txBody>
          <a:bodyPr anchor="ctr" anchorCtr="1">
            <a:normAutofit/>
          </a:bodyPr>
          <a:lstStyle>
            <a:lvl1pPr marL="0" indent="0">
              <a:buNone/>
              <a:defRPr sz="1600"/>
            </a:lvl1pPr>
          </a:lstStyle>
          <a:p>
            <a:r>
              <a:rPr lang="en-US" dirty="0"/>
              <a:t>Click icon to insert graphic</a:t>
            </a:r>
          </a:p>
        </p:txBody>
      </p:sp>
      <p:sp>
        <p:nvSpPr>
          <p:cNvPr id="16" name="Picture Placeholder 4">
            <a:extLst>
              <a:ext uri="{FF2B5EF4-FFF2-40B4-BE49-F238E27FC236}">
                <a16:creationId xmlns:a16="http://schemas.microsoft.com/office/drawing/2014/main" id="{C3FB9E43-D525-46AD-9A22-43B38A11FF04}"/>
              </a:ext>
            </a:extLst>
          </p:cNvPr>
          <p:cNvSpPr>
            <a:spLocks noGrp="1" noChangeAspect="1"/>
          </p:cNvSpPr>
          <p:nvPr>
            <p:ph type="pic" sz="quarter" idx="16" hasCustomPrompt="1"/>
          </p:nvPr>
        </p:nvSpPr>
        <p:spPr>
          <a:xfrm>
            <a:off x="3168395" y="4598616"/>
            <a:ext cx="2807208" cy="1361070"/>
          </a:xfrm>
          <a:pattFill prst="lgCheck">
            <a:fgClr>
              <a:schemeClr val="bg2"/>
            </a:fgClr>
            <a:bgClr>
              <a:schemeClr val="bg1"/>
            </a:bgClr>
          </a:pattFill>
        </p:spPr>
        <p:txBody>
          <a:bodyPr anchor="ctr" anchorCtr="1">
            <a:normAutofit/>
          </a:bodyPr>
          <a:lstStyle>
            <a:lvl1pPr marL="0" marR="0" indent="0" algn="l"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graphic</a:t>
            </a:r>
          </a:p>
        </p:txBody>
      </p:sp>
      <p:cxnSp>
        <p:nvCxnSpPr>
          <p:cNvPr id="17" name="Straight Connector 16">
            <a:extLst>
              <a:ext uri="{FF2B5EF4-FFF2-40B4-BE49-F238E27FC236}">
                <a16:creationId xmlns:a16="http://schemas.microsoft.com/office/drawing/2014/main" id="{4070AF0F-CDDC-4420-A51A-56CE22A1CB6E}"/>
              </a:ext>
            </a:extLst>
          </p:cNvPr>
          <p:cNvCxnSpPr>
            <a:cxnSpLocks/>
          </p:cNvCxnSpPr>
          <p:nvPr userDrawn="1"/>
        </p:nvCxnSpPr>
        <p:spPr>
          <a:xfrm>
            <a:off x="228599" y="4466524"/>
            <a:ext cx="8686800"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8608840"/>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G17">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8059B285-0679-4954-813C-A2BD856DF981}"/>
              </a:ext>
            </a:extLst>
          </p:cNvPr>
          <p:cNvSpPr>
            <a:spLocks noGrp="1"/>
          </p:cNvSpPr>
          <p:nvPr>
            <p:ph type="body" sz="quarter" idx="19" hasCustomPrompt="1"/>
          </p:nvPr>
        </p:nvSpPr>
        <p:spPr>
          <a:xfrm>
            <a:off x="228600" y="1411410"/>
            <a:ext cx="8686800" cy="619132"/>
          </a:xfrm>
          <a:solidFill>
            <a:schemeClr val="bg2">
              <a:alpha val="50000"/>
            </a:schemeClr>
          </a:solidFill>
          <a:ln>
            <a:noFill/>
          </a:ln>
        </p:spPr>
        <p:txBody>
          <a:bodyPr lIns="182880" tIns="45720" rIns="137160" bIns="45720" anchor="ctr" anchorCtr="0">
            <a:normAutofit/>
          </a:bodyPr>
          <a:lstStyle>
            <a:lvl1pPr marL="0" indent="0">
              <a:buNone/>
              <a:defRPr sz="1800" i="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subtitle</a:t>
            </a:r>
          </a:p>
        </p:txBody>
      </p:sp>
      <p:sp>
        <p:nvSpPr>
          <p:cNvPr id="10" name="Content Placeholder 2"/>
          <p:cNvSpPr>
            <a:spLocks noGrp="1"/>
          </p:cNvSpPr>
          <p:nvPr>
            <p:ph idx="17" hasCustomPrompt="1"/>
          </p:nvPr>
        </p:nvSpPr>
        <p:spPr>
          <a:xfrm>
            <a:off x="228600" y="2133600"/>
            <a:ext cx="8686798" cy="2196606"/>
          </a:xfrm>
        </p:spPr>
        <p:txBody>
          <a:bodyPr lIns="182880" tIns="137160" rIns="182880" bIns="182880" numCol="2" spcCol="365760">
            <a:normAutofit/>
          </a:bodyPr>
          <a:lstStyle>
            <a:lvl1pPr marL="0" indent="0">
              <a:spcBef>
                <a:spcPts val="1000"/>
              </a:spcBef>
              <a:buNone/>
              <a:defRPr sz="1600" b="0" i="0" baseline="0"/>
            </a:lvl1pPr>
            <a:lvl2pPr marL="457200" indent="0">
              <a:spcBef>
                <a:spcPts val="1000"/>
              </a:spcBef>
              <a:buNone/>
              <a:defRPr sz="1800"/>
            </a:lvl2pPr>
            <a:lvl3pPr marL="914400" indent="0">
              <a:spcBef>
                <a:spcPts val="1000"/>
              </a:spcBef>
              <a:buNone/>
              <a:defRPr sz="1800"/>
            </a:lvl3pPr>
            <a:lvl4pPr marL="1371600" indent="0">
              <a:spcBef>
                <a:spcPts val="1000"/>
              </a:spcBef>
              <a:buNone/>
              <a:defRPr sz="1800"/>
            </a:lvl4pPr>
            <a:lvl5pPr marL="1828800" indent="0">
              <a:spcBef>
                <a:spcPts val="1000"/>
              </a:spcBef>
              <a:buNone/>
              <a:defRPr sz="1800"/>
            </a:lvl5pPr>
          </a:lstStyle>
          <a:p>
            <a:pPr lvl="0"/>
            <a:r>
              <a:rPr lang="en-US" dirty="0"/>
              <a:t>Click to add content in paragraph form</a:t>
            </a:r>
            <a:br>
              <a:rPr lang="en-US" dirty="0"/>
            </a:br>
            <a:r>
              <a:rPr lang="en-US" dirty="0"/>
              <a:t>(auto-populates into two columns)</a:t>
            </a:r>
          </a:p>
        </p:txBody>
      </p:sp>
      <p:sp>
        <p:nvSpPr>
          <p:cNvPr id="2" name="Footer Placeholder 1">
            <a:extLst>
              <a:ext uri="{FF2B5EF4-FFF2-40B4-BE49-F238E27FC236}">
                <a16:creationId xmlns:a16="http://schemas.microsoft.com/office/drawing/2014/main" id="{F42081B9-405E-4CD9-B23A-495B63D52CB6}"/>
              </a:ext>
            </a:extLst>
          </p:cNvPr>
          <p:cNvSpPr>
            <a:spLocks noGrp="1"/>
          </p:cNvSpPr>
          <p:nvPr>
            <p:ph type="ftr" sz="quarter" idx="18"/>
          </p:nvPr>
        </p:nvSpPr>
        <p:spPr/>
        <p:txBody>
          <a:bodyPr/>
          <a:lstStyle/>
          <a:p>
            <a:endParaRPr lang="en-US" dirty="0"/>
          </a:p>
        </p:txBody>
      </p:sp>
      <p:sp>
        <p:nvSpPr>
          <p:cNvPr id="9" name="Slide Number Placeholder 5">
            <a:extLst>
              <a:ext uri="{FF2B5EF4-FFF2-40B4-BE49-F238E27FC236}">
                <a16:creationId xmlns:a16="http://schemas.microsoft.com/office/drawing/2014/main" id="{D83A8681-91BA-49E5-B8C2-67538775CBA2}"/>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15" name="Title 11">
            <a:extLst>
              <a:ext uri="{FF2B5EF4-FFF2-40B4-BE49-F238E27FC236}">
                <a16:creationId xmlns:a16="http://schemas.microsoft.com/office/drawing/2014/main" id="{6807BF35-EC0A-4733-AEAF-B5E70F1109C6}"/>
              </a:ext>
            </a:extLst>
          </p:cNvPr>
          <p:cNvSpPr>
            <a:spLocks noGrp="1"/>
          </p:cNvSpPr>
          <p:nvPr>
            <p:ph type="title"/>
          </p:nvPr>
        </p:nvSpPr>
        <p:spPr>
          <a:xfrm>
            <a:off x="228600" y="228599"/>
            <a:ext cx="8686799" cy="1087111"/>
          </a:xfrm>
          <a:solidFill>
            <a:srgbClr val="464646"/>
          </a:solidFill>
        </p:spPr>
        <p:txBody>
          <a:bodyPr lIns="228600" tIns="91440" rIns="228600" bIns="91440">
            <a:normAutofit/>
          </a:bodyPr>
          <a:lstStyle>
            <a:lvl1pPr>
              <a:defRPr sz="3000">
                <a:solidFill>
                  <a:schemeClr val="bg1"/>
                </a:solidFill>
              </a:defRPr>
            </a:lvl1pPr>
          </a:lstStyle>
          <a:p>
            <a:endParaRPr lang="en-US" dirty="0"/>
          </a:p>
        </p:txBody>
      </p:sp>
      <p:sp>
        <p:nvSpPr>
          <p:cNvPr id="12" name="Picture Placeholder 4">
            <a:extLst>
              <a:ext uri="{FF2B5EF4-FFF2-40B4-BE49-F238E27FC236}">
                <a16:creationId xmlns:a16="http://schemas.microsoft.com/office/drawing/2014/main" id="{0979043D-11F4-4BFF-B524-64CB119E6750}"/>
              </a:ext>
            </a:extLst>
          </p:cNvPr>
          <p:cNvSpPr>
            <a:spLocks noGrp="1" noChangeAspect="1"/>
          </p:cNvSpPr>
          <p:nvPr>
            <p:ph type="pic" sz="quarter" idx="13" hasCustomPrompt="1"/>
          </p:nvPr>
        </p:nvSpPr>
        <p:spPr>
          <a:xfrm>
            <a:off x="6108190" y="4598616"/>
            <a:ext cx="2807208" cy="1361070"/>
          </a:xfrm>
          <a:pattFill prst="lgCheck">
            <a:fgClr>
              <a:schemeClr val="bg2"/>
            </a:fgClr>
            <a:bgClr>
              <a:schemeClr val="bg1"/>
            </a:bgClr>
          </a:pattFill>
        </p:spPr>
        <p:txBody>
          <a:bodyPr anchor="ctr" anchorCtr="1">
            <a:normAutofit/>
          </a:bodyPr>
          <a:lstStyle>
            <a:lvl1pPr marL="0" indent="0">
              <a:buNone/>
              <a:defRPr sz="1600"/>
            </a:lvl1pPr>
          </a:lstStyle>
          <a:p>
            <a:r>
              <a:rPr lang="en-US" dirty="0"/>
              <a:t>Click icon to insert graphic</a:t>
            </a:r>
          </a:p>
        </p:txBody>
      </p:sp>
      <p:sp>
        <p:nvSpPr>
          <p:cNvPr id="13" name="Picture Placeholder 4">
            <a:extLst>
              <a:ext uri="{FF2B5EF4-FFF2-40B4-BE49-F238E27FC236}">
                <a16:creationId xmlns:a16="http://schemas.microsoft.com/office/drawing/2014/main" id="{0789BAD5-9A74-4660-A40D-9F3A15103D64}"/>
              </a:ext>
            </a:extLst>
          </p:cNvPr>
          <p:cNvSpPr>
            <a:spLocks noGrp="1" noChangeAspect="1"/>
          </p:cNvSpPr>
          <p:nvPr>
            <p:ph type="pic" sz="quarter" idx="20" hasCustomPrompt="1"/>
          </p:nvPr>
        </p:nvSpPr>
        <p:spPr>
          <a:xfrm>
            <a:off x="228599" y="4598616"/>
            <a:ext cx="2807208" cy="1361070"/>
          </a:xfrm>
          <a:pattFill prst="lgCheck">
            <a:fgClr>
              <a:schemeClr val="bg2"/>
            </a:fgClr>
            <a:bgClr>
              <a:schemeClr val="bg1"/>
            </a:bgClr>
          </a:pattFill>
        </p:spPr>
        <p:txBody>
          <a:bodyPr anchor="ctr" anchorCtr="1">
            <a:normAutofit/>
          </a:bodyPr>
          <a:lstStyle>
            <a:lvl1pPr marL="0" indent="0">
              <a:buNone/>
              <a:defRPr sz="1600"/>
            </a:lvl1pPr>
          </a:lstStyle>
          <a:p>
            <a:r>
              <a:rPr lang="en-US" dirty="0"/>
              <a:t>Click icon to insert graphic</a:t>
            </a:r>
          </a:p>
        </p:txBody>
      </p:sp>
      <p:sp>
        <p:nvSpPr>
          <p:cNvPr id="16" name="Picture Placeholder 4">
            <a:extLst>
              <a:ext uri="{FF2B5EF4-FFF2-40B4-BE49-F238E27FC236}">
                <a16:creationId xmlns:a16="http://schemas.microsoft.com/office/drawing/2014/main" id="{C3FB9E43-D525-46AD-9A22-43B38A11FF04}"/>
              </a:ext>
            </a:extLst>
          </p:cNvPr>
          <p:cNvSpPr>
            <a:spLocks noGrp="1" noChangeAspect="1"/>
          </p:cNvSpPr>
          <p:nvPr>
            <p:ph type="pic" sz="quarter" idx="16" hasCustomPrompt="1"/>
          </p:nvPr>
        </p:nvSpPr>
        <p:spPr>
          <a:xfrm>
            <a:off x="3168395" y="4598616"/>
            <a:ext cx="2807208" cy="1361070"/>
          </a:xfrm>
          <a:pattFill prst="lgCheck">
            <a:fgClr>
              <a:schemeClr val="bg2"/>
            </a:fgClr>
            <a:bgClr>
              <a:schemeClr val="bg1"/>
            </a:bgClr>
          </a:pattFill>
        </p:spPr>
        <p:txBody>
          <a:bodyPr anchor="ctr" anchorCtr="1">
            <a:normAutofit/>
          </a:bodyPr>
          <a:lstStyle>
            <a:lvl1pPr marL="0" marR="0" indent="0" algn="l"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graphic</a:t>
            </a:r>
          </a:p>
        </p:txBody>
      </p:sp>
      <p:cxnSp>
        <p:nvCxnSpPr>
          <p:cNvPr id="17" name="Straight Connector 16">
            <a:extLst>
              <a:ext uri="{FF2B5EF4-FFF2-40B4-BE49-F238E27FC236}">
                <a16:creationId xmlns:a16="http://schemas.microsoft.com/office/drawing/2014/main" id="{4070AF0F-CDDC-4420-A51A-56CE22A1CB6E}"/>
              </a:ext>
            </a:extLst>
          </p:cNvPr>
          <p:cNvCxnSpPr>
            <a:cxnSpLocks/>
          </p:cNvCxnSpPr>
          <p:nvPr userDrawn="1"/>
        </p:nvCxnSpPr>
        <p:spPr>
          <a:xfrm>
            <a:off x="228599" y="4466524"/>
            <a:ext cx="8686800"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8682547"/>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G18">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8059B285-0679-4954-813C-A2BD856DF981}"/>
              </a:ext>
            </a:extLst>
          </p:cNvPr>
          <p:cNvSpPr>
            <a:spLocks noGrp="1"/>
          </p:cNvSpPr>
          <p:nvPr>
            <p:ph type="body" sz="quarter" idx="19" hasCustomPrompt="1"/>
          </p:nvPr>
        </p:nvSpPr>
        <p:spPr>
          <a:xfrm>
            <a:off x="228600" y="1411410"/>
            <a:ext cx="8686800" cy="619132"/>
          </a:xfrm>
          <a:solidFill>
            <a:schemeClr val="bg2">
              <a:alpha val="50000"/>
            </a:schemeClr>
          </a:solidFill>
          <a:ln>
            <a:noFill/>
          </a:ln>
        </p:spPr>
        <p:txBody>
          <a:bodyPr lIns="182880" tIns="45720" rIns="137160" bIns="45720" anchor="ctr" anchorCtr="0">
            <a:normAutofit/>
          </a:bodyPr>
          <a:lstStyle>
            <a:lvl1pPr marL="0" indent="0">
              <a:buNone/>
              <a:defRPr sz="1800" i="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subtitle</a:t>
            </a:r>
          </a:p>
        </p:txBody>
      </p:sp>
      <p:sp>
        <p:nvSpPr>
          <p:cNvPr id="10" name="Content Placeholder 2"/>
          <p:cNvSpPr>
            <a:spLocks noGrp="1"/>
          </p:cNvSpPr>
          <p:nvPr>
            <p:ph idx="17" hasCustomPrompt="1"/>
          </p:nvPr>
        </p:nvSpPr>
        <p:spPr>
          <a:xfrm>
            <a:off x="2514600" y="2133600"/>
            <a:ext cx="6400798" cy="3955786"/>
          </a:xfrm>
        </p:spPr>
        <p:txBody>
          <a:bodyPr lIns="137160" tIns="137160" rIns="137160" bIns="182880">
            <a:normAutofit/>
          </a:bodyPr>
          <a:lstStyle>
            <a:lvl1pPr marL="0" indent="0">
              <a:spcBef>
                <a:spcPts val="1000"/>
              </a:spcBef>
              <a:buNone/>
              <a:defRPr sz="1600" b="0" i="0" baseline="0"/>
            </a:lvl1pPr>
            <a:lvl2pPr marL="457200" indent="0">
              <a:spcBef>
                <a:spcPts val="1000"/>
              </a:spcBef>
              <a:buNone/>
              <a:defRPr sz="1800"/>
            </a:lvl2pPr>
            <a:lvl3pPr marL="914400" indent="0">
              <a:spcBef>
                <a:spcPts val="1000"/>
              </a:spcBef>
              <a:buNone/>
              <a:defRPr sz="1800"/>
            </a:lvl3pPr>
            <a:lvl4pPr marL="1371600" indent="0">
              <a:spcBef>
                <a:spcPts val="1000"/>
              </a:spcBef>
              <a:buNone/>
              <a:defRPr sz="1800"/>
            </a:lvl4pPr>
            <a:lvl5pPr marL="1828800" indent="0">
              <a:spcBef>
                <a:spcPts val="1000"/>
              </a:spcBef>
              <a:buNone/>
              <a:defRPr sz="1800"/>
            </a:lvl5pPr>
          </a:lstStyle>
          <a:p>
            <a:pPr lvl="0"/>
            <a:r>
              <a:rPr lang="en-US" dirty="0"/>
              <a:t>Click to add content in paragraph form</a:t>
            </a:r>
          </a:p>
        </p:txBody>
      </p:sp>
      <p:sp>
        <p:nvSpPr>
          <p:cNvPr id="2" name="Footer Placeholder 1">
            <a:extLst>
              <a:ext uri="{FF2B5EF4-FFF2-40B4-BE49-F238E27FC236}">
                <a16:creationId xmlns:a16="http://schemas.microsoft.com/office/drawing/2014/main" id="{F42081B9-405E-4CD9-B23A-495B63D52CB6}"/>
              </a:ext>
            </a:extLst>
          </p:cNvPr>
          <p:cNvSpPr>
            <a:spLocks noGrp="1"/>
          </p:cNvSpPr>
          <p:nvPr>
            <p:ph type="ftr" sz="quarter" idx="18"/>
          </p:nvPr>
        </p:nvSpPr>
        <p:spPr/>
        <p:txBody>
          <a:bodyPr/>
          <a:lstStyle/>
          <a:p>
            <a:endParaRPr lang="en-US" dirty="0"/>
          </a:p>
        </p:txBody>
      </p:sp>
      <p:sp>
        <p:nvSpPr>
          <p:cNvPr id="9" name="Slide Number Placeholder 5">
            <a:extLst>
              <a:ext uri="{FF2B5EF4-FFF2-40B4-BE49-F238E27FC236}">
                <a16:creationId xmlns:a16="http://schemas.microsoft.com/office/drawing/2014/main" id="{D83A8681-91BA-49E5-B8C2-67538775CBA2}"/>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15" name="Title 11">
            <a:extLst>
              <a:ext uri="{FF2B5EF4-FFF2-40B4-BE49-F238E27FC236}">
                <a16:creationId xmlns:a16="http://schemas.microsoft.com/office/drawing/2014/main" id="{6807BF35-EC0A-4733-AEAF-B5E70F1109C6}"/>
              </a:ext>
            </a:extLst>
          </p:cNvPr>
          <p:cNvSpPr>
            <a:spLocks noGrp="1"/>
          </p:cNvSpPr>
          <p:nvPr>
            <p:ph type="title"/>
          </p:nvPr>
        </p:nvSpPr>
        <p:spPr>
          <a:xfrm>
            <a:off x="228600" y="228599"/>
            <a:ext cx="8686799" cy="1087111"/>
          </a:xfrm>
          <a:solidFill>
            <a:srgbClr val="464646"/>
          </a:solidFill>
        </p:spPr>
        <p:txBody>
          <a:bodyPr lIns="228600" tIns="91440" rIns="228600" bIns="91440">
            <a:normAutofit/>
          </a:bodyPr>
          <a:lstStyle>
            <a:lvl1pPr>
              <a:defRPr sz="3000">
                <a:solidFill>
                  <a:schemeClr val="bg1"/>
                </a:solidFill>
              </a:defRPr>
            </a:lvl1pPr>
          </a:lstStyle>
          <a:p>
            <a:endParaRPr lang="en-US" dirty="0"/>
          </a:p>
        </p:txBody>
      </p:sp>
      <p:sp>
        <p:nvSpPr>
          <p:cNvPr id="12" name="Picture Placeholder 4">
            <a:extLst>
              <a:ext uri="{FF2B5EF4-FFF2-40B4-BE49-F238E27FC236}">
                <a16:creationId xmlns:a16="http://schemas.microsoft.com/office/drawing/2014/main" id="{0979043D-11F4-4BFF-B524-64CB119E6750}"/>
              </a:ext>
            </a:extLst>
          </p:cNvPr>
          <p:cNvSpPr>
            <a:spLocks noGrp="1" noChangeAspect="1"/>
          </p:cNvSpPr>
          <p:nvPr>
            <p:ph type="pic" sz="quarter" idx="13" hasCustomPrompt="1"/>
          </p:nvPr>
        </p:nvSpPr>
        <p:spPr>
          <a:xfrm>
            <a:off x="234358" y="4836658"/>
            <a:ext cx="2127842" cy="1252728"/>
          </a:xfrm>
          <a:pattFill prst="lgCheck">
            <a:fgClr>
              <a:schemeClr val="bg2"/>
            </a:fgClr>
            <a:bgClr>
              <a:schemeClr val="bg1"/>
            </a:bgClr>
          </a:pattFill>
        </p:spPr>
        <p:txBody>
          <a:bodyPr anchor="ctr" anchorCtr="1">
            <a:normAutofit/>
          </a:bodyPr>
          <a:lstStyle>
            <a:lvl1pPr marL="0" indent="0">
              <a:buNone/>
              <a:defRPr sz="1600"/>
            </a:lvl1pPr>
          </a:lstStyle>
          <a:p>
            <a:r>
              <a:rPr lang="en-US" dirty="0"/>
              <a:t>Click icon to insert graphic</a:t>
            </a:r>
          </a:p>
        </p:txBody>
      </p:sp>
      <p:sp>
        <p:nvSpPr>
          <p:cNvPr id="13" name="Picture Placeholder 4">
            <a:extLst>
              <a:ext uri="{FF2B5EF4-FFF2-40B4-BE49-F238E27FC236}">
                <a16:creationId xmlns:a16="http://schemas.microsoft.com/office/drawing/2014/main" id="{0789BAD5-9A74-4660-A40D-9F3A15103D64}"/>
              </a:ext>
            </a:extLst>
          </p:cNvPr>
          <p:cNvSpPr>
            <a:spLocks noGrp="1" noChangeAspect="1"/>
          </p:cNvSpPr>
          <p:nvPr>
            <p:ph type="pic" sz="quarter" idx="20" hasCustomPrompt="1"/>
          </p:nvPr>
        </p:nvSpPr>
        <p:spPr>
          <a:xfrm>
            <a:off x="234358" y="2133600"/>
            <a:ext cx="2127842" cy="1252728"/>
          </a:xfrm>
          <a:pattFill prst="lgCheck">
            <a:fgClr>
              <a:schemeClr val="bg2"/>
            </a:fgClr>
            <a:bgClr>
              <a:schemeClr val="bg1"/>
            </a:bgClr>
          </a:pattFill>
        </p:spPr>
        <p:txBody>
          <a:bodyPr anchor="ctr" anchorCtr="1">
            <a:normAutofit/>
          </a:bodyPr>
          <a:lstStyle>
            <a:lvl1pPr marL="0" indent="0">
              <a:buNone/>
              <a:defRPr sz="1600"/>
            </a:lvl1pPr>
          </a:lstStyle>
          <a:p>
            <a:r>
              <a:rPr lang="en-US" dirty="0"/>
              <a:t>Click icon to insert graphic</a:t>
            </a:r>
          </a:p>
        </p:txBody>
      </p:sp>
      <p:sp>
        <p:nvSpPr>
          <p:cNvPr id="16" name="Picture Placeholder 4">
            <a:extLst>
              <a:ext uri="{FF2B5EF4-FFF2-40B4-BE49-F238E27FC236}">
                <a16:creationId xmlns:a16="http://schemas.microsoft.com/office/drawing/2014/main" id="{C3FB9E43-D525-46AD-9A22-43B38A11FF04}"/>
              </a:ext>
            </a:extLst>
          </p:cNvPr>
          <p:cNvSpPr>
            <a:spLocks noGrp="1" noChangeAspect="1"/>
          </p:cNvSpPr>
          <p:nvPr>
            <p:ph type="pic" sz="quarter" idx="16" hasCustomPrompt="1"/>
          </p:nvPr>
        </p:nvSpPr>
        <p:spPr>
          <a:xfrm>
            <a:off x="234359" y="3485129"/>
            <a:ext cx="2127841" cy="1252728"/>
          </a:xfrm>
          <a:pattFill prst="lgCheck">
            <a:fgClr>
              <a:schemeClr val="bg2"/>
            </a:fgClr>
            <a:bgClr>
              <a:schemeClr val="bg1"/>
            </a:bgClr>
          </a:pattFill>
        </p:spPr>
        <p:txBody>
          <a:bodyPr anchor="ctr" anchorCtr="1">
            <a:normAutofit/>
          </a:bodyPr>
          <a:lstStyle>
            <a:lvl1pPr marL="0" marR="0" indent="0" algn="l"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graphic</a:t>
            </a:r>
          </a:p>
        </p:txBody>
      </p:sp>
    </p:spTree>
    <p:extLst>
      <p:ext uri="{BB962C8B-B14F-4D97-AF65-F5344CB8AC3E}">
        <p14:creationId xmlns:p14="http://schemas.microsoft.com/office/powerpoint/2010/main" val="774769118"/>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G19">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8059B285-0679-4954-813C-A2BD856DF981}"/>
              </a:ext>
            </a:extLst>
          </p:cNvPr>
          <p:cNvSpPr>
            <a:spLocks noGrp="1"/>
          </p:cNvSpPr>
          <p:nvPr>
            <p:ph type="body" sz="quarter" idx="19" hasCustomPrompt="1"/>
          </p:nvPr>
        </p:nvSpPr>
        <p:spPr>
          <a:xfrm>
            <a:off x="228600" y="1411410"/>
            <a:ext cx="8686800" cy="619132"/>
          </a:xfrm>
          <a:solidFill>
            <a:schemeClr val="bg2">
              <a:alpha val="50000"/>
            </a:schemeClr>
          </a:solidFill>
          <a:ln>
            <a:noFill/>
          </a:ln>
        </p:spPr>
        <p:txBody>
          <a:bodyPr lIns="182880" tIns="45720" rIns="137160" bIns="45720" anchor="ctr" anchorCtr="0">
            <a:normAutofit/>
          </a:bodyPr>
          <a:lstStyle>
            <a:lvl1pPr marL="0" indent="0">
              <a:buNone/>
              <a:defRPr sz="1800" i="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subtitle</a:t>
            </a:r>
          </a:p>
        </p:txBody>
      </p:sp>
      <p:sp>
        <p:nvSpPr>
          <p:cNvPr id="10" name="Content Placeholder 2"/>
          <p:cNvSpPr>
            <a:spLocks noGrp="1"/>
          </p:cNvSpPr>
          <p:nvPr>
            <p:ph idx="17" hasCustomPrompt="1"/>
          </p:nvPr>
        </p:nvSpPr>
        <p:spPr>
          <a:xfrm>
            <a:off x="228600" y="2133600"/>
            <a:ext cx="6400798" cy="3955786"/>
          </a:xfrm>
        </p:spPr>
        <p:txBody>
          <a:bodyPr lIns="182880" tIns="137160" rIns="137160" bIns="182880">
            <a:normAutofit/>
          </a:bodyPr>
          <a:lstStyle>
            <a:lvl1pPr marL="0" indent="0">
              <a:spcBef>
                <a:spcPts val="1000"/>
              </a:spcBef>
              <a:buNone/>
              <a:defRPr sz="1600" b="0" i="0" baseline="0"/>
            </a:lvl1pPr>
            <a:lvl2pPr marL="457200" indent="0">
              <a:spcBef>
                <a:spcPts val="1000"/>
              </a:spcBef>
              <a:buNone/>
              <a:defRPr sz="1800"/>
            </a:lvl2pPr>
            <a:lvl3pPr marL="914400" indent="0">
              <a:spcBef>
                <a:spcPts val="1000"/>
              </a:spcBef>
              <a:buNone/>
              <a:defRPr sz="1800"/>
            </a:lvl3pPr>
            <a:lvl4pPr marL="1371600" indent="0">
              <a:spcBef>
                <a:spcPts val="1000"/>
              </a:spcBef>
              <a:buNone/>
              <a:defRPr sz="1800"/>
            </a:lvl4pPr>
            <a:lvl5pPr marL="1828800" indent="0">
              <a:spcBef>
                <a:spcPts val="1000"/>
              </a:spcBef>
              <a:buNone/>
              <a:defRPr sz="1800"/>
            </a:lvl5pPr>
          </a:lstStyle>
          <a:p>
            <a:pPr lvl="0"/>
            <a:r>
              <a:rPr lang="en-US" dirty="0"/>
              <a:t>Click to add content in paragraph form</a:t>
            </a:r>
          </a:p>
        </p:txBody>
      </p:sp>
      <p:sp>
        <p:nvSpPr>
          <p:cNvPr id="2" name="Footer Placeholder 1">
            <a:extLst>
              <a:ext uri="{FF2B5EF4-FFF2-40B4-BE49-F238E27FC236}">
                <a16:creationId xmlns:a16="http://schemas.microsoft.com/office/drawing/2014/main" id="{F42081B9-405E-4CD9-B23A-495B63D52CB6}"/>
              </a:ext>
            </a:extLst>
          </p:cNvPr>
          <p:cNvSpPr>
            <a:spLocks noGrp="1"/>
          </p:cNvSpPr>
          <p:nvPr>
            <p:ph type="ftr" sz="quarter" idx="18"/>
          </p:nvPr>
        </p:nvSpPr>
        <p:spPr/>
        <p:txBody>
          <a:bodyPr/>
          <a:lstStyle/>
          <a:p>
            <a:endParaRPr lang="en-US" dirty="0"/>
          </a:p>
        </p:txBody>
      </p:sp>
      <p:sp>
        <p:nvSpPr>
          <p:cNvPr id="9" name="Slide Number Placeholder 5">
            <a:extLst>
              <a:ext uri="{FF2B5EF4-FFF2-40B4-BE49-F238E27FC236}">
                <a16:creationId xmlns:a16="http://schemas.microsoft.com/office/drawing/2014/main" id="{D83A8681-91BA-49E5-B8C2-67538775CBA2}"/>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15" name="Title 11">
            <a:extLst>
              <a:ext uri="{FF2B5EF4-FFF2-40B4-BE49-F238E27FC236}">
                <a16:creationId xmlns:a16="http://schemas.microsoft.com/office/drawing/2014/main" id="{6807BF35-EC0A-4733-AEAF-B5E70F1109C6}"/>
              </a:ext>
            </a:extLst>
          </p:cNvPr>
          <p:cNvSpPr>
            <a:spLocks noGrp="1"/>
          </p:cNvSpPr>
          <p:nvPr>
            <p:ph type="title"/>
          </p:nvPr>
        </p:nvSpPr>
        <p:spPr>
          <a:xfrm>
            <a:off x="228600" y="228599"/>
            <a:ext cx="8686799" cy="1087111"/>
          </a:xfrm>
          <a:solidFill>
            <a:srgbClr val="464646"/>
          </a:solidFill>
        </p:spPr>
        <p:txBody>
          <a:bodyPr lIns="228600" tIns="91440" rIns="228600" bIns="91440">
            <a:normAutofit/>
          </a:bodyPr>
          <a:lstStyle>
            <a:lvl1pPr>
              <a:defRPr sz="3000">
                <a:solidFill>
                  <a:schemeClr val="bg1"/>
                </a:solidFill>
              </a:defRPr>
            </a:lvl1pPr>
          </a:lstStyle>
          <a:p>
            <a:endParaRPr lang="en-US" dirty="0"/>
          </a:p>
        </p:txBody>
      </p:sp>
      <p:sp>
        <p:nvSpPr>
          <p:cNvPr id="12" name="Picture Placeholder 4">
            <a:extLst>
              <a:ext uri="{FF2B5EF4-FFF2-40B4-BE49-F238E27FC236}">
                <a16:creationId xmlns:a16="http://schemas.microsoft.com/office/drawing/2014/main" id="{0979043D-11F4-4BFF-B524-64CB119E6750}"/>
              </a:ext>
            </a:extLst>
          </p:cNvPr>
          <p:cNvSpPr>
            <a:spLocks noGrp="1" noChangeAspect="1"/>
          </p:cNvSpPr>
          <p:nvPr>
            <p:ph type="pic" sz="quarter" idx="13" hasCustomPrompt="1"/>
          </p:nvPr>
        </p:nvSpPr>
        <p:spPr>
          <a:xfrm>
            <a:off x="6787556" y="4836658"/>
            <a:ext cx="2127842" cy="1252728"/>
          </a:xfrm>
          <a:pattFill prst="lgCheck">
            <a:fgClr>
              <a:schemeClr val="bg2"/>
            </a:fgClr>
            <a:bgClr>
              <a:schemeClr val="bg1"/>
            </a:bgClr>
          </a:pattFill>
        </p:spPr>
        <p:txBody>
          <a:bodyPr anchor="ctr" anchorCtr="1">
            <a:normAutofit/>
          </a:bodyPr>
          <a:lstStyle>
            <a:lvl1pPr marL="0" indent="0">
              <a:buNone/>
              <a:defRPr sz="1600"/>
            </a:lvl1pPr>
          </a:lstStyle>
          <a:p>
            <a:r>
              <a:rPr lang="en-US" dirty="0"/>
              <a:t>Click icon to insert graphic</a:t>
            </a:r>
          </a:p>
        </p:txBody>
      </p:sp>
      <p:sp>
        <p:nvSpPr>
          <p:cNvPr id="13" name="Picture Placeholder 4">
            <a:extLst>
              <a:ext uri="{FF2B5EF4-FFF2-40B4-BE49-F238E27FC236}">
                <a16:creationId xmlns:a16="http://schemas.microsoft.com/office/drawing/2014/main" id="{0789BAD5-9A74-4660-A40D-9F3A15103D64}"/>
              </a:ext>
            </a:extLst>
          </p:cNvPr>
          <p:cNvSpPr>
            <a:spLocks noGrp="1" noChangeAspect="1"/>
          </p:cNvSpPr>
          <p:nvPr>
            <p:ph type="pic" sz="quarter" idx="20" hasCustomPrompt="1"/>
          </p:nvPr>
        </p:nvSpPr>
        <p:spPr>
          <a:xfrm>
            <a:off x="6787556" y="2133600"/>
            <a:ext cx="2127842" cy="1252728"/>
          </a:xfrm>
          <a:pattFill prst="lgCheck">
            <a:fgClr>
              <a:schemeClr val="bg2"/>
            </a:fgClr>
            <a:bgClr>
              <a:schemeClr val="bg1"/>
            </a:bgClr>
          </a:pattFill>
        </p:spPr>
        <p:txBody>
          <a:bodyPr anchor="ctr" anchorCtr="1">
            <a:normAutofit/>
          </a:bodyPr>
          <a:lstStyle>
            <a:lvl1pPr marL="0" indent="0">
              <a:buNone/>
              <a:defRPr sz="1600"/>
            </a:lvl1pPr>
          </a:lstStyle>
          <a:p>
            <a:r>
              <a:rPr lang="en-US" dirty="0"/>
              <a:t>Click icon to insert graphic</a:t>
            </a:r>
          </a:p>
        </p:txBody>
      </p:sp>
      <p:sp>
        <p:nvSpPr>
          <p:cNvPr id="16" name="Picture Placeholder 4">
            <a:extLst>
              <a:ext uri="{FF2B5EF4-FFF2-40B4-BE49-F238E27FC236}">
                <a16:creationId xmlns:a16="http://schemas.microsoft.com/office/drawing/2014/main" id="{C3FB9E43-D525-46AD-9A22-43B38A11FF04}"/>
              </a:ext>
            </a:extLst>
          </p:cNvPr>
          <p:cNvSpPr>
            <a:spLocks noGrp="1" noChangeAspect="1"/>
          </p:cNvSpPr>
          <p:nvPr>
            <p:ph type="pic" sz="quarter" idx="16" hasCustomPrompt="1"/>
          </p:nvPr>
        </p:nvSpPr>
        <p:spPr>
          <a:xfrm>
            <a:off x="6787557" y="3485129"/>
            <a:ext cx="2127841" cy="1252728"/>
          </a:xfrm>
          <a:pattFill prst="lgCheck">
            <a:fgClr>
              <a:schemeClr val="bg2"/>
            </a:fgClr>
            <a:bgClr>
              <a:schemeClr val="bg1"/>
            </a:bgClr>
          </a:pattFill>
        </p:spPr>
        <p:txBody>
          <a:bodyPr anchor="ctr" anchorCtr="1">
            <a:normAutofit/>
          </a:bodyPr>
          <a:lstStyle>
            <a:lvl1pPr marL="0" marR="0" indent="0" algn="l"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graphic</a:t>
            </a:r>
          </a:p>
        </p:txBody>
      </p:sp>
    </p:spTree>
    <p:extLst>
      <p:ext uri="{BB962C8B-B14F-4D97-AF65-F5344CB8AC3E}">
        <p14:creationId xmlns:p14="http://schemas.microsoft.com/office/powerpoint/2010/main" val="4270628118"/>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G20">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8059B285-0679-4954-813C-A2BD856DF981}"/>
              </a:ext>
            </a:extLst>
          </p:cNvPr>
          <p:cNvSpPr>
            <a:spLocks noGrp="1"/>
          </p:cNvSpPr>
          <p:nvPr>
            <p:ph type="body" sz="quarter" idx="19" hasCustomPrompt="1"/>
          </p:nvPr>
        </p:nvSpPr>
        <p:spPr>
          <a:xfrm>
            <a:off x="228600" y="1411410"/>
            <a:ext cx="8686800" cy="619132"/>
          </a:xfrm>
          <a:solidFill>
            <a:schemeClr val="bg2">
              <a:alpha val="50000"/>
            </a:schemeClr>
          </a:solidFill>
          <a:ln>
            <a:noFill/>
          </a:ln>
        </p:spPr>
        <p:txBody>
          <a:bodyPr lIns="182880" tIns="45720" rIns="137160" bIns="45720" anchor="ctr" anchorCtr="0">
            <a:normAutofit/>
          </a:bodyPr>
          <a:lstStyle>
            <a:lvl1pPr marL="0" indent="0">
              <a:buNone/>
              <a:defRPr sz="1800" i="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subtitle</a:t>
            </a:r>
          </a:p>
        </p:txBody>
      </p:sp>
      <p:sp>
        <p:nvSpPr>
          <p:cNvPr id="10" name="Content Placeholder 2"/>
          <p:cNvSpPr>
            <a:spLocks noGrp="1"/>
          </p:cNvSpPr>
          <p:nvPr>
            <p:ph idx="17" hasCustomPrompt="1"/>
          </p:nvPr>
        </p:nvSpPr>
        <p:spPr>
          <a:xfrm>
            <a:off x="2514600" y="2133600"/>
            <a:ext cx="6400798" cy="3955786"/>
          </a:xfrm>
        </p:spPr>
        <p:txBody>
          <a:bodyPr lIns="137160" tIns="137160" rIns="137160" bIns="182880">
            <a:normAutofit/>
          </a:bodyPr>
          <a:lstStyle>
            <a:lvl1pPr marL="0" indent="0">
              <a:spcBef>
                <a:spcPts val="1000"/>
              </a:spcBef>
              <a:buNone/>
              <a:defRPr sz="1600" b="0" i="0" baseline="0"/>
            </a:lvl1pPr>
            <a:lvl2pPr marL="457200" indent="0">
              <a:spcBef>
                <a:spcPts val="1000"/>
              </a:spcBef>
              <a:buNone/>
              <a:defRPr sz="1800"/>
            </a:lvl2pPr>
            <a:lvl3pPr marL="914400" indent="0">
              <a:spcBef>
                <a:spcPts val="1000"/>
              </a:spcBef>
              <a:buNone/>
              <a:defRPr sz="1800"/>
            </a:lvl3pPr>
            <a:lvl4pPr marL="1371600" indent="0">
              <a:spcBef>
                <a:spcPts val="1000"/>
              </a:spcBef>
              <a:buNone/>
              <a:defRPr sz="1800"/>
            </a:lvl4pPr>
            <a:lvl5pPr marL="1828800" indent="0">
              <a:spcBef>
                <a:spcPts val="1000"/>
              </a:spcBef>
              <a:buNone/>
              <a:defRPr sz="1800"/>
            </a:lvl5pPr>
          </a:lstStyle>
          <a:p>
            <a:pPr lvl="0"/>
            <a:r>
              <a:rPr lang="en-US" dirty="0"/>
              <a:t>Click to add content in paragraph form</a:t>
            </a:r>
          </a:p>
        </p:txBody>
      </p:sp>
      <p:sp>
        <p:nvSpPr>
          <p:cNvPr id="2" name="Footer Placeholder 1">
            <a:extLst>
              <a:ext uri="{FF2B5EF4-FFF2-40B4-BE49-F238E27FC236}">
                <a16:creationId xmlns:a16="http://schemas.microsoft.com/office/drawing/2014/main" id="{F42081B9-405E-4CD9-B23A-495B63D52CB6}"/>
              </a:ext>
            </a:extLst>
          </p:cNvPr>
          <p:cNvSpPr>
            <a:spLocks noGrp="1"/>
          </p:cNvSpPr>
          <p:nvPr>
            <p:ph type="ftr" sz="quarter" idx="18"/>
          </p:nvPr>
        </p:nvSpPr>
        <p:spPr/>
        <p:txBody>
          <a:bodyPr/>
          <a:lstStyle/>
          <a:p>
            <a:endParaRPr lang="en-US" dirty="0"/>
          </a:p>
        </p:txBody>
      </p:sp>
      <p:sp>
        <p:nvSpPr>
          <p:cNvPr id="9" name="Slide Number Placeholder 5">
            <a:extLst>
              <a:ext uri="{FF2B5EF4-FFF2-40B4-BE49-F238E27FC236}">
                <a16:creationId xmlns:a16="http://schemas.microsoft.com/office/drawing/2014/main" id="{D83A8681-91BA-49E5-B8C2-67538775CBA2}"/>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15" name="Title 11">
            <a:extLst>
              <a:ext uri="{FF2B5EF4-FFF2-40B4-BE49-F238E27FC236}">
                <a16:creationId xmlns:a16="http://schemas.microsoft.com/office/drawing/2014/main" id="{6807BF35-EC0A-4733-AEAF-B5E70F1109C6}"/>
              </a:ext>
            </a:extLst>
          </p:cNvPr>
          <p:cNvSpPr>
            <a:spLocks noGrp="1"/>
          </p:cNvSpPr>
          <p:nvPr>
            <p:ph type="title"/>
          </p:nvPr>
        </p:nvSpPr>
        <p:spPr>
          <a:xfrm>
            <a:off x="228600" y="228599"/>
            <a:ext cx="8686799" cy="1087111"/>
          </a:xfrm>
          <a:solidFill>
            <a:srgbClr val="464646"/>
          </a:solidFill>
        </p:spPr>
        <p:txBody>
          <a:bodyPr lIns="228600" tIns="91440" rIns="228600" bIns="91440">
            <a:normAutofit/>
          </a:bodyPr>
          <a:lstStyle>
            <a:lvl1pPr>
              <a:defRPr sz="3000">
                <a:solidFill>
                  <a:schemeClr val="bg1"/>
                </a:solidFill>
              </a:defRPr>
            </a:lvl1pPr>
          </a:lstStyle>
          <a:p>
            <a:endParaRPr lang="en-US" dirty="0"/>
          </a:p>
        </p:txBody>
      </p:sp>
      <p:sp>
        <p:nvSpPr>
          <p:cNvPr id="13" name="Picture Placeholder 4">
            <a:extLst>
              <a:ext uri="{FF2B5EF4-FFF2-40B4-BE49-F238E27FC236}">
                <a16:creationId xmlns:a16="http://schemas.microsoft.com/office/drawing/2014/main" id="{0789BAD5-9A74-4660-A40D-9F3A15103D64}"/>
              </a:ext>
            </a:extLst>
          </p:cNvPr>
          <p:cNvSpPr>
            <a:spLocks noGrp="1" noChangeAspect="1"/>
          </p:cNvSpPr>
          <p:nvPr>
            <p:ph type="pic" sz="quarter" idx="20" hasCustomPrompt="1"/>
          </p:nvPr>
        </p:nvSpPr>
        <p:spPr>
          <a:xfrm>
            <a:off x="234356" y="2133600"/>
            <a:ext cx="2121494" cy="1921384"/>
          </a:xfrm>
          <a:pattFill prst="lgCheck">
            <a:fgClr>
              <a:schemeClr val="bg2"/>
            </a:fgClr>
            <a:bgClr>
              <a:schemeClr val="bg1"/>
            </a:bgClr>
          </a:pattFill>
        </p:spPr>
        <p:txBody>
          <a:bodyPr anchor="ctr" anchorCtr="1">
            <a:normAutofit/>
          </a:bodyPr>
          <a:lstStyle>
            <a:lvl1pPr marL="0" indent="0">
              <a:buNone/>
              <a:defRPr sz="1600"/>
            </a:lvl1pPr>
          </a:lstStyle>
          <a:p>
            <a:r>
              <a:rPr lang="en-US" dirty="0"/>
              <a:t>Click icon to insert graphic</a:t>
            </a:r>
          </a:p>
        </p:txBody>
      </p:sp>
      <p:sp>
        <p:nvSpPr>
          <p:cNvPr id="16" name="Picture Placeholder 4">
            <a:extLst>
              <a:ext uri="{FF2B5EF4-FFF2-40B4-BE49-F238E27FC236}">
                <a16:creationId xmlns:a16="http://schemas.microsoft.com/office/drawing/2014/main" id="{C3FB9E43-D525-46AD-9A22-43B38A11FF04}"/>
              </a:ext>
            </a:extLst>
          </p:cNvPr>
          <p:cNvSpPr>
            <a:spLocks noGrp="1" noChangeAspect="1"/>
          </p:cNvSpPr>
          <p:nvPr>
            <p:ph type="pic" sz="quarter" idx="16" hasCustomPrompt="1"/>
          </p:nvPr>
        </p:nvSpPr>
        <p:spPr>
          <a:xfrm>
            <a:off x="234356" y="4168002"/>
            <a:ext cx="2121494" cy="1921384"/>
          </a:xfrm>
          <a:pattFill prst="lgCheck">
            <a:fgClr>
              <a:schemeClr val="bg2"/>
            </a:fgClr>
            <a:bgClr>
              <a:schemeClr val="bg1"/>
            </a:bgClr>
          </a:pattFill>
        </p:spPr>
        <p:txBody>
          <a:bodyPr anchor="ctr" anchorCtr="1">
            <a:normAutofit/>
          </a:bodyPr>
          <a:lstStyle>
            <a:lvl1pPr marL="0" marR="0" indent="0" algn="l"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graphic</a:t>
            </a:r>
          </a:p>
        </p:txBody>
      </p:sp>
    </p:spTree>
    <p:extLst>
      <p:ext uri="{BB962C8B-B14F-4D97-AF65-F5344CB8AC3E}">
        <p14:creationId xmlns:p14="http://schemas.microsoft.com/office/powerpoint/2010/main" val="34759807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T Title Slide - Light Gray Horiz Map">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323CDEBF-FEA0-4853-9AB9-90CDC184B89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097" t="14159" b="14157"/>
          <a:stretch/>
        </p:blipFill>
        <p:spPr>
          <a:xfrm>
            <a:off x="406559" y="339952"/>
            <a:ext cx="8330882" cy="4218895"/>
          </a:xfrm>
          <a:prstGeom prst="rect">
            <a:avLst/>
          </a:prstGeom>
        </p:spPr>
      </p:pic>
      <p:sp>
        <p:nvSpPr>
          <p:cNvPr id="6" name="Rectangle 5">
            <a:extLst>
              <a:ext uri="{FF2B5EF4-FFF2-40B4-BE49-F238E27FC236}">
                <a16:creationId xmlns:a16="http://schemas.microsoft.com/office/drawing/2014/main" id="{F6A6774A-B773-4720-BB62-C67A79D48F73}"/>
              </a:ext>
            </a:extLst>
          </p:cNvPr>
          <p:cNvSpPr/>
          <p:nvPr userDrawn="1"/>
        </p:nvSpPr>
        <p:spPr>
          <a:xfrm>
            <a:off x="2362200" y="4692839"/>
            <a:ext cx="6392333" cy="1825208"/>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p:cNvSpPr>
            <a:spLocks noGrp="1"/>
          </p:cNvSpPr>
          <p:nvPr>
            <p:ph sz="quarter" idx="13" hasCustomPrompt="1"/>
          </p:nvPr>
        </p:nvSpPr>
        <p:spPr>
          <a:xfrm>
            <a:off x="2590800" y="5293118"/>
            <a:ext cx="3657600" cy="583064"/>
          </a:xfrm>
        </p:spPr>
        <p:txBody>
          <a:bodyPr lIns="0" tIns="0" rIns="0" bIns="0" anchor="ctr" anchorCtr="0">
            <a:normAutofit/>
          </a:bodyPr>
          <a:lstStyle>
            <a:lvl1pPr marL="0" indent="0" algn="l">
              <a:spcBef>
                <a:spcPts val="600"/>
              </a:spcBef>
              <a:buFontTx/>
              <a:buNone/>
              <a:defRPr sz="1300" b="0">
                <a:solidFill>
                  <a:schemeClr val="bg1"/>
                </a:solidFill>
              </a:defRPr>
            </a:lvl1pPr>
          </a:lstStyle>
          <a:p>
            <a:pPr lvl="0"/>
            <a:r>
              <a:rPr lang="en-US" dirty="0"/>
              <a:t>Presenter(s)</a:t>
            </a:r>
          </a:p>
        </p:txBody>
      </p:sp>
      <p:sp>
        <p:nvSpPr>
          <p:cNvPr id="10" name="TextBox 9"/>
          <p:cNvSpPr txBox="1"/>
          <p:nvPr userDrawn="1"/>
        </p:nvSpPr>
        <p:spPr>
          <a:xfrm>
            <a:off x="7247001" y="6204596"/>
            <a:ext cx="1524000" cy="215444"/>
          </a:xfrm>
          <a:prstGeom prst="rect">
            <a:avLst/>
          </a:prstGeom>
          <a:noFill/>
        </p:spPr>
        <p:txBody>
          <a:bodyPr wrap="square" rtlCol="0" anchor="ctr">
            <a:spAutoFit/>
          </a:bodyPr>
          <a:lstStyle/>
          <a:p>
            <a:r>
              <a:rPr lang="en-US" sz="775" b="1" dirty="0">
                <a:solidFill>
                  <a:schemeClr val="accent4">
                    <a:lumMod val="75000"/>
                  </a:schemeClr>
                </a:solidFill>
                <a:latin typeface="Calibri" panose="020F0502020204030204" pitchFamily="34" charset="0"/>
              </a:rPr>
              <a:t>© 2024 Armstrong Teasdale LLP</a:t>
            </a:r>
          </a:p>
        </p:txBody>
      </p:sp>
      <p:sp>
        <p:nvSpPr>
          <p:cNvPr id="2" name="Footer Placeholder 1">
            <a:extLst>
              <a:ext uri="{FF2B5EF4-FFF2-40B4-BE49-F238E27FC236}">
                <a16:creationId xmlns:a16="http://schemas.microsoft.com/office/drawing/2014/main" id="{4DE7B402-F400-47FA-B1BC-169F5DDB58DC}"/>
              </a:ext>
            </a:extLst>
          </p:cNvPr>
          <p:cNvSpPr>
            <a:spLocks noGrp="1"/>
          </p:cNvSpPr>
          <p:nvPr>
            <p:ph type="ftr" sz="quarter" idx="15"/>
          </p:nvPr>
        </p:nvSpPr>
        <p:spPr>
          <a:xfrm>
            <a:off x="6705600" y="5394491"/>
            <a:ext cx="1932075" cy="688809"/>
          </a:xfrm>
        </p:spPr>
        <p:txBody>
          <a:bodyPr lIns="0" tIns="0" rIns="0" bIns="0" anchor="b" anchorCtr="0"/>
          <a:lstStyle>
            <a:lvl1pPr algn="r">
              <a:defRPr sz="900"/>
            </a:lvl1pPr>
          </a:lstStyle>
          <a:p>
            <a:endParaRPr lang="en-US" dirty="0"/>
          </a:p>
        </p:txBody>
      </p:sp>
      <p:pic>
        <p:nvPicPr>
          <p:cNvPr id="5" name="Picture 4">
            <a:extLst>
              <a:ext uri="{FF2B5EF4-FFF2-40B4-BE49-F238E27FC236}">
                <a16:creationId xmlns:a16="http://schemas.microsoft.com/office/drawing/2014/main" id="{4D62D8D5-5B6D-42EE-AAA8-9E9726CC4F6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97933" y="4693459"/>
            <a:ext cx="1823967" cy="1823967"/>
          </a:xfrm>
          <a:prstGeom prst="rect">
            <a:avLst/>
          </a:prstGeom>
        </p:spPr>
      </p:pic>
      <p:sp>
        <p:nvSpPr>
          <p:cNvPr id="23" name="TextBox 22">
            <a:extLst>
              <a:ext uri="{FF2B5EF4-FFF2-40B4-BE49-F238E27FC236}">
                <a16:creationId xmlns:a16="http://schemas.microsoft.com/office/drawing/2014/main" id="{886FCA45-0FD6-42F9-B5C6-D0AF3B18A4A6}"/>
              </a:ext>
            </a:extLst>
          </p:cNvPr>
          <p:cNvSpPr txBox="1"/>
          <p:nvPr userDrawn="1"/>
        </p:nvSpPr>
        <p:spPr>
          <a:xfrm>
            <a:off x="2778973" y="6216134"/>
            <a:ext cx="4546442" cy="169277"/>
          </a:xfrm>
          <a:prstGeom prst="rect">
            <a:avLst/>
          </a:prstGeom>
          <a:noFill/>
        </p:spPr>
        <p:txBody>
          <a:bodyPr wrap="square" lIns="0" tIns="0" rIns="0" bIns="0" rtlCol="0">
            <a:spAutoFit/>
          </a:bodyPr>
          <a:lstStyle/>
          <a:p>
            <a:r>
              <a:rPr lang="en-US" sz="1100" b="1" i="1" dirty="0">
                <a:solidFill>
                  <a:schemeClr val="bg1"/>
                </a:solidFill>
                <a:latin typeface="Calibri" panose="020F0502020204030204" pitchFamily="34" charset="0"/>
                <a:cs typeface="Calibri" panose="020F0502020204030204" pitchFamily="34" charset="0"/>
              </a:rPr>
              <a:t>Always exceed expectations through teamwork and excellent client service.</a:t>
            </a:r>
          </a:p>
        </p:txBody>
      </p:sp>
      <p:sp>
        <p:nvSpPr>
          <p:cNvPr id="26" name="TextBox 25">
            <a:extLst>
              <a:ext uri="{FF2B5EF4-FFF2-40B4-BE49-F238E27FC236}">
                <a16:creationId xmlns:a16="http://schemas.microsoft.com/office/drawing/2014/main" id="{03EB565F-E938-4A63-8FDD-A05BFF41F7D9}"/>
              </a:ext>
            </a:extLst>
          </p:cNvPr>
          <p:cNvSpPr txBox="1"/>
          <p:nvPr userDrawn="1"/>
        </p:nvSpPr>
        <p:spPr>
          <a:xfrm>
            <a:off x="2518203" y="6134910"/>
            <a:ext cx="457200" cy="307777"/>
          </a:xfrm>
          <a:prstGeom prst="rect">
            <a:avLst/>
          </a:prstGeom>
          <a:noFill/>
        </p:spPr>
        <p:txBody>
          <a:bodyPr wrap="square" rtlCol="0">
            <a:spAutoFit/>
          </a:bodyPr>
          <a:lstStyle/>
          <a:p>
            <a:r>
              <a:rPr lang="en-US" sz="1400" b="1" i="1" spc="-150" dirty="0">
                <a:solidFill>
                  <a:schemeClr val="bg1"/>
                </a:solidFill>
                <a:latin typeface="Calibri" panose="020F0502020204030204" pitchFamily="34" charset="0"/>
                <a:cs typeface="Calibri" panose="020F0502020204030204" pitchFamily="34" charset="0"/>
              </a:rPr>
              <a:t>//</a:t>
            </a:r>
            <a:endParaRPr lang="en-US" sz="1400" spc="-150" dirty="0">
              <a:solidFill>
                <a:schemeClr val="bg1"/>
              </a:solidFill>
            </a:endParaRPr>
          </a:p>
        </p:txBody>
      </p:sp>
      <p:sp>
        <p:nvSpPr>
          <p:cNvPr id="28" name="Content Placeholder 17">
            <a:extLst>
              <a:ext uri="{FF2B5EF4-FFF2-40B4-BE49-F238E27FC236}">
                <a16:creationId xmlns:a16="http://schemas.microsoft.com/office/drawing/2014/main" id="{9916B3B0-FC80-4EBA-8C00-9C8585990009}"/>
              </a:ext>
            </a:extLst>
          </p:cNvPr>
          <p:cNvSpPr>
            <a:spLocks noGrp="1"/>
          </p:cNvSpPr>
          <p:nvPr>
            <p:ph sz="quarter" idx="17" hasCustomPrompt="1"/>
          </p:nvPr>
        </p:nvSpPr>
        <p:spPr>
          <a:xfrm>
            <a:off x="2590800" y="4997522"/>
            <a:ext cx="2266950" cy="228600"/>
          </a:xfrm>
        </p:spPr>
        <p:txBody>
          <a:bodyPr lIns="0" tIns="0" rIns="0" bIns="0" anchor="ctr">
            <a:noAutofit/>
          </a:bodyPr>
          <a:lstStyle>
            <a:lvl1pPr marL="0" indent="0" algn="l">
              <a:buNone/>
              <a:defRPr sz="1200" b="1" cap="all" spc="100" baseline="0">
                <a:solidFill>
                  <a:schemeClr val="bg1"/>
                </a:solidFill>
              </a:defRPr>
            </a:lvl1pPr>
          </a:lstStyle>
          <a:p>
            <a:pPr lvl="0"/>
            <a:r>
              <a:rPr lang="en-US" dirty="0"/>
              <a:t>DATE</a:t>
            </a:r>
          </a:p>
        </p:txBody>
      </p:sp>
      <p:sp>
        <p:nvSpPr>
          <p:cNvPr id="12" name="Title 2">
            <a:extLst>
              <a:ext uri="{FF2B5EF4-FFF2-40B4-BE49-F238E27FC236}">
                <a16:creationId xmlns:a16="http://schemas.microsoft.com/office/drawing/2014/main" id="{5FE66A96-6853-44A0-BCBA-6E4E5A7048C1}"/>
              </a:ext>
            </a:extLst>
          </p:cNvPr>
          <p:cNvSpPr>
            <a:spLocks noGrp="1"/>
          </p:cNvSpPr>
          <p:nvPr>
            <p:ph type="title" hasCustomPrompt="1"/>
          </p:nvPr>
        </p:nvSpPr>
        <p:spPr>
          <a:xfrm>
            <a:off x="952498" y="1074437"/>
            <a:ext cx="7238999" cy="2788148"/>
          </a:xfrm>
        </p:spPr>
        <p:txBody>
          <a:bodyPr lIns="91440" rIns="91440">
            <a:normAutofit/>
          </a:bodyPr>
          <a:lstStyle>
            <a:lvl1pPr algn="ctr">
              <a:defRPr sz="4400">
                <a:solidFill>
                  <a:schemeClr val="tx2"/>
                </a:solidFill>
              </a:defRPr>
            </a:lvl1pPr>
          </a:lstStyle>
          <a:p>
            <a:r>
              <a:rPr lang="en-US" dirty="0"/>
              <a:t>Presentation Title</a:t>
            </a:r>
          </a:p>
        </p:txBody>
      </p:sp>
    </p:spTree>
    <p:extLst>
      <p:ext uri="{BB962C8B-B14F-4D97-AF65-F5344CB8AC3E}">
        <p14:creationId xmlns:p14="http://schemas.microsoft.com/office/powerpoint/2010/main" val="2874467371"/>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G21">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8059B285-0679-4954-813C-A2BD856DF981}"/>
              </a:ext>
            </a:extLst>
          </p:cNvPr>
          <p:cNvSpPr>
            <a:spLocks noGrp="1"/>
          </p:cNvSpPr>
          <p:nvPr>
            <p:ph type="body" sz="quarter" idx="19" hasCustomPrompt="1"/>
          </p:nvPr>
        </p:nvSpPr>
        <p:spPr>
          <a:xfrm>
            <a:off x="228600" y="1411410"/>
            <a:ext cx="8686800" cy="619132"/>
          </a:xfrm>
          <a:solidFill>
            <a:schemeClr val="bg2">
              <a:alpha val="50000"/>
            </a:schemeClr>
          </a:solidFill>
          <a:ln>
            <a:noFill/>
          </a:ln>
        </p:spPr>
        <p:txBody>
          <a:bodyPr lIns="182880" tIns="45720" rIns="137160" bIns="45720" anchor="ctr" anchorCtr="0">
            <a:normAutofit/>
          </a:bodyPr>
          <a:lstStyle>
            <a:lvl1pPr marL="0" indent="0">
              <a:buNone/>
              <a:defRPr sz="1800" i="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subtitle</a:t>
            </a:r>
          </a:p>
        </p:txBody>
      </p:sp>
      <p:sp>
        <p:nvSpPr>
          <p:cNvPr id="10" name="Content Placeholder 2"/>
          <p:cNvSpPr>
            <a:spLocks noGrp="1"/>
          </p:cNvSpPr>
          <p:nvPr>
            <p:ph idx="17" hasCustomPrompt="1"/>
          </p:nvPr>
        </p:nvSpPr>
        <p:spPr>
          <a:xfrm>
            <a:off x="228600" y="2133600"/>
            <a:ext cx="6400798" cy="3955786"/>
          </a:xfrm>
        </p:spPr>
        <p:txBody>
          <a:bodyPr lIns="182880" tIns="137160" rIns="137160" bIns="182880">
            <a:normAutofit/>
          </a:bodyPr>
          <a:lstStyle>
            <a:lvl1pPr marL="0" indent="0">
              <a:spcBef>
                <a:spcPts val="1000"/>
              </a:spcBef>
              <a:buNone/>
              <a:defRPr sz="1600" b="0" i="0" baseline="0"/>
            </a:lvl1pPr>
            <a:lvl2pPr marL="457200" indent="0">
              <a:spcBef>
                <a:spcPts val="1000"/>
              </a:spcBef>
              <a:buNone/>
              <a:defRPr sz="1800"/>
            </a:lvl2pPr>
            <a:lvl3pPr marL="914400" indent="0">
              <a:spcBef>
                <a:spcPts val="1000"/>
              </a:spcBef>
              <a:buNone/>
              <a:defRPr sz="1800"/>
            </a:lvl3pPr>
            <a:lvl4pPr marL="1371600" indent="0">
              <a:spcBef>
                <a:spcPts val="1000"/>
              </a:spcBef>
              <a:buNone/>
              <a:defRPr sz="1800"/>
            </a:lvl4pPr>
            <a:lvl5pPr marL="1828800" indent="0">
              <a:spcBef>
                <a:spcPts val="1000"/>
              </a:spcBef>
              <a:buNone/>
              <a:defRPr sz="1800"/>
            </a:lvl5pPr>
          </a:lstStyle>
          <a:p>
            <a:pPr lvl="0"/>
            <a:r>
              <a:rPr lang="en-US" dirty="0"/>
              <a:t>Click to add content in paragraph form</a:t>
            </a:r>
          </a:p>
        </p:txBody>
      </p:sp>
      <p:sp>
        <p:nvSpPr>
          <p:cNvPr id="2" name="Footer Placeholder 1">
            <a:extLst>
              <a:ext uri="{FF2B5EF4-FFF2-40B4-BE49-F238E27FC236}">
                <a16:creationId xmlns:a16="http://schemas.microsoft.com/office/drawing/2014/main" id="{F42081B9-405E-4CD9-B23A-495B63D52CB6}"/>
              </a:ext>
            </a:extLst>
          </p:cNvPr>
          <p:cNvSpPr>
            <a:spLocks noGrp="1"/>
          </p:cNvSpPr>
          <p:nvPr>
            <p:ph type="ftr" sz="quarter" idx="18"/>
          </p:nvPr>
        </p:nvSpPr>
        <p:spPr/>
        <p:txBody>
          <a:bodyPr/>
          <a:lstStyle/>
          <a:p>
            <a:endParaRPr lang="en-US" dirty="0"/>
          </a:p>
        </p:txBody>
      </p:sp>
      <p:sp>
        <p:nvSpPr>
          <p:cNvPr id="9" name="Slide Number Placeholder 5">
            <a:extLst>
              <a:ext uri="{FF2B5EF4-FFF2-40B4-BE49-F238E27FC236}">
                <a16:creationId xmlns:a16="http://schemas.microsoft.com/office/drawing/2014/main" id="{D83A8681-91BA-49E5-B8C2-67538775CBA2}"/>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15" name="Title 11">
            <a:extLst>
              <a:ext uri="{FF2B5EF4-FFF2-40B4-BE49-F238E27FC236}">
                <a16:creationId xmlns:a16="http://schemas.microsoft.com/office/drawing/2014/main" id="{6807BF35-EC0A-4733-AEAF-B5E70F1109C6}"/>
              </a:ext>
            </a:extLst>
          </p:cNvPr>
          <p:cNvSpPr>
            <a:spLocks noGrp="1"/>
          </p:cNvSpPr>
          <p:nvPr>
            <p:ph type="title"/>
          </p:nvPr>
        </p:nvSpPr>
        <p:spPr>
          <a:xfrm>
            <a:off x="228600" y="228599"/>
            <a:ext cx="8686799" cy="1087111"/>
          </a:xfrm>
          <a:solidFill>
            <a:srgbClr val="464646"/>
          </a:solidFill>
        </p:spPr>
        <p:txBody>
          <a:bodyPr lIns="228600" tIns="91440" rIns="228600" bIns="91440">
            <a:normAutofit/>
          </a:bodyPr>
          <a:lstStyle>
            <a:lvl1pPr>
              <a:defRPr sz="3000">
                <a:solidFill>
                  <a:schemeClr val="bg1"/>
                </a:solidFill>
              </a:defRPr>
            </a:lvl1pPr>
          </a:lstStyle>
          <a:p>
            <a:endParaRPr lang="en-US" dirty="0"/>
          </a:p>
        </p:txBody>
      </p:sp>
      <p:sp>
        <p:nvSpPr>
          <p:cNvPr id="13" name="Picture Placeholder 4">
            <a:extLst>
              <a:ext uri="{FF2B5EF4-FFF2-40B4-BE49-F238E27FC236}">
                <a16:creationId xmlns:a16="http://schemas.microsoft.com/office/drawing/2014/main" id="{0789BAD5-9A74-4660-A40D-9F3A15103D64}"/>
              </a:ext>
            </a:extLst>
          </p:cNvPr>
          <p:cNvSpPr>
            <a:spLocks noGrp="1" noChangeAspect="1"/>
          </p:cNvSpPr>
          <p:nvPr>
            <p:ph type="pic" sz="quarter" idx="20" hasCustomPrompt="1"/>
          </p:nvPr>
        </p:nvSpPr>
        <p:spPr>
          <a:xfrm>
            <a:off x="6793904" y="2133600"/>
            <a:ext cx="2121494" cy="1921384"/>
          </a:xfrm>
          <a:pattFill prst="lgCheck">
            <a:fgClr>
              <a:schemeClr val="bg2"/>
            </a:fgClr>
            <a:bgClr>
              <a:schemeClr val="bg1"/>
            </a:bgClr>
          </a:pattFill>
        </p:spPr>
        <p:txBody>
          <a:bodyPr anchor="ctr" anchorCtr="1">
            <a:normAutofit/>
          </a:bodyPr>
          <a:lstStyle>
            <a:lvl1pPr marL="0" indent="0">
              <a:buNone/>
              <a:defRPr sz="1600"/>
            </a:lvl1pPr>
          </a:lstStyle>
          <a:p>
            <a:r>
              <a:rPr lang="en-US" dirty="0"/>
              <a:t>Click icon to insert graphic</a:t>
            </a:r>
          </a:p>
        </p:txBody>
      </p:sp>
      <p:sp>
        <p:nvSpPr>
          <p:cNvPr id="16" name="Picture Placeholder 4">
            <a:extLst>
              <a:ext uri="{FF2B5EF4-FFF2-40B4-BE49-F238E27FC236}">
                <a16:creationId xmlns:a16="http://schemas.microsoft.com/office/drawing/2014/main" id="{C3FB9E43-D525-46AD-9A22-43B38A11FF04}"/>
              </a:ext>
            </a:extLst>
          </p:cNvPr>
          <p:cNvSpPr>
            <a:spLocks noGrp="1" noChangeAspect="1"/>
          </p:cNvSpPr>
          <p:nvPr>
            <p:ph type="pic" sz="quarter" idx="16" hasCustomPrompt="1"/>
          </p:nvPr>
        </p:nvSpPr>
        <p:spPr>
          <a:xfrm>
            <a:off x="6793904" y="4168002"/>
            <a:ext cx="2121494" cy="1921384"/>
          </a:xfrm>
          <a:pattFill prst="lgCheck">
            <a:fgClr>
              <a:schemeClr val="bg2"/>
            </a:fgClr>
            <a:bgClr>
              <a:schemeClr val="bg1"/>
            </a:bgClr>
          </a:pattFill>
        </p:spPr>
        <p:txBody>
          <a:bodyPr anchor="ctr" anchorCtr="1">
            <a:normAutofit/>
          </a:bodyPr>
          <a:lstStyle>
            <a:lvl1pPr marL="0" marR="0" indent="0" algn="l"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graphic</a:t>
            </a:r>
          </a:p>
        </p:txBody>
      </p:sp>
    </p:spTree>
    <p:extLst>
      <p:ext uri="{BB962C8B-B14F-4D97-AF65-F5344CB8AC3E}">
        <p14:creationId xmlns:p14="http://schemas.microsoft.com/office/powerpoint/2010/main" val="448455188"/>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G22">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8059B285-0679-4954-813C-A2BD856DF981}"/>
              </a:ext>
            </a:extLst>
          </p:cNvPr>
          <p:cNvSpPr>
            <a:spLocks noGrp="1"/>
          </p:cNvSpPr>
          <p:nvPr>
            <p:ph type="body" sz="quarter" idx="19" hasCustomPrompt="1"/>
          </p:nvPr>
        </p:nvSpPr>
        <p:spPr>
          <a:xfrm>
            <a:off x="228600" y="1411410"/>
            <a:ext cx="8686800" cy="619132"/>
          </a:xfrm>
          <a:solidFill>
            <a:schemeClr val="bg2">
              <a:alpha val="50000"/>
            </a:schemeClr>
          </a:solidFill>
          <a:ln>
            <a:noFill/>
          </a:ln>
        </p:spPr>
        <p:txBody>
          <a:bodyPr lIns="182880" tIns="45720" rIns="137160" bIns="45720" anchor="ctr" anchorCtr="0">
            <a:normAutofit/>
          </a:bodyPr>
          <a:lstStyle>
            <a:lvl1pPr marL="0" indent="0">
              <a:buNone/>
              <a:defRPr sz="1800" i="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subtitle</a:t>
            </a:r>
          </a:p>
        </p:txBody>
      </p:sp>
      <p:sp>
        <p:nvSpPr>
          <p:cNvPr id="10" name="Content Placeholder 2"/>
          <p:cNvSpPr>
            <a:spLocks noGrp="1"/>
          </p:cNvSpPr>
          <p:nvPr>
            <p:ph idx="17" hasCustomPrompt="1"/>
          </p:nvPr>
        </p:nvSpPr>
        <p:spPr>
          <a:xfrm>
            <a:off x="228600" y="2133600"/>
            <a:ext cx="6109724" cy="3955786"/>
          </a:xfrm>
        </p:spPr>
        <p:txBody>
          <a:bodyPr lIns="182880" tIns="137160" rIns="137160" bIns="182880">
            <a:normAutofit/>
          </a:bodyPr>
          <a:lstStyle>
            <a:lvl1pPr marL="0" indent="0">
              <a:spcBef>
                <a:spcPts val="1000"/>
              </a:spcBef>
              <a:buNone/>
              <a:defRPr sz="1600" b="0" i="0" baseline="0"/>
            </a:lvl1pPr>
            <a:lvl2pPr marL="457200" indent="0">
              <a:spcBef>
                <a:spcPts val="1000"/>
              </a:spcBef>
              <a:buNone/>
              <a:defRPr sz="1800"/>
            </a:lvl2pPr>
            <a:lvl3pPr marL="914400" indent="0">
              <a:spcBef>
                <a:spcPts val="1000"/>
              </a:spcBef>
              <a:buNone/>
              <a:defRPr sz="1800"/>
            </a:lvl3pPr>
            <a:lvl4pPr marL="1371600" indent="0">
              <a:spcBef>
                <a:spcPts val="1000"/>
              </a:spcBef>
              <a:buNone/>
              <a:defRPr sz="1800"/>
            </a:lvl4pPr>
            <a:lvl5pPr marL="1828800" indent="0">
              <a:spcBef>
                <a:spcPts val="1000"/>
              </a:spcBef>
              <a:buNone/>
              <a:defRPr sz="1800"/>
            </a:lvl5pPr>
          </a:lstStyle>
          <a:p>
            <a:pPr lvl="0"/>
            <a:r>
              <a:rPr lang="en-US" dirty="0"/>
              <a:t>Click to add content in paragraph form</a:t>
            </a:r>
          </a:p>
        </p:txBody>
      </p:sp>
      <p:sp>
        <p:nvSpPr>
          <p:cNvPr id="2" name="Footer Placeholder 1">
            <a:extLst>
              <a:ext uri="{FF2B5EF4-FFF2-40B4-BE49-F238E27FC236}">
                <a16:creationId xmlns:a16="http://schemas.microsoft.com/office/drawing/2014/main" id="{F42081B9-405E-4CD9-B23A-495B63D52CB6}"/>
              </a:ext>
            </a:extLst>
          </p:cNvPr>
          <p:cNvSpPr>
            <a:spLocks noGrp="1"/>
          </p:cNvSpPr>
          <p:nvPr>
            <p:ph type="ftr" sz="quarter" idx="18"/>
          </p:nvPr>
        </p:nvSpPr>
        <p:spPr/>
        <p:txBody>
          <a:bodyPr/>
          <a:lstStyle/>
          <a:p>
            <a:endParaRPr lang="en-US" dirty="0"/>
          </a:p>
        </p:txBody>
      </p:sp>
      <p:sp>
        <p:nvSpPr>
          <p:cNvPr id="9" name="Slide Number Placeholder 5">
            <a:extLst>
              <a:ext uri="{FF2B5EF4-FFF2-40B4-BE49-F238E27FC236}">
                <a16:creationId xmlns:a16="http://schemas.microsoft.com/office/drawing/2014/main" id="{D83A8681-91BA-49E5-B8C2-67538775CBA2}"/>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15" name="Title 11">
            <a:extLst>
              <a:ext uri="{FF2B5EF4-FFF2-40B4-BE49-F238E27FC236}">
                <a16:creationId xmlns:a16="http://schemas.microsoft.com/office/drawing/2014/main" id="{6807BF35-EC0A-4733-AEAF-B5E70F1109C6}"/>
              </a:ext>
            </a:extLst>
          </p:cNvPr>
          <p:cNvSpPr>
            <a:spLocks noGrp="1"/>
          </p:cNvSpPr>
          <p:nvPr>
            <p:ph type="title"/>
          </p:nvPr>
        </p:nvSpPr>
        <p:spPr>
          <a:xfrm>
            <a:off x="228600" y="228599"/>
            <a:ext cx="8686799" cy="1087111"/>
          </a:xfrm>
          <a:solidFill>
            <a:srgbClr val="464646"/>
          </a:solidFill>
        </p:spPr>
        <p:txBody>
          <a:bodyPr lIns="228600" tIns="91440" rIns="228600" bIns="91440">
            <a:normAutofit/>
          </a:bodyPr>
          <a:lstStyle>
            <a:lvl1pPr>
              <a:defRPr sz="3000">
                <a:solidFill>
                  <a:schemeClr val="bg1"/>
                </a:solidFill>
              </a:defRPr>
            </a:lvl1pPr>
          </a:lstStyle>
          <a:p>
            <a:endParaRPr lang="en-US" dirty="0"/>
          </a:p>
        </p:txBody>
      </p:sp>
      <p:sp>
        <p:nvSpPr>
          <p:cNvPr id="11" name="Text Placeholder 6">
            <a:extLst>
              <a:ext uri="{FF2B5EF4-FFF2-40B4-BE49-F238E27FC236}">
                <a16:creationId xmlns:a16="http://schemas.microsoft.com/office/drawing/2014/main" id="{9702CE8B-7108-49E0-96DC-8CC62485CB5B}"/>
              </a:ext>
            </a:extLst>
          </p:cNvPr>
          <p:cNvSpPr>
            <a:spLocks noGrp="1"/>
          </p:cNvSpPr>
          <p:nvPr>
            <p:ph type="body" sz="quarter" idx="12" hasCustomPrompt="1"/>
          </p:nvPr>
        </p:nvSpPr>
        <p:spPr>
          <a:xfrm>
            <a:off x="6553200" y="2842886"/>
            <a:ext cx="2362200" cy="3246500"/>
          </a:xfrm>
        </p:spPr>
        <p:txBody>
          <a:bodyPr lIns="228600" rIns="228600" bIns="182880">
            <a:normAutofit/>
          </a:bodyPr>
          <a:lstStyle>
            <a:lvl1pPr marL="0" indent="0">
              <a:buNone/>
              <a:defRPr sz="2000" b="0" i="1"/>
            </a:lvl1pPr>
          </a:lstStyle>
          <a:p>
            <a:pPr lvl="0"/>
            <a:r>
              <a:rPr lang="en-US" dirty="0"/>
              <a:t>Click to </a:t>
            </a:r>
            <a:br>
              <a:rPr lang="en-US" dirty="0"/>
            </a:br>
            <a:r>
              <a:rPr lang="en-US" dirty="0"/>
              <a:t>insert quote</a:t>
            </a:r>
          </a:p>
        </p:txBody>
      </p:sp>
      <p:cxnSp>
        <p:nvCxnSpPr>
          <p:cNvPr id="12" name="Straight Connector 11">
            <a:extLst>
              <a:ext uri="{FF2B5EF4-FFF2-40B4-BE49-F238E27FC236}">
                <a16:creationId xmlns:a16="http://schemas.microsoft.com/office/drawing/2014/main" id="{6CDE61BD-BC3B-490F-B97D-5E735EC7BBA5}"/>
              </a:ext>
            </a:extLst>
          </p:cNvPr>
          <p:cNvCxnSpPr>
            <a:cxnSpLocks/>
          </p:cNvCxnSpPr>
          <p:nvPr userDrawn="1"/>
        </p:nvCxnSpPr>
        <p:spPr>
          <a:xfrm flipH="1">
            <a:off x="6556502" y="2139282"/>
            <a:ext cx="32306" cy="3956718"/>
          </a:xfrm>
          <a:prstGeom prst="line">
            <a:avLst/>
          </a:prstGeom>
          <a:ln w="7620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1947F867-D342-4806-986C-2D604977208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768076" y="2366921"/>
            <a:ext cx="457124" cy="315415"/>
          </a:xfrm>
          <a:prstGeom prst="rect">
            <a:avLst/>
          </a:prstGeom>
        </p:spPr>
      </p:pic>
    </p:spTree>
    <p:extLst>
      <p:ext uri="{BB962C8B-B14F-4D97-AF65-F5344CB8AC3E}">
        <p14:creationId xmlns:p14="http://schemas.microsoft.com/office/powerpoint/2010/main" val="1994543840"/>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G23">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8059B285-0679-4954-813C-A2BD856DF981}"/>
              </a:ext>
            </a:extLst>
          </p:cNvPr>
          <p:cNvSpPr>
            <a:spLocks noGrp="1"/>
          </p:cNvSpPr>
          <p:nvPr>
            <p:ph type="body" sz="quarter" idx="19" hasCustomPrompt="1"/>
          </p:nvPr>
        </p:nvSpPr>
        <p:spPr>
          <a:xfrm>
            <a:off x="228600" y="1411410"/>
            <a:ext cx="8686800" cy="619132"/>
          </a:xfrm>
          <a:solidFill>
            <a:schemeClr val="bg2">
              <a:alpha val="50000"/>
            </a:schemeClr>
          </a:solidFill>
          <a:ln>
            <a:noFill/>
          </a:ln>
        </p:spPr>
        <p:txBody>
          <a:bodyPr lIns="182880" tIns="45720" rIns="137160" bIns="45720" anchor="ctr" anchorCtr="0">
            <a:normAutofit/>
          </a:bodyPr>
          <a:lstStyle>
            <a:lvl1pPr marL="0" indent="0">
              <a:buNone/>
              <a:defRPr sz="1800" i="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subtitle</a:t>
            </a:r>
          </a:p>
        </p:txBody>
      </p:sp>
      <p:sp>
        <p:nvSpPr>
          <p:cNvPr id="10" name="Content Placeholder 2"/>
          <p:cNvSpPr>
            <a:spLocks noGrp="1"/>
          </p:cNvSpPr>
          <p:nvPr>
            <p:ph idx="17" hasCustomPrompt="1"/>
          </p:nvPr>
        </p:nvSpPr>
        <p:spPr>
          <a:xfrm>
            <a:off x="228600" y="2133600"/>
            <a:ext cx="8686798" cy="3962400"/>
          </a:xfrm>
        </p:spPr>
        <p:txBody>
          <a:bodyPr lIns="182880" tIns="137160" rIns="182880" bIns="274320">
            <a:normAutofit/>
          </a:bodyPr>
          <a:lstStyle>
            <a:lvl1pPr marL="0" indent="0">
              <a:spcBef>
                <a:spcPts val="1000"/>
              </a:spcBef>
              <a:buNone/>
              <a:defRPr sz="1600" b="0" i="0" baseline="0"/>
            </a:lvl1pPr>
            <a:lvl2pPr marL="457200" indent="0">
              <a:spcBef>
                <a:spcPts val="1000"/>
              </a:spcBef>
              <a:buNone/>
              <a:defRPr sz="1800"/>
            </a:lvl2pPr>
            <a:lvl3pPr marL="914400" indent="0">
              <a:spcBef>
                <a:spcPts val="1000"/>
              </a:spcBef>
              <a:buNone/>
              <a:defRPr sz="1800"/>
            </a:lvl3pPr>
            <a:lvl4pPr marL="1371600" indent="0">
              <a:spcBef>
                <a:spcPts val="1000"/>
              </a:spcBef>
              <a:buNone/>
              <a:defRPr sz="1800"/>
            </a:lvl4pPr>
            <a:lvl5pPr marL="1828800" indent="0">
              <a:spcBef>
                <a:spcPts val="1000"/>
              </a:spcBef>
              <a:buNone/>
              <a:defRPr sz="1800"/>
            </a:lvl5pPr>
          </a:lstStyle>
          <a:p>
            <a:pPr lvl="0"/>
            <a:r>
              <a:rPr lang="en-US" dirty="0"/>
              <a:t>Click to add content in paragraph form</a:t>
            </a:r>
          </a:p>
        </p:txBody>
      </p:sp>
      <p:sp>
        <p:nvSpPr>
          <p:cNvPr id="2" name="Footer Placeholder 1">
            <a:extLst>
              <a:ext uri="{FF2B5EF4-FFF2-40B4-BE49-F238E27FC236}">
                <a16:creationId xmlns:a16="http://schemas.microsoft.com/office/drawing/2014/main" id="{F42081B9-405E-4CD9-B23A-495B63D52CB6}"/>
              </a:ext>
            </a:extLst>
          </p:cNvPr>
          <p:cNvSpPr>
            <a:spLocks noGrp="1"/>
          </p:cNvSpPr>
          <p:nvPr>
            <p:ph type="ftr" sz="quarter" idx="18"/>
          </p:nvPr>
        </p:nvSpPr>
        <p:spPr/>
        <p:txBody>
          <a:bodyPr/>
          <a:lstStyle/>
          <a:p>
            <a:endParaRPr lang="en-US" dirty="0"/>
          </a:p>
        </p:txBody>
      </p:sp>
      <p:sp>
        <p:nvSpPr>
          <p:cNvPr id="9" name="Slide Number Placeholder 5">
            <a:extLst>
              <a:ext uri="{FF2B5EF4-FFF2-40B4-BE49-F238E27FC236}">
                <a16:creationId xmlns:a16="http://schemas.microsoft.com/office/drawing/2014/main" id="{D83A8681-91BA-49E5-B8C2-67538775CBA2}"/>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15" name="Title 11">
            <a:extLst>
              <a:ext uri="{FF2B5EF4-FFF2-40B4-BE49-F238E27FC236}">
                <a16:creationId xmlns:a16="http://schemas.microsoft.com/office/drawing/2014/main" id="{6807BF35-EC0A-4733-AEAF-B5E70F1109C6}"/>
              </a:ext>
            </a:extLst>
          </p:cNvPr>
          <p:cNvSpPr>
            <a:spLocks noGrp="1"/>
          </p:cNvSpPr>
          <p:nvPr>
            <p:ph type="title"/>
          </p:nvPr>
        </p:nvSpPr>
        <p:spPr>
          <a:xfrm>
            <a:off x="228600" y="228599"/>
            <a:ext cx="8686799" cy="1087111"/>
          </a:xfrm>
          <a:solidFill>
            <a:srgbClr val="464646"/>
          </a:solidFill>
        </p:spPr>
        <p:txBody>
          <a:bodyPr lIns="228600" tIns="91440" rIns="182880" bIns="91440">
            <a:normAutofit/>
          </a:bodyPr>
          <a:lstStyle>
            <a:lvl1pPr>
              <a:defRPr sz="3000">
                <a:solidFill>
                  <a:schemeClr val="bg1"/>
                </a:solidFill>
              </a:defRPr>
            </a:lvl1pPr>
          </a:lstStyle>
          <a:p>
            <a:endParaRPr lang="en-US" dirty="0"/>
          </a:p>
        </p:txBody>
      </p:sp>
    </p:spTree>
    <p:extLst>
      <p:ext uri="{BB962C8B-B14F-4D97-AF65-F5344CB8AC3E}">
        <p14:creationId xmlns:p14="http://schemas.microsoft.com/office/powerpoint/2010/main" val="2328027615"/>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G24">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8059B285-0679-4954-813C-A2BD856DF981}"/>
              </a:ext>
            </a:extLst>
          </p:cNvPr>
          <p:cNvSpPr>
            <a:spLocks noGrp="1"/>
          </p:cNvSpPr>
          <p:nvPr>
            <p:ph type="body" sz="quarter" idx="19" hasCustomPrompt="1"/>
          </p:nvPr>
        </p:nvSpPr>
        <p:spPr>
          <a:xfrm>
            <a:off x="228600" y="1411410"/>
            <a:ext cx="8686800" cy="619132"/>
          </a:xfrm>
          <a:solidFill>
            <a:schemeClr val="bg2">
              <a:alpha val="50000"/>
            </a:schemeClr>
          </a:solidFill>
          <a:ln>
            <a:noFill/>
          </a:ln>
        </p:spPr>
        <p:txBody>
          <a:bodyPr lIns="182880" tIns="45720" rIns="137160" bIns="45720" anchor="ctr" anchorCtr="0">
            <a:normAutofit/>
          </a:bodyPr>
          <a:lstStyle>
            <a:lvl1pPr marL="0" indent="0">
              <a:buNone/>
              <a:defRPr sz="1800" i="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subtitle</a:t>
            </a:r>
          </a:p>
        </p:txBody>
      </p:sp>
      <p:sp>
        <p:nvSpPr>
          <p:cNvPr id="10" name="Content Placeholder 2"/>
          <p:cNvSpPr>
            <a:spLocks noGrp="1"/>
          </p:cNvSpPr>
          <p:nvPr>
            <p:ph idx="17" hasCustomPrompt="1"/>
          </p:nvPr>
        </p:nvSpPr>
        <p:spPr>
          <a:xfrm>
            <a:off x="228600" y="2133600"/>
            <a:ext cx="8686798" cy="3962400"/>
          </a:xfrm>
        </p:spPr>
        <p:txBody>
          <a:bodyPr lIns="182880" tIns="137160" rIns="182880" bIns="274320">
            <a:normAutofit/>
          </a:bodyPr>
          <a:lstStyle>
            <a:lvl1pPr marL="0" indent="0">
              <a:spcBef>
                <a:spcPts val="1000"/>
              </a:spcBef>
              <a:buNone/>
              <a:defRPr sz="1600" b="0" i="0" baseline="0"/>
            </a:lvl1pPr>
            <a:lvl2pPr marL="457200" indent="0">
              <a:spcBef>
                <a:spcPts val="1000"/>
              </a:spcBef>
              <a:buNone/>
              <a:defRPr sz="1800"/>
            </a:lvl2pPr>
            <a:lvl3pPr marL="914400" indent="0">
              <a:spcBef>
                <a:spcPts val="1000"/>
              </a:spcBef>
              <a:buNone/>
              <a:defRPr sz="1800"/>
            </a:lvl3pPr>
            <a:lvl4pPr marL="1371600" indent="0">
              <a:spcBef>
                <a:spcPts val="1000"/>
              </a:spcBef>
              <a:buNone/>
              <a:defRPr sz="1800"/>
            </a:lvl4pPr>
            <a:lvl5pPr marL="1828800" indent="0">
              <a:spcBef>
                <a:spcPts val="1000"/>
              </a:spcBef>
              <a:buNone/>
              <a:defRPr sz="1800"/>
            </a:lvl5pPr>
          </a:lstStyle>
          <a:p>
            <a:pPr lvl="0"/>
            <a:r>
              <a:rPr lang="en-US" dirty="0"/>
              <a:t>Click to add content in paragraph form</a:t>
            </a:r>
          </a:p>
        </p:txBody>
      </p:sp>
      <p:sp>
        <p:nvSpPr>
          <p:cNvPr id="2" name="Footer Placeholder 1">
            <a:extLst>
              <a:ext uri="{FF2B5EF4-FFF2-40B4-BE49-F238E27FC236}">
                <a16:creationId xmlns:a16="http://schemas.microsoft.com/office/drawing/2014/main" id="{F42081B9-405E-4CD9-B23A-495B63D52CB6}"/>
              </a:ext>
            </a:extLst>
          </p:cNvPr>
          <p:cNvSpPr>
            <a:spLocks noGrp="1"/>
          </p:cNvSpPr>
          <p:nvPr>
            <p:ph type="ftr" sz="quarter" idx="18"/>
          </p:nvPr>
        </p:nvSpPr>
        <p:spPr/>
        <p:txBody>
          <a:bodyPr/>
          <a:lstStyle/>
          <a:p>
            <a:endParaRPr lang="en-US" dirty="0"/>
          </a:p>
        </p:txBody>
      </p:sp>
      <p:sp>
        <p:nvSpPr>
          <p:cNvPr id="9" name="Slide Number Placeholder 5">
            <a:extLst>
              <a:ext uri="{FF2B5EF4-FFF2-40B4-BE49-F238E27FC236}">
                <a16:creationId xmlns:a16="http://schemas.microsoft.com/office/drawing/2014/main" id="{D83A8681-91BA-49E5-B8C2-67538775CBA2}"/>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7" name="Picture Placeholder 6">
            <a:extLst>
              <a:ext uri="{FF2B5EF4-FFF2-40B4-BE49-F238E27FC236}">
                <a16:creationId xmlns:a16="http://schemas.microsoft.com/office/drawing/2014/main" id="{DFF414AB-AB17-462F-9D39-92418F2D06D7}"/>
              </a:ext>
            </a:extLst>
          </p:cNvPr>
          <p:cNvSpPr>
            <a:spLocks noGrp="1"/>
          </p:cNvSpPr>
          <p:nvPr>
            <p:ph type="pic" sz="quarter" idx="11" hasCustomPrompt="1"/>
          </p:nvPr>
        </p:nvSpPr>
        <p:spPr>
          <a:xfrm>
            <a:off x="6400464" y="228601"/>
            <a:ext cx="2514937" cy="1087907"/>
          </a:xfrm>
          <a:custGeom>
            <a:avLst/>
            <a:gdLst>
              <a:gd name="connsiteX0" fmla="*/ 463699 w 2514937"/>
              <a:gd name="connsiteY0" fmla="*/ 0 h 1087907"/>
              <a:gd name="connsiteX1" fmla="*/ 2514937 w 2514937"/>
              <a:gd name="connsiteY1" fmla="*/ 0 h 1087907"/>
              <a:gd name="connsiteX2" fmla="*/ 2514937 w 2514937"/>
              <a:gd name="connsiteY2" fmla="*/ 1087907 h 1087907"/>
              <a:gd name="connsiteX3" fmla="*/ 0 w 2514937"/>
              <a:gd name="connsiteY3" fmla="*/ 1087907 h 1087907"/>
              <a:gd name="connsiteX4" fmla="*/ 171390 w 2514937"/>
              <a:gd name="connsiteY4" fmla="*/ 685800 h 1087907"/>
              <a:gd name="connsiteX5" fmla="*/ 463699 w 2514937"/>
              <a:gd name="connsiteY5" fmla="*/ 0 h 108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4937" h="1087907">
                <a:moveTo>
                  <a:pt x="463699" y="0"/>
                </a:moveTo>
                <a:lnTo>
                  <a:pt x="2514937" y="0"/>
                </a:lnTo>
                <a:lnTo>
                  <a:pt x="2514937" y="1087907"/>
                </a:lnTo>
                <a:lnTo>
                  <a:pt x="0" y="1087907"/>
                </a:lnTo>
                <a:lnTo>
                  <a:pt x="171390" y="685800"/>
                </a:lnTo>
                <a:cubicBezTo>
                  <a:pt x="266644" y="457200"/>
                  <a:pt x="361897" y="228600"/>
                  <a:pt x="463699" y="0"/>
                </a:cubicBezTo>
                <a:close/>
              </a:path>
            </a:pathLst>
          </a:custGeom>
          <a:pattFill prst="lgCheck">
            <a:fgClr>
              <a:schemeClr val="bg2"/>
            </a:fgClr>
            <a:bgClr>
              <a:schemeClr val="bg1"/>
            </a:bgClr>
          </a:pattFill>
        </p:spPr>
        <p:txBody>
          <a:bodyPr wrap="square" anchor="ctr" anchorCtr="0">
            <a:noAutofit/>
          </a:bodyPr>
          <a:lstStyle>
            <a:lvl1pPr marL="0" indent="0" algn="ctr">
              <a:buNone/>
              <a:defRPr sz="2000"/>
            </a:lvl1pPr>
          </a:lstStyle>
          <a:p>
            <a:r>
              <a:rPr lang="en-US" dirty="0"/>
              <a:t>Click icon to </a:t>
            </a:r>
            <a:br>
              <a:rPr lang="en-US" dirty="0"/>
            </a:br>
            <a:r>
              <a:rPr lang="en-US" dirty="0"/>
              <a:t>insert graphic</a:t>
            </a:r>
          </a:p>
        </p:txBody>
      </p:sp>
      <p:sp>
        <p:nvSpPr>
          <p:cNvPr id="8" name="Title 7">
            <a:extLst>
              <a:ext uri="{FF2B5EF4-FFF2-40B4-BE49-F238E27FC236}">
                <a16:creationId xmlns:a16="http://schemas.microsoft.com/office/drawing/2014/main" id="{00B610AD-28D0-4BBD-983B-D2F4A57586D9}"/>
              </a:ext>
            </a:extLst>
          </p:cNvPr>
          <p:cNvSpPr>
            <a:spLocks noGrp="1"/>
          </p:cNvSpPr>
          <p:nvPr>
            <p:ph type="title" hasCustomPrompt="1"/>
          </p:nvPr>
        </p:nvSpPr>
        <p:spPr>
          <a:xfrm>
            <a:off x="228601" y="228601"/>
            <a:ext cx="6503499" cy="1087907"/>
          </a:xfrm>
          <a:custGeom>
            <a:avLst/>
            <a:gdLst>
              <a:gd name="connsiteX0" fmla="*/ 0 w 6503499"/>
              <a:gd name="connsiteY0" fmla="*/ 0 h 1087907"/>
              <a:gd name="connsiteX1" fmla="*/ 6503499 w 6503499"/>
              <a:gd name="connsiteY1" fmla="*/ 0 h 1087907"/>
              <a:gd name="connsiteX2" fmla="*/ 6040976 w 6503499"/>
              <a:gd name="connsiteY2" fmla="*/ 1087907 h 1087907"/>
              <a:gd name="connsiteX3" fmla="*/ 0 w 6503499"/>
              <a:gd name="connsiteY3" fmla="*/ 1087907 h 1087907"/>
            </a:gdLst>
            <a:ahLst/>
            <a:cxnLst>
              <a:cxn ang="0">
                <a:pos x="connsiteX0" y="connsiteY0"/>
              </a:cxn>
              <a:cxn ang="0">
                <a:pos x="connsiteX1" y="connsiteY1"/>
              </a:cxn>
              <a:cxn ang="0">
                <a:pos x="connsiteX2" y="connsiteY2"/>
              </a:cxn>
              <a:cxn ang="0">
                <a:pos x="connsiteX3" y="connsiteY3"/>
              </a:cxn>
            </a:cxnLst>
            <a:rect l="l" t="t" r="r" b="b"/>
            <a:pathLst>
              <a:path w="6503499" h="1087907">
                <a:moveTo>
                  <a:pt x="0" y="0"/>
                </a:moveTo>
                <a:lnTo>
                  <a:pt x="6503499" y="0"/>
                </a:lnTo>
                <a:lnTo>
                  <a:pt x="6040976" y="1087907"/>
                </a:lnTo>
                <a:lnTo>
                  <a:pt x="0" y="1087907"/>
                </a:lnTo>
                <a:close/>
              </a:path>
            </a:pathLst>
          </a:custGeom>
          <a:solidFill>
            <a:srgbClr val="464646"/>
          </a:solidFill>
        </p:spPr>
        <p:txBody>
          <a:bodyPr wrap="square" lIns="228600" tIns="91440" rIns="228600" bIns="91440">
            <a:noAutofit/>
          </a:bodyPr>
          <a:lstStyle>
            <a:lvl1pPr>
              <a:defRPr sz="3000">
                <a:solidFill>
                  <a:schemeClr val="bg1"/>
                </a:solidFill>
              </a:defRPr>
            </a:lvl1pPr>
          </a:lstStyle>
          <a:p>
            <a:r>
              <a:rPr lang="en-US" dirty="0"/>
              <a:t>Click to add title</a:t>
            </a:r>
          </a:p>
        </p:txBody>
      </p:sp>
    </p:spTree>
    <p:extLst>
      <p:ext uri="{BB962C8B-B14F-4D97-AF65-F5344CB8AC3E}">
        <p14:creationId xmlns:p14="http://schemas.microsoft.com/office/powerpoint/2010/main" val="797793762"/>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G25">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8059B285-0679-4954-813C-A2BD856DF981}"/>
              </a:ext>
            </a:extLst>
          </p:cNvPr>
          <p:cNvSpPr>
            <a:spLocks noGrp="1"/>
          </p:cNvSpPr>
          <p:nvPr>
            <p:ph type="body" sz="quarter" idx="19" hasCustomPrompt="1"/>
          </p:nvPr>
        </p:nvSpPr>
        <p:spPr>
          <a:xfrm>
            <a:off x="228600" y="1411410"/>
            <a:ext cx="8686800" cy="619132"/>
          </a:xfrm>
          <a:solidFill>
            <a:schemeClr val="bg2">
              <a:alpha val="50000"/>
            </a:schemeClr>
          </a:solidFill>
          <a:ln>
            <a:noFill/>
          </a:ln>
        </p:spPr>
        <p:txBody>
          <a:bodyPr lIns="182880" tIns="45720" rIns="137160" bIns="45720" anchor="ctr" anchorCtr="0">
            <a:normAutofit/>
          </a:bodyPr>
          <a:lstStyle>
            <a:lvl1pPr marL="0" indent="0">
              <a:buNone/>
              <a:defRPr sz="1800" i="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subtitle</a:t>
            </a:r>
          </a:p>
        </p:txBody>
      </p:sp>
      <p:sp>
        <p:nvSpPr>
          <p:cNvPr id="10" name="Content Placeholder 2"/>
          <p:cNvSpPr>
            <a:spLocks noGrp="1"/>
          </p:cNvSpPr>
          <p:nvPr>
            <p:ph idx="17" hasCustomPrompt="1"/>
          </p:nvPr>
        </p:nvSpPr>
        <p:spPr>
          <a:xfrm>
            <a:off x="228600" y="2133600"/>
            <a:ext cx="8686798" cy="3962400"/>
          </a:xfrm>
        </p:spPr>
        <p:txBody>
          <a:bodyPr lIns="182880" tIns="137160" rIns="182880" bIns="274320" numCol="2" spcCol="365760">
            <a:normAutofit/>
          </a:bodyPr>
          <a:lstStyle>
            <a:lvl1pPr marL="0" indent="0">
              <a:spcBef>
                <a:spcPts val="1000"/>
              </a:spcBef>
              <a:buNone/>
              <a:defRPr sz="1600" b="0" i="0" baseline="0"/>
            </a:lvl1pPr>
            <a:lvl2pPr marL="457200" indent="0">
              <a:spcBef>
                <a:spcPts val="1000"/>
              </a:spcBef>
              <a:buNone/>
              <a:defRPr sz="1800"/>
            </a:lvl2pPr>
            <a:lvl3pPr marL="914400" indent="0">
              <a:spcBef>
                <a:spcPts val="1000"/>
              </a:spcBef>
              <a:buNone/>
              <a:defRPr sz="1800"/>
            </a:lvl3pPr>
            <a:lvl4pPr marL="1371600" indent="0">
              <a:spcBef>
                <a:spcPts val="1000"/>
              </a:spcBef>
              <a:buNone/>
              <a:defRPr sz="1800"/>
            </a:lvl4pPr>
            <a:lvl5pPr marL="1828800" indent="0">
              <a:spcBef>
                <a:spcPts val="1000"/>
              </a:spcBef>
              <a:buNone/>
              <a:defRPr sz="1800"/>
            </a:lvl5pPr>
          </a:lstStyle>
          <a:p>
            <a:pPr lvl="0"/>
            <a:r>
              <a:rPr lang="en-US" dirty="0"/>
              <a:t>Click to add content in paragraph form</a:t>
            </a:r>
            <a:br>
              <a:rPr lang="en-US" dirty="0"/>
            </a:br>
            <a:r>
              <a:rPr lang="en-US" dirty="0"/>
              <a:t>(auto-populates into two columns)</a:t>
            </a:r>
          </a:p>
        </p:txBody>
      </p:sp>
      <p:sp>
        <p:nvSpPr>
          <p:cNvPr id="2" name="Footer Placeholder 1">
            <a:extLst>
              <a:ext uri="{FF2B5EF4-FFF2-40B4-BE49-F238E27FC236}">
                <a16:creationId xmlns:a16="http://schemas.microsoft.com/office/drawing/2014/main" id="{F42081B9-405E-4CD9-B23A-495B63D52CB6}"/>
              </a:ext>
            </a:extLst>
          </p:cNvPr>
          <p:cNvSpPr>
            <a:spLocks noGrp="1"/>
          </p:cNvSpPr>
          <p:nvPr>
            <p:ph type="ftr" sz="quarter" idx="18"/>
          </p:nvPr>
        </p:nvSpPr>
        <p:spPr/>
        <p:txBody>
          <a:bodyPr/>
          <a:lstStyle/>
          <a:p>
            <a:endParaRPr lang="en-US" dirty="0"/>
          </a:p>
        </p:txBody>
      </p:sp>
      <p:sp>
        <p:nvSpPr>
          <p:cNvPr id="9" name="Slide Number Placeholder 5">
            <a:extLst>
              <a:ext uri="{FF2B5EF4-FFF2-40B4-BE49-F238E27FC236}">
                <a16:creationId xmlns:a16="http://schemas.microsoft.com/office/drawing/2014/main" id="{D83A8681-91BA-49E5-B8C2-67538775CBA2}"/>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19" name="Title 11">
            <a:extLst>
              <a:ext uri="{FF2B5EF4-FFF2-40B4-BE49-F238E27FC236}">
                <a16:creationId xmlns:a16="http://schemas.microsoft.com/office/drawing/2014/main" id="{36E1586B-5834-4CF3-8A8A-A8B91429FBE5}"/>
              </a:ext>
            </a:extLst>
          </p:cNvPr>
          <p:cNvSpPr>
            <a:spLocks noGrp="1"/>
          </p:cNvSpPr>
          <p:nvPr>
            <p:ph type="title"/>
          </p:nvPr>
        </p:nvSpPr>
        <p:spPr>
          <a:xfrm>
            <a:off x="228600" y="228599"/>
            <a:ext cx="8686799" cy="1087111"/>
          </a:xfrm>
          <a:solidFill>
            <a:srgbClr val="464646"/>
          </a:solidFill>
        </p:spPr>
        <p:txBody>
          <a:bodyPr lIns="228600" tIns="91440" rIns="228600" bIns="91440">
            <a:normAutofit/>
          </a:bodyPr>
          <a:lstStyle>
            <a:lvl1pPr>
              <a:defRPr sz="3000">
                <a:solidFill>
                  <a:schemeClr val="bg1"/>
                </a:solidFill>
              </a:defRPr>
            </a:lvl1pPr>
          </a:lstStyle>
          <a:p>
            <a:endParaRPr lang="en-US" dirty="0"/>
          </a:p>
        </p:txBody>
      </p:sp>
    </p:spTree>
    <p:extLst>
      <p:ext uri="{BB962C8B-B14F-4D97-AF65-F5344CB8AC3E}">
        <p14:creationId xmlns:p14="http://schemas.microsoft.com/office/powerpoint/2010/main" val="1497856911"/>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G26">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8059B285-0679-4954-813C-A2BD856DF981}"/>
              </a:ext>
            </a:extLst>
          </p:cNvPr>
          <p:cNvSpPr>
            <a:spLocks noGrp="1"/>
          </p:cNvSpPr>
          <p:nvPr>
            <p:ph type="body" sz="quarter" idx="19" hasCustomPrompt="1"/>
          </p:nvPr>
        </p:nvSpPr>
        <p:spPr>
          <a:xfrm>
            <a:off x="228600" y="1411410"/>
            <a:ext cx="8686800" cy="619132"/>
          </a:xfrm>
          <a:solidFill>
            <a:schemeClr val="bg2">
              <a:alpha val="50000"/>
            </a:schemeClr>
          </a:solidFill>
          <a:ln>
            <a:noFill/>
          </a:ln>
        </p:spPr>
        <p:txBody>
          <a:bodyPr lIns="182880" tIns="45720" rIns="137160" bIns="45720" anchor="ctr" anchorCtr="0">
            <a:normAutofit/>
          </a:bodyPr>
          <a:lstStyle>
            <a:lvl1pPr marL="0" indent="0">
              <a:buNone/>
              <a:defRPr sz="1800" i="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subtitle</a:t>
            </a:r>
          </a:p>
        </p:txBody>
      </p:sp>
      <p:sp>
        <p:nvSpPr>
          <p:cNvPr id="10" name="Content Placeholder 2"/>
          <p:cNvSpPr>
            <a:spLocks noGrp="1"/>
          </p:cNvSpPr>
          <p:nvPr>
            <p:ph idx="17" hasCustomPrompt="1"/>
          </p:nvPr>
        </p:nvSpPr>
        <p:spPr>
          <a:xfrm>
            <a:off x="228600" y="2133600"/>
            <a:ext cx="8686798" cy="3962400"/>
          </a:xfrm>
        </p:spPr>
        <p:txBody>
          <a:bodyPr lIns="182880" tIns="137160" rIns="182880" bIns="274320" numCol="2" spcCol="365760">
            <a:normAutofit/>
          </a:bodyPr>
          <a:lstStyle>
            <a:lvl1pPr marL="0" indent="0">
              <a:spcBef>
                <a:spcPts val="1000"/>
              </a:spcBef>
              <a:buNone/>
              <a:defRPr sz="1600" b="0" i="0" baseline="0"/>
            </a:lvl1pPr>
            <a:lvl2pPr marL="457200" indent="0">
              <a:spcBef>
                <a:spcPts val="1000"/>
              </a:spcBef>
              <a:buNone/>
              <a:defRPr sz="1800"/>
            </a:lvl2pPr>
            <a:lvl3pPr marL="914400" indent="0">
              <a:spcBef>
                <a:spcPts val="1000"/>
              </a:spcBef>
              <a:buNone/>
              <a:defRPr sz="1800"/>
            </a:lvl3pPr>
            <a:lvl4pPr marL="1371600" indent="0">
              <a:spcBef>
                <a:spcPts val="1000"/>
              </a:spcBef>
              <a:buNone/>
              <a:defRPr sz="1800"/>
            </a:lvl4pPr>
            <a:lvl5pPr marL="1828800" indent="0">
              <a:spcBef>
                <a:spcPts val="1000"/>
              </a:spcBef>
              <a:buNone/>
              <a:defRPr sz="1800"/>
            </a:lvl5pPr>
          </a:lstStyle>
          <a:p>
            <a:pPr lvl="0"/>
            <a:r>
              <a:rPr lang="en-US" dirty="0"/>
              <a:t>Click to add content in paragraph form</a:t>
            </a:r>
            <a:br>
              <a:rPr lang="en-US" dirty="0"/>
            </a:br>
            <a:r>
              <a:rPr lang="en-US" dirty="0"/>
              <a:t>(auto-populates into two columns)</a:t>
            </a:r>
          </a:p>
        </p:txBody>
      </p:sp>
      <p:sp>
        <p:nvSpPr>
          <p:cNvPr id="2" name="Footer Placeholder 1">
            <a:extLst>
              <a:ext uri="{FF2B5EF4-FFF2-40B4-BE49-F238E27FC236}">
                <a16:creationId xmlns:a16="http://schemas.microsoft.com/office/drawing/2014/main" id="{F42081B9-405E-4CD9-B23A-495B63D52CB6}"/>
              </a:ext>
            </a:extLst>
          </p:cNvPr>
          <p:cNvSpPr>
            <a:spLocks noGrp="1"/>
          </p:cNvSpPr>
          <p:nvPr>
            <p:ph type="ftr" sz="quarter" idx="18"/>
          </p:nvPr>
        </p:nvSpPr>
        <p:spPr/>
        <p:txBody>
          <a:bodyPr/>
          <a:lstStyle/>
          <a:p>
            <a:endParaRPr lang="en-US" dirty="0"/>
          </a:p>
        </p:txBody>
      </p:sp>
      <p:sp>
        <p:nvSpPr>
          <p:cNvPr id="9" name="Slide Number Placeholder 5">
            <a:extLst>
              <a:ext uri="{FF2B5EF4-FFF2-40B4-BE49-F238E27FC236}">
                <a16:creationId xmlns:a16="http://schemas.microsoft.com/office/drawing/2014/main" id="{D83A8681-91BA-49E5-B8C2-67538775CBA2}"/>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17" name="Picture Placeholder 16">
            <a:extLst>
              <a:ext uri="{FF2B5EF4-FFF2-40B4-BE49-F238E27FC236}">
                <a16:creationId xmlns:a16="http://schemas.microsoft.com/office/drawing/2014/main" id="{F6264FE9-1E74-4B64-880D-5B9F98FF9038}"/>
              </a:ext>
            </a:extLst>
          </p:cNvPr>
          <p:cNvSpPr>
            <a:spLocks noGrp="1"/>
          </p:cNvSpPr>
          <p:nvPr>
            <p:ph type="pic" sz="quarter" idx="11" hasCustomPrompt="1"/>
          </p:nvPr>
        </p:nvSpPr>
        <p:spPr>
          <a:xfrm>
            <a:off x="6400464" y="228601"/>
            <a:ext cx="2514937" cy="1087907"/>
          </a:xfrm>
          <a:custGeom>
            <a:avLst/>
            <a:gdLst>
              <a:gd name="connsiteX0" fmla="*/ 463699 w 2514937"/>
              <a:gd name="connsiteY0" fmla="*/ 0 h 1087907"/>
              <a:gd name="connsiteX1" fmla="*/ 2514937 w 2514937"/>
              <a:gd name="connsiteY1" fmla="*/ 0 h 1087907"/>
              <a:gd name="connsiteX2" fmla="*/ 2514937 w 2514937"/>
              <a:gd name="connsiteY2" fmla="*/ 1087907 h 1087907"/>
              <a:gd name="connsiteX3" fmla="*/ 0 w 2514937"/>
              <a:gd name="connsiteY3" fmla="*/ 1087907 h 1087907"/>
              <a:gd name="connsiteX4" fmla="*/ 171390 w 2514937"/>
              <a:gd name="connsiteY4" fmla="*/ 685800 h 1087907"/>
              <a:gd name="connsiteX5" fmla="*/ 463699 w 2514937"/>
              <a:gd name="connsiteY5" fmla="*/ 0 h 108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4937" h="1087907">
                <a:moveTo>
                  <a:pt x="463699" y="0"/>
                </a:moveTo>
                <a:lnTo>
                  <a:pt x="2514937" y="0"/>
                </a:lnTo>
                <a:lnTo>
                  <a:pt x="2514937" y="1087907"/>
                </a:lnTo>
                <a:lnTo>
                  <a:pt x="0" y="1087907"/>
                </a:lnTo>
                <a:lnTo>
                  <a:pt x="171390" y="685800"/>
                </a:lnTo>
                <a:cubicBezTo>
                  <a:pt x="266644" y="457200"/>
                  <a:pt x="361897" y="228600"/>
                  <a:pt x="463699" y="0"/>
                </a:cubicBezTo>
                <a:close/>
              </a:path>
            </a:pathLst>
          </a:custGeom>
          <a:pattFill prst="lgCheck">
            <a:fgClr>
              <a:schemeClr val="bg2"/>
            </a:fgClr>
            <a:bgClr>
              <a:schemeClr val="bg1"/>
            </a:bgClr>
          </a:pattFill>
        </p:spPr>
        <p:txBody>
          <a:bodyPr wrap="square" anchor="ctr" anchorCtr="0">
            <a:noAutofit/>
          </a:bodyPr>
          <a:lstStyle>
            <a:lvl1pPr marL="0" indent="0" algn="ctr">
              <a:buNone/>
              <a:defRPr sz="2000"/>
            </a:lvl1pPr>
          </a:lstStyle>
          <a:p>
            <a:r>
              <a:rPr lang="en-US" dirty="0"/>
              <a:t>Click icon to </a:t>
            </a:r>
            <a:br>
              <a:rPr lang="en-US" dirty="0"/>
            </a:br>
            <a:r>
              <a:rPr lang="en-US" dirty="0"/>
              <a:t>insert graphic</a:t>
            </a:r>
          </a:p>
        </p:txBody>
      </p:sp>
      <p:sp>
        <p:nvSpPr>
          <p:cNvPr id="18" name="Title 17">
            <a:extLst>
              <a:ext uri="{FF2B5EF4-FFF2-40B4-BE49-F238E27FC236}">
                <a16:creationId xmlns:a16="http://schemas.microsoft.com/office/drawing/2014/main" id="{D8FD8FA4-8B42-4005-AB55-91756FDDDB5D}"/>
              </a:ext>
            </a:extLst>
          </p:cNvPr>
          <p:cNvSpPr>
            <a:spLocks noGrp="1"/>
          </p:cNvSpPr>
          <p:nvPr>
            <p:ph type="title" hasCustomPrompt="1"/>
          </p:nvPr>
        </p:nvSpPr>
        <p:spPr>
          <a:xfrm>
            <a:off x="228601" y="228601"/>
            <a:ext cx="6503499" cy="1087907"/>
          </a:xfrm>
          <a:custGeom>
            <a:avLst/>
            <a:gdLst>
              <a:gd name="connsiteX0" fmla="*/ 0 w 6503499"/>
              <a:gd name="connsiteY0" fmla="*/ 0 h 1087907"/>
              <a:gd name="connsiteX1" fmla="*/ 6503499 w 6503499"/>
              <a:gd name="connsiteY1" fmla="*/ 0 h 1087907"/>
              <a:gd name="connsiteX2" fmla="*/ 6040976 w 6503499"/>
              <a:gd name="connsiteY2" fmla="*/ 1087907 h 1087907"/>
              <a:gd name="connsiteX3" fmla="*/ 0 w 6503499"/>
              <a:gd name="connsiteY3" fmla="*/ 1087907 h 1087907"/>
            </a:gdLst>
            <a:ahLst/>
            <a:cxnLst>
              <a:cxn ang="0">
                <a:pos x="connsiteX0" y="connsiteY0"/>
              </a:cxn>
              <a:cxn ang="0">
                <a:pos x="connsiteX1" y="connsiteY1"/>
              </a:cxn>
              <a:cxn ang="0">
                <a:pos x="connsiteX2" y="connsiteY2"/>
              </a:cxn>
              <a:cxn ang="0">
                <a:pos x="connsiteX3" y="connsiteY3"/>
              </a:cxn>
            </a:cxnLst>
            <a:rect l="l" t="t" r="r" b="b"/>
            <a:pathLst>
              <a:path w="6503499" h="1087907">
                <a:moveTo>
                  <a:pt x="0" y="0"/>
                </a:moveTo>
                <a:lnTo>
                  <a:pt x="6503499" y="0"/>
                </a:lnTo>
                <a:lnTo>
                  <a:pt x="6040976" y="1087907"/>
                </a:lnTo>
                <a:lnTo>
                  <a:pt x="0" y="1087907"/>
                </a:lnTo>
                <a:close/>
              </a:path>
            </a:pathLst>
          </a:custGeom>
          <a:solidFill>
            <a:srgbClr val="464646"/>
          </a:solidFill>
        </p:spPr>
        <p:txBody>
          <a:bodyPr wrap="square" lIns="228600" tIns="91440" rIns="228600" bIns="91440">
            <a:noAutofit/>
          </a:bodyPr>
          <a:lstStyle>
            <a:lvl1pPr>
              <a:defRPr sz="3000">
                <a:solidFill>
                  <a:schemeClr val="bg1"/>
                </a:solidFill>
              </a:defRPr>
            </a:lvl1pPr>
          </a:lstStyle>
          <a:p>
            <a:r>
              <a:rPr lang="en-US" dirty="0"/>
              <a:t>Click to add title</a:t>
            </a:r>
          </a:p>
        </p:txBody>
      </p:sp>
    </p:spTree>
    <p:extLst>
      <p:ext uri="{BB962C8B-B14F-4D97-AF65-F5344CB8AC3E}">
        <p14:creationId xmlns:p14="http://schemas.microsoft.com/office/powerpoint/2010/main" val="1175264849"/>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G27">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228600"/>
            <a:ext cx="8686800" cy="1371600"/>
          </a:xfrm>
          <a:solidFill>
            <a:srgbClr val="464646"/>
          </a:solidFill>
        </p:spPr>
        <p:txBody>
          <a:bodyPr lIns="310896" tIns="91440" rIns="91440" bIns="91440"/>
          <a:lstStyle>
            <a:lvl1pPr>
              <a:defRPr>
                <a:solidFill>
                  <a:schemeClr val="bg1"/>
                </a:solidFill>
              </a:defRPr>
            </a:lvl1pPr>
          </a:lstStyle>
          <a:p>
            <a:r>
              <a:rPr lang="en-US" dirty="0"/>
              <a:t>Click to add title</a:t>
            </a:r>
          </a:p>
        </p:txBody>
      </p:sp>
      <p:sp>
        <p:nvSpPr>
          <p:cNvPr id="3" name="Content Placeholder 2"/>
          <p:cNvSpPr>
            <a:spLocks noGrp="1"/>
          </p:cNvSpPr>
          <p:nvPr>
            <p:ph idx="1" hasCustomPrompt="1"/>
          </p:nvPr>
        </p:nvSpPr>
        <p:spPr>
          <a:xfrm>
            <a:off x="228600" y="1708150"/>
            <a:ext cx="4267200" cy="4387850"/>
          </a:xfrm>
          <a:solidFill>
            <a:schemeClr val="bg1">
              <a:lumMod val="95000"/>
            </a:schemeClr>
          </a:solidFill>
        </p:spPr>
        <p:txBody>
          <a:bodyPr lIns="301752" tIns="228600" rIns="274320" bIns="228600"/>
          <a:lstStyle>
            <a:lvl1pPr marL="174625" indent="-174625">
              <a:spcBef>
                <a:spcPts val="800"/>
              </a:spcBef>
              <a:defRPr sz="2000" baseline="0"/>
            </a:lvl1pPr>
            <a:lvl2pPr marL="517525" indent="-174625">
              <a:spcBef>
                <a:spcPts val="800"/>
              </a:spcBef>
              <a:defRPr sz="1800"/>
            </a:lvl2pPr>
            <a:lvl3pPr marL="860425" indent="-174625">
              <a:spcBef>
                <a:spcPts val="800"/>
              </a:spcBef>
              <a:defRPr sz="1600"/>
            </a:lvl3pPr>
            <a:lvl4pPr marL="1143000" indent="-114300">
              <a:spcBef>
                <a:spcPts val="800"/>
              </a:spcBef>
              <a:defRPr sz="1400"/>
            </a:lvl4pPr>
            <a:lvl5pPr marL="1431925" indent="-114300">
              <a:spcBef>
                <a:spcPts val="800"/>
              </a:spcBef>
              <a:defRPr sz="14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4" name="Footer Placeholder 3">
            <a:extLst>
              <a:ext uri="{FF2B5EF4-FFF2-40B4-BE49-F238E27FC236}">
                <a16:creationId xmlns:a16="http://schemas.microsoft.com/office/drawing/2014/main" id="{3E05DF01-55CC-472D-821B-BB1B11E679E5}"/>
              </a:ext>
            </a:extLst>
          </p:cNvPr>
          <p:cNvSpPr>
            <a:spLocks noGrp="1"/>
          </p:cNvSpPr>
          <p:nvPr>
            <p:ph type="ftr" sz="quarter" idx="10"/>
          </p:nvPr>
        </p:nvSpPr>
        <p:spPr/>
        <p:txBody>
          <a:bodyPr/>
          <a:lstStyle/>
          <a:p>
            <a:endParaRPr lang="en-US" dirty="0"/>
          </a:p>
        </p:txBody>
      </p:sp>
      <p:sp>
        <p:nvSpPr>
          <p:cNvPr id="7" name="Content Placeholder 2">
            <a:extLst>
              <a:ext uri="{FF2B5EF4-FFF2-40B4-BE49-F238E27FC236}">
                <a16:creationId xmlns:a16="http://schemas.microsoft.com/office/drawing/2014/main" id="{26ABACA0-0827-447D-826A-A6EBDC6F9185}"/>
              </a:ext>
            </a:extLst>
          </p:cNvPr>
          <p:cNvSpPr>
            <a:spLocks noGrp="1"/>
          </p:cNvSpPr>
          <p:nvPr>
            <p:ph idx="11" hasCustomPrompt="1"/>
          </p:nvPr>
        </p:nvSpPr>
        <p:spPr>
          <a:xfrm>
            <a:off x="4648202" y="1708150"/>
            <a:ext cx="4267200" cy="4387850"/>
          </a:xfrm>
          <a:solidFill>
            <a:schemeClr val="bg1">
              <a:lumMod val="95000"/>
            </a:schemeClr>
          </a:solidFill>
        </p:spPr>
        <p:txBody>
          <a:bodyPr lIns="301752" tIns="228600" rIns="274320" bIns="228600"/>
          <a:lstStyle>
            <a:lvl1pPr marL="174625" indent="-174625">
              <a:spcBef>
                <a:spcPts val="800"/>
              </a:spcBef>
              <a:defRPr sz="2000" baseline="0"/>
            </a:lvl1pPr>
            <a:lvl2pPr marL="517525" indent="-174625">
              <a:spcBef>
                <a:spcPts val="800"/>
              </a:spcBef>
              <a:defRPr sz="1800"/>
            </a:lvl2pPr>
            <a:lvl3pPr marL="860425" indent="-174625">
              <a:spcBef>
                <a:spcPts val="800"/>
              </a:spcBef>
              <a:defRPr sz="1600"/>
            </a:lvl3pPr>
            <a:lvl4pPr marL="1143000" indent="-114300">
              <a:spcBef>
                <a:spcPts val="800"/>
              </a:spcBef>
              <a:defRPr sz="1400"/>
            </a:lvl4pPr>
            <a:lvl5pPr marL="1431925" indent="-114300">
              <a:spcBef>
                <a:spcPts val="800"/>
              </a:spcBef>
              <a:defRPr sz="14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02602446"/>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G28">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28600" y="1708150"/>
            <a:ext cx="2809374" cy="4387850"/>
          </a:xfrm>
          <a:solidFill>
            <a:schemeClr val="bg1">
              <a:lumMod val="95000"/>
            </a:schemeClr>
          </a:solidFill>
        </p:spPr>
        <p:txBody>
          <a:bodyPr lIns="137160" tIns="137160" rIns="137160" bIns="228600">
            <a:normAutofit/>
          </a:bodyPr>
          <a:lstStyle>
            <a:lvl1pPr marL="174625" indent="-174625">
              <a:spcBef>
                <a:spcPts val="800"/>
              </a:spcBef>
              <a:defRPr sz="1800" baseline="0"/>
            </a:lvl1pPr>
            <a:lvl2pPr marL="517525" indent="-174625">
              <a:spcBef>
                <a:spcPts val="800"/>
              </a:spcBef>
              <a:defRPr sz="1600"/>
            </a:lvl2pPr>
            <a:lvl3pPr marL="860425" indent="-174625">
              <a:spcBef>
                <a:spcPts val="800"/>
              </a:spcBef>
              <a:defRPr sz="1400"/>
            </a:lvl3pPr>
            <a:lvl4pPr marL="1143000" indent="-114300">
              <a:spcBef>
                <a:spcPts val="800"/>
              </a:spcBef>
              <a:defRPr sz="1200"/>
            </a:lvl4pPr>
            <a:lvl5pPr marL="1431925" indent="-114300">
              <a:spcBef>
                <a:spcPts val="800"/>
              </a:spcBef>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4" name="Footer Placeholder 3">
            <a:extLst>
              <a:ext uri="{FF2B5EF4-FFF2-40B4-BE49-F238E27FC236}">
                <a16:creationId xmlns:a16="http://schemas.microsoft.com/office/drawing/2014/main" id="{3E05DF01-55CC-472D-821B-BB1B11E679E5}"/>
              </a:ext>
            </a:extLst>
          </p:cNvPr>
          <p:cNvSpPr>
            <a:spLocks noGrp="1"/>
          </p:cNvSpPr>
          <p:nvPr>
            <p:ph type="ftr" sz="quarter" idx="10"/>
          </p:nvPr>
        </p:nvSpPr>
        <p:spPr/>
        <p:txBody>
          <a:bodyPr/>
          <a:lstStyle/>
          <a:p>
            <a:endParaRPr lang="en-US" dirty="0"/>
          </a:p>
        </p:txBody>
      </p:sp>
      <p:sp>
        <p:nvSpPr>
          <p:cNvPr id="11" name="Content Placeholder 2">
            <a:extLst>
              <a:ext uri="{FF2B5EF4-FFF2-40B4-BE49-F238E27FC236}">
                <a16:creationId xmlns:a16="http://schemas.microsoft.com/office/drawing/2014/main" id="{38B386B6-E0E2-459F-954C-3CEB710AC9F5}"/>
              </a:ext>
            </a:extLst>
          </p:cNvPr>
          <p:cNvSpPr>
            <a:spLocks noGrp="1"/>
          </p:cNvSpPr>
          <p:nvPr>
            <p:ph idx="11" hasCustomPrompt="1"/>
          </p:nvPr>
        </p:nvSpPr>
        <p:spPr>
          <a:xfrm>
            <a:off x="3167313" y="1708150"/>
            <a:ext cx="2809374" cy="4387850"/>
          </a:xfrm>
          <a:solidFill>
            <a:schemeClr val="bg1">
              <a:lumMod val="95000"/>
            </a:schemeClr>
          </a:solidFill>
        </p:spPr>
        <p:txBody>
          <a:bodyPr lIns="137160" tIns="137160" rIns="137160" bIns="228600">
            <a:normAutofit/>
          </a:bodyPr>
          <a:lstStyle>
            <a:lvl1pPr marL="174625" indent="-174625">
              <a:spcBef>
                <a:spcPts val="800"/>
              </a:spcBef>
              <a:defRPr sz="1800" baseline="0"/>
            </a:lvl1pPr>
            <a:lvl2pPr marL="517525" indent="-174625">
              <a:spcBef>
                <a:spcPts val="800"/>
              </a:spcBef>
              <a:defRPr sz="1600"/>
            </a:lvl2pPr>
            <a:lvl3pPr marL="860425" indent="-174625">
              <a:spcBef>
                <a:spcPts val="800"/>
              </a:spcBef>
              <a:defRPr sz="1400"/>
            </a:lvl3pPr>
            <a:lvl4pPr marL="1143000" indent="-114300">
              <a:spcBef>
                <a:spcPts val="800"/>
              </a:spcBef>
              <a:defRPr sz="1200"/>
            </a:lvl4pPr>
            <a:lvl5pPr marL="1431925" indent="-114300">
              <a:spcBef>
                <a:spcPts val="800"/>
              </a:spcBef>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0D1A1907-EBA4-478F-B13C-9E3D3114BC49}"/>
              </a:ext>
            </a:extLst>
          </p:cNvPr>
          <p:cNvSpPr>
            <a:spLocks noGrp="1"/>
          </p:cNvSpPr>
          <p:nvPr>
            <p:ph idx="12" hasCustomPrompt="1"/>
          </p:nvPr>
        </p:nvSpPr>
        <p:spPr>
          <a:xfrm>
            <a:off x="6106026" y="1708150"/>
            <a:ext cx="2809374" cy="4387850"/>
          </a:xfrm>
          <a:solidFill>
            <a:schemeClr val="bg1">
              <a:lumMod val="95000"/>
            </a:schemeClr>
          </a:solidFill>
        </p:spPr>
        <p:txBody>
          <a:bodyPr lIns="137160" tIns="137160" rIns="137160" bIns="228600">
            <a:normAutofit/>
          </a:bodyPr>
          <a:lstStyle>
            <a:lvl1pPr marL="174625" indent="-174625">
              <a:spcBef>
                <a:spcPts val="800"/>
              </a:spcBef>
              <a:defRPr sz="1800" baseline="0"/>
            </a:lvl1pPr>
            <a:lvl2pPr marL="517525" indent="-174625">
              <a:spcBef>
                <a:spcPts val="800"/>
              </a:spcBef>
              <a:defRPr sz="1600"/>
            </a:lvl2pPr>
            <a:lvl3pPr marL="860425" indent="-174625">
              <a:spcBef>
                <a:spcPts val="800"/>
              </a:spcBef>
              <a:defRPr sz="1400"/>
            </a:lvl3pPr>
            <a:lvl4pPr marL="1143000" indent="-114300">
              <a:spcBef>
                <a:spcPts val="800"/>
              </a:spcBef>
              <a:defRPr sz="1200"/>
            </a:lvl4pPr>
            <a:lvl5pPr marL="1431925" indent="-114300">
              <a:spcBef>
                <a:spcPts val="800"/>
              </a:spcBef>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9B9FE347-36ED-4488-A316-90ED3932F68A}"/>
              </a:ext>
            </a:extLst>
          </p:cNvPr>
          <p:cNvSpPr>
            <a:spLocks noGrp="1"/>
          </p:cNvSpPr>
          <p:nvPr>
            <p:ph type="title" hasCustomPrompt="1"/>
          </p:nvPr>
        </p:nvSpPr>
        <p:spPr>
          <a:xfrm>
            <a:off x="228600" y="228600"/>
            <a:ext cx="8686800" cy="1371600"/>
          </a:xfrm>
          <a:solidFill>
            <a:srgbClr val="464646"/>
          </a:solidFill>
        </p:spPr>
        <p:txBody>
          <a:bodyPr lIns="310896" tIns="91440" rIns="91440" bIns="91440"/>
          <a:lstStyle>
            <a:lvl1pPr>
              <a:defRPr>
                <a:solidFill>
                  <a:schemeClr val="bg1"/>
                </a:solidFill>
              </a:defRPr>
            </a:lvl1pPr>
          </a:lstStyle>
          <a:p>
            <a:r>
              <a:rPr lang="en-US" dirty="0"/>
              <a:t>Click to add title</a:t>
            </a:r>
          </a:p>
        </p:txBody>
      </p:sp>
    </p:spTree>
    <p:extLst>
      <p:ext uri="{BB962C8B-B14F-4D97-AF65-F5344CB8AC3E}">
        <p14:creationId xmlns:p14="http://schemas.microsoft.com/office/powerpoint/2010/main" val="3891840472"/>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G29">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28600" y="2286000"/>
            <a:ext cx="4267200" cy="3810000"/>
          </a:xfrm>
          <a:noFill/>
        </p:spPr>
        <p:txBody>
          <a:bodyPr lIns="137160" tIns="182880" rIns="274320" bIns="228600"/>
          <a:lstStyle>
            <a:lvl1pPr marL="174625" indent="-174625">
              <a:spcBef>
                <a:spcPts val="800"/>
              </a:spcBef>
              <a:defRPr sz="1600" baseline="0"/>
            </a:lvl1pPr>
            <a:lvl2pPr marL="517525" indent="-174625">
              <a:spcBef>
                <a:spcPts val="800"/>
              </a:spcBef>
              <a:defRPr sz="1600"/>
            </a:lvl2pPr>
            <a:lvl3pPr marL="860425" indent="-174625">
              <a:spcBef>
                <a:spcPts val="800"/>
              </a:spcBef>
              <a:defRPr sz="1400"/>
            </a:lvl3pPr>
            <a:lvl4pPr marL="1143000" indent="-114300">
              <a:spcBef>
                <a:spcPts val="800"/>
              </a:spcBef>
              <a:defRPr sz="1200"/>
            </a:lvl4pPr>
            <a:lvl5pPr marL="1431925" indent="-114300">
              <a:spcBef>
                <a:spcPts val="800"/>
              </a:spcBef>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4" name="Footer Placeholder 3">
            <a:extLst>
              <a:ext uri="{FF2B5EF4-FFF2-40B4-BE49-F238E27FC236}">
                <a16:creationId xmlns:a16="http://schemas.microsoft.com/office/drawing/2014/main" id="{3E05DF01-55CC-472D-821B-BB1B11E679E5}"/>
              </a:ext>
            </a:extLst>
          </p:cNvPr>
          <p:cNvSpPr>
            <a:spLocks noGrp="1"/>
          </p:cNvSpPr>
          <p:nvPr>
            <p:ph type="ftr" sz="quarter" idx="10"/>
          </p:nvPr>
        </p:nvSpPr>
        <p:spPr/>
        <p:txBody>
          <a:bodyPr/>
          <a:lstStyle/>
          <a:p>
            <a:endParaRPr lang="en-US" dirty="0"/>
          </a:p>
        </p:txBody>
      </p:sp>
      <p:sp>
        <p:nvSpPr>
          <p:cNvPr id="7" name="Content Placeholder 2">
            <a:extLst>
              <a:ext uri="{FF2B5EF4-FFF2-40B4-BE49-F238E27FC236}">
                <a16:creationId xmlns:a16="http://schemas.microsoft.com/office/drawing/2014/main" id="{26ABACA0-0827-447D-826A-A6EBDC6F9185}"/>
              </a:ext>
            </a:extLst>
          </p:cNvPr>
          <p:cNvSpPr>
            <a:spLocks noGrp="1"/>
          </p:cNvSpPr>
          <p:nvPr>
            <p:ph idx="11" hasCustomPrompt="1"/>
          </p:nvPr>
        </p:nvSpPr>
        <p:spPr>
          <a:xfrm>
            <a:off x="4648202" y="2286000"/>
            <a:ext cx="4267200" cy="3809999"/>
          </a:xfrm>
          <a:noFill/>
        </p:spPr>
        <p:txBody>
          <a:bodyPr lIns="137160" tIns="182880" rIns="274320" bIns="228600"/>
          <a:lstStyle>
            <a:lvl1pPr marL="174625" indent="-174625">
              <a:spcBef>
                <a:spcPts val="800"/>
              </a:spcBef>
              <a:defRPr sz="1600" baseline="0"/>
            </a:lvl1pPr>
            <a:lvl2pPr marL="517525" indent="-174625">
              <a:spcBef>
                <a:spcPts val="800"/>
              </a:spcBef>
              <a:defRPr sz="1600"/>
            </a:lvl2pPr>
            <a:lvl3pPr marL="860425" indent="-174625">
              <a:spcBef>
                <a:spcPts val="800"/>
              </a:spcBef>
              <a:defRPr sz="1400"/>
            </a:lvl3pPr>
            <a:lvl4pPr marL="1143000" indent="-114300">
              <a:spcBef>
                <a:spcPts val="800"/>
              </a:spcBef>
              <a:defRPr sz="1200"/>
            </a:lvl4pPr>
            <a:lvl5pPr marL="1431925" indent="-114300">
              <a:spcBef>
                <a:spcPts val="800"/>
              </a:spcBef>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a:extLst>
              <a:ext uri="{FF2B5EF4-FFF2-40B4-BE49-F238E27FC236}">
                <a16:creationId xmlns:a16="http://schemas.microsoft.com/office/drawing/2014/main" id="{5B76F244-43A9-4BF6-A3C4-84E7CEC79330}"/>
              </a:ext>
            </a:extLst>
          </p:cNvPr>
          <p:cNvSpPr>
            <a:spLocks noGrp="1"/>
          </p:cNvSpPr>
          <p:nvPr>
            <p:ph type="body" sz="quarter" idx="12" hasCustomPrompt="1"/>
          </p:nvPr>
        </p:nvSpPr>
        <p:spPr>
          <a:xfrm>
            <a:off x="228600" y="1790700"/>
            <a:ext cx="4267200" cy="419100"/>
          </a:xfrm>
          <a:solidFill>
            <a:schemeClr val="bg1">
              <a:lumMod val="95000"/>
            </a:schemeClr>
          </a:solidFill>
        </p:spPr>
        <p:txBody>
          <a:bodyPr lIns="137160" tIns="45720" rIns="137160" bIns="45720" anchor="ctr" anchorCtr="0">
            <a:normAutofit/>
          </a:bodyPr>
          <a:lstStyle>
            <a:lvl1pPr marL="0" indent="0">
              <a:buNone/>
              <a:defRPr sz="2000"/>
            </a:lvl1pPr>
          </a:lstStyle>
          <a:p>
            <a:pPr lvl="0"/>
            <a:r>
              <a:rPr lang="en-US" dirty="0"/>
              <a:t>Click to add title</a:t>
            </a:r>
          </a:p>
        </p:txBody>
      </p:sp>
      <p:sp>
        <p:nvSpPr>
          <p:cNvPr id="11" name="Text Placeholder 5">
            <a:extLst>
              <a:ext uri="{FF2B5EF4-FFF2-40B4-BE49-F238E27FC236}">
                <a16:creationId xmlns:a16="http://schemas.microsoft.com/office/drawing/2014/main" id="{8B7BEE8B-2D90-4193-9AB3-FC7720E9AC19}"/>
              </a:ext>
            </a:extLst>
          </p:cNvPr>
          <p:cNvSpPr>
            <a:spLocks noGrp="1"/>
          </p:cNvSpPr>
          <p:nvPr>
            <p:ph type="body" sz="quarter" idx="13" hasCustomPrompt="1"/>
          </p:nvPr>
        </p:nvSpPr>
        <p:spPr>
          <a:xfrm>
            <a:off x="4648200" y="1790700"/>
            <a:ext cx="4267200" cy="419100"/>
          </a:xfrm>
          <a:solidFill>
            <a:schemeClr val="bg1">
              <a:lumMod val="95000"/>
            </a:schemeClr>
          </a:solidFill>
        </p:spPr>
        <p:txBody>
          <a:bodyPr lIns="137160" tIns="45720" rIns="137160" bIns="45720" anchor="ctr" anchorCtr="0">
            <a:normAutofit/>
          </a:bodyPr>
          <a:lstStyle>
            <a:lvl1pPr marL="0" indent="0">
              <a:buNone/>
              <a:defRPr sz="2000"/>
            </a:lvl1pPr>
          </a:lstStyle>
          <a:p>
            <a:pPr lvl="0"/>
            <a:r>
              <a:rPr lang="en-US" dirty="0"/>
              <a:t>Click to add title</a:t>
            </a:r>
          </a:p>
        </p:txBody>
      </p:sp>
      <p:sp>
        <p:nvSpPr>
          <p:cNvPr id="12" name="Title 1">
            <a:extLst>
              <a:ext uri="{FF2B5EF4-FFF2-40B4-BE49-F238E27FC236}">
                <a16:creationId xmlns:a16="http://schemas.microsoft.com/office/drawing/2014/main" id="{14D885CD-EC32-48F5-B0BE-C94AD4142BE2}"/>
              </a:ext>
            </a:extLst>
          </p:cNvPr>
          <p:cNvSpPr>
            <a:spLocks noGrp="1"/>
          </p:cNvSpPr>
          <p:nvPr>
            <p:ph type="title" hasCustomPrompt="1"/>
          </p:nvPr>
        </p:nvSpPr>
        <p:spPr>
          <a:xfrm>
            <a:off x="228600" y="228600"/>
            <a:ext cx="8686800" cy="1371600"/>
          </a:xfrm>
          <a:solidFill>
            <a:srgbClr val="464646"/>
          </a:solidFill>
        </p:spPr>
        <p:txBody>
          <a:bodyPr lIns="310896" tIns="91440" rIns="91440" bIns="91440"/>
          <a:lstStyle>
            <a:lvl1pPr>
              <a:defRPr>
                <a:solidFill>
                  <a:schemeClr val="bg1"/>
                </a:solidFill>
              </a:defRPr>
            </a:lvl1pPr>
          </a:lstStyle>
          <a:p>
            <a:r>
              <a:rPr lang="en-US" dirty="0"/>
              <a:t>Click to add title</a:t>
            </a:r>
          </a:p>
        </p:txBody>
      </p:sp>
    </p:spTree>
    <p:extLst>
      <p:ext uri="{BB962C8B-B14F-4D97-AF65-F5344CB8AC3E}">
        <p14:creationId xmlns:p14="http://schemas.microsoft.com/office/powerpoint/2010/main" val="1645729124"/>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G30">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28600" y="2286000"/>
            <a:ext cx="4267200" cy="3810000"/>
          </a:xfrm>
          <a:noFill/>
        </p:spPr>
        <p:txBody>
          <a:bodyPr lIns="137160" tIns="182880" rIns="274320" bIns="228600"/>
          <a:lstStyle>
            <a:lvl1pPr marL="0" indent="0">
              <a:spcBef>
                <a:spcPts val="800"/>
              </a:spcBef>
              <a:buNone/>
              <a:defRPr sz="1600" baseline="0"/>
            </a:lvl1pPr>
            <a:lvl2pPr marL="517525" indent="-174625">
              <a:spcBef>
                <a:spcPts val="800"/>
              </a:spcBef>
              <a:defRPr sz="1600"/>
            </a:lvl2pPr>
            <a:lvl3pPr marL="860425" indent="-174625">
              <a:spcBef>
                <a:spcPts val="800"/>
              </a:spcBef>
              <a:defRPr sz="1400"/>
            </a:lvl3pPr>
            <a:lvl4pPr marL="1143000" indent="-114300">
              <a:spcBef>
                <a:spcPts val="800"/>
              </a:spcBef>
              <a:defRPr sz="1200"/>
            </a:lvl4pPr>
            <a:lvl5pPr marL="1431925" indent="-114300">
              <a:spcBef>
                <a:spcPts val="800"/>
              </a:spcBef>
              <a:defRPr sz="1200"/>
            </a:lvl5pPr>
          </a:lstStyle>
          <a:p>
            <a:pPr lvl="0"/>
            <a:r>
              <a:rPr lang="en-US" dirty="0"/>
              <a:t>Click to add content in paragraph form</a:t>
            </a:r>
          </a:p>
        </p:txBody>
      </p:sp>
      <p:sp>
        <p:nvSpPr>
          <p:cNvPr id="9" name="Slide Number Placeholder 5"/>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4" name="Footer Placeholder 3">
            <a:extLst>
              <a:ext uri="{FF2B5EF4-FFF2-40B4-BE49-F238E27FC236}">
                <a16:creationId xmlns:a16="http://schemas.microsoft.com/office/drawing/2014/main" id="{3E05DF01-55CC-472D-821B-BB1B11E679E5}"/>
              </a:ext>
            </a:extLst>
          </p:cNvPr>
          <p:cNvSpPr>
            <a:spLocks noGrp="1"/>
          </p:cNvSpPr>
          <p:nvPr>
            <p:ph type="ftr" sz="quarter" idx="10"/>
          </p:nvPr>
        </p:nvSpPr>
        <p:spPr/>
        <p:txBody>
          <a:bodyPr/>
          <a:lstStyle/>
          <a:p>
            <a:endParaRPr lang="en-US" dirty="0"/>
          </a:p>
        </p:txBody>
      </p:sp>
      <p:sp>
        <p:nvSpPr>
          <p:cNvPr id="7" name="Content Placeholder 2">
            <a:extLst>
              <a:ext uri="{FF2B5EF4-FFF2-40B4-BE49-F238E27FC236}">
                <a16:creationId xmlns:a16="http://schemas.microsoft.com/office/drawing/2014/main" id="{26ABACA0-0827-447D-826A-A6EBDC6F9185}"/>
              </a:ext>
            </a:extLst>
          </p:cNvPr>
          <p:cNvSpPr>
            <a:spLocks noGrp="1"/>
          </p:cNvSpPr>
          <p:nvPr>
            <p:ph idx="11" hasCustomPrompt="1"/>
          </p:nvPr>
        </p:nvSpPr>
        <p:spPr>
          <a:xfrm>
            <a:off x="4648202" y="2286000"/>
            <a:ext cx="4267200" cy="3809999"/>
          </a:xfrm>
          <a:noFill/>
        </p:spPr>
        <p:txBody>
          <a:bodyPr lIns="137160" tIns="182880" rIns="274320" bIns="228600"/>
          <a:lstStyle>
            <a:lvl1pPr marL="0" indent="0">
              <a:spcBef>
                <a:spcPts val="800"/>
              </a:spcBef>
              <a:buNone/>
              <a:defRPr sz="1600" baseline="0"/>
            </a:lvl1pPr>
            <a:lvl2pPr marL="517525" indent="-174625">
              <a:spcBef>
                <a:spcPts val="800"/>
              </a:spcBef>
              <a:defRPr sz="1600"/>
            </a:lvl2pPr>
            <a:lvl3pPr marL="860425" indent="-174625">
              <a:spcBef>
                <a:spcPts val="800"/>
              </a:spcBef>
              <a:defRPr sz="1400"/>
            </a:lvl3pPr>
            <a:lvl4pPr marL="1143000" indent="-114300">
              <a:spcBef>
                <a:spcPts val="800"/>
              </a:spcBef>
              <a:defRPr sz="1200"/>
            </a:lvl4pPr>
            <a:lvl5pPr marL="1431925" indent="-114300">
              <a:spcBef>
                <a:spcPts val="800"/>
              </a:spcBef>
              <a:defRPr sz="1200"/>
            </a:lvl5pPr>
          </a:lstStyle>
          <a:p>
            <a:pPr lvl="0"/>
            <a:r>
              <a:rPr lang="en-US" dirty="0"/>
              <a:t>Click to add content in paragraph form</a:t>
            </a:r>
          </a:p>
        </p:txBody>
      </p:sp>
      <p:sp>
        <p:nvSpPr>
          <p:cNvPr id="6" name="Text Placeholder 5">
            <a:extLst>
              <a:ext uri="{FF2B5EF4-FFF2-40B4-BE49-F238E27FC236}">
                <a16:creationId xmlns:a16="http://schemas.microsoft.com/office/drawing/2014/main" id="{5B76F244-43A9-4BF6-A3C4-84E7CEC79330}"/>
              </a:ext>
            </a:extLst>
          </p:cNvPr>
          <p:cNvSpPr>
            <a:spLocks noGrp="1"/>
          </p:cNvSpPr>
          <p:nvPr>
            <p:ph type="body" sz="quarter" idx="12" hasCustomPrompt="1"/>
          </p:nvPr>
        </p:nvSpPr>
        <p:spPr>
          <a:xfrm>
            <a:off x="228600" y="1790700"/>
            <a:ext cx="4267200" cy="419100"/>
          </a:xfrm>
          <a:solidFill>
            <a:schemeClr val="bg1">
              <a:lumMod val="95000"/>
            </a:schemeClr>
          </a:solidFill>
        </p:spPr>
        <p:txBody>
          <a:bodyPr lIns="137160" tIns="45720" rIns="137160" bIns="45720" anchor="ctr" anchorCtr="0">
            <a:normAutofit/>
          </a:bodyPr>
          <a:lstStyle>
            <a:lvl1pPr marL="0" indent="0">
              <a:buNone/>
              <a:defRPr sz="2000"/>
            </a:lvl1pPr>
          </a:lstStyle>
          <a:p>
            <a:pPr lvl="0"/>
            <a:r>
              <a:rPr lang="en-US" dirty="0"/>
              <a:t>Click to add title</a:t>
            </a:r>
          </a:p>
        </p:txBody>
      </p:sp>
      <p:sp>
        <p:nvSpPr>
          <p:cNvPr id="11" name="Text Placeholder 5">
            <a:extLst>
              <a:ext uri="{FF2B5EF4-FFF2-40B4-BE49-F238E27FC236}">
                <a16:creationId xmlns:a16="http://schemas.microsoft.com/office/drawing/2014/main" id="{8B7BEE8B-2D90-4193-9AB3-FC7720E9AC19}"/>
              </a:ext>
            </a:extLst>
          </p:cNvPr>
          <p:cNvSpPr>
            <a:spLocks noGrp="1"/>
          </p:cNvSpPr>
          <p:nvPr>
            <p:ph type="body" sz="quarter" idx="13" hasCustomPrompt="1"/>
          </p:nvPr>
        </p:nvSpPr>
        <p:spPr>
          <a:xfrm>
            <a:off x="4648200" y="1790700"/>
            <a:ext cx="4267200" cy="419100"/>
          </a:xfrm>
          <a:solidFill>
            <a:schemeClr val="bg1">
              <a:lumMod val="95000"/>
            </a:schemeClr>
          </a:solidFill>
        </p:spPr>
        <p:txBody>
          <a:bodyPr lIns="137160" tIns="45720" rIns="137160" bIns="45720" anchor="ctr" anchorCtr="0">
            <a:normAutofit/>
          </a:bodyPr>
          <a:lstStyle>
            <a:lvl1pPr marL="0" indent="0">
              <a:buNone/>
              <a:defRPr sz="2000"/>
            </a:lvl1pPr>
          </a:lstStyle>
          <a:p>
            <a:pPr lvl="0"/>
            <a:r>
              <a:rPr lang="en-US" dirty="0"/>
              <a:t>Click to add title</a:t>
            </a:r>
          </a:p>
        </p:txBody>
      </p:sp>
      <p:sp>
        <p:nvSpPr>
          <p:cNvPr id="12" name="Title 1">
            <a:extLst>
              <a:ext uri="{FF2B5EF4-FFF2-40B4-BE49-F238E27FC236}">
                <a16:creationId xmlns:a16="http://schemas.microsoft.com/office/drawing/2014/main" id="{14D885CD-EC32-48F5-B0BE-C94AD4142BE2}"/>
              </a:ext>
            </a:extLst>
          </p:cNvPr>
          <p:cNvSpPr>
            <a:spLocks noGrp="1"/>
          </p:cNvSpPr>
          <p:nvPr>
            <p:ph type="title" hasCustomPrompt="1"/>
          </p:nvPr>
        </p:nvSpPr>
        <p:spPr>
          <a:xfrm>
            <a:off x="228600" y="228600"/>
            <a:ext cx="8686800" cy="1371600"/>
          </a:xfrm>
          <a:solidFill>
            <a:srgbClr val="464646"/>
          </a:solidFill>
        </p:spPr>
        <p:txBody>
          <a:bodyPr lIns="310896" tIns="91440" rIns="91440" bIns="91440"/>
          <a:lstStyle>
            <a:lvl1pPr>
              <a:defRPr>
                <a:solidFill>
                  <a:schemeClr val="bg1"/>
                </a:solidFill>
              </a:defRPr>
            </a:lvl1pPr>
          </a:lstStyle>
          <a:p>
            <a:r>
              <a:rPr lang="en-US" dirty="0"/>
              <a:t>Click to add title</a:t>
            </a:r>
          </a:p>
        </p:txBody>
      </p:sp>
    </p:spTree>
    <p:extLst>
      <p:ext uri="{BB962C8B-B14F-4D97-AF65-F5344CB8AC3E}">
        <p14:creationId xmlns:p14="http://schemas.microsoft.com/office/powerpoint/2010/main" val="413150859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T Title Slide - Light Gray Horiz">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967A655-3A27-455C-AE29-66D5AB462081}"/>
              </a:ext>
            </a:extLst>
          </p:cNvPr>
          <p:cNvSpPr/>
          <p:nvPr userDrawn="1"/>
        </p:nvSpPr>
        <p:spPr>
          <a:xfrm>
            <a:off x="406557" y="339952"/>
            <a:ext cx="8330882" cy="4218895"/>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2">
            <a:extLst>
              <a:ext uri="{FF2B5EF4-FFF2-40B4-BE49-F238E27FC236}">
                <a16:creationId xmlns:a16="http://schemas.microsoft.com/office/drawing/2014/main" id="{C262ED84-211C-469B-A9FB-E3D41337715A}"/>
              </a:ext>
            </a:extLst>
          </p:cNvPr>
          <p:cNvSpPr>
            <a:spLocks noGrp="1"/>
          </p:cNvSpPr>
          <p:nvPr>
            <p:ph type="title" hasCustomPrompt="1"/>
          </p:nvPr>
        </p:nvSpPr>
        <p:spPr>
          <a:xfrm>
            <a:off x="952498" y="1074437"/>
            <a:ext cx="7238999" cy="2788148"/>
          </a:xfrm>
        </p:spPr>
        <p:txBody>
          <a:bodyPr lIns="91440" rIns="91440">
            <a:normAutofit/>
          </a:bodyPr>
          <a:lstStyle>
            <a:lvl1pPr algn="ctr">
              <a:defRPr sz="4400">
                <a:solidFill>
                  <a:schemeClr val="tx2"/>
                </a:solidFill>
              </a:defRPr>
            </a:lvl1pPr>
          </a:lstStyle>
          <a:p>
            <a:r>
              <a:rPr lang="en-US" dirty="0"/>
              <a:t>Presentation Title</a:t>
            </a:r>
          </a:p>
        </p:txBody>
      </p:sp>
      <p:sp>
        <p:nvSpPr>
          <p:cNvPr id="6" name="Rectangle 5">
            <a:extLst>
              <a:ext uri="{FF2B5EF4-FFF2-40B4-BE49-F238E27FC236}">
                <a16:creationId xmlns:a16="http://schemas.microsoft.com/office/drawing/2014/main" id="{F6A6774A-B773-4720-BB62-C67A79D48F73}"/>
              </a:ext>
            </a:extLst>
          </p:cNvPr>
          <p:cNvSpPr/>
          <p:nvPr userDrawn="1"/>
        </p:nvSpPr>
        <p:spPr>
          <a:xfrm>
            <a:off x="2362200" y="4692839"/>
            <a:ext cx="6392333" cy="1825208"/>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p:cNvSpPr>
            <a:spLocks noGrp="1"/>
          </p:cNvSpPr>
          <p:nvPr>
            <p:ph sz="quarter" idx="13" hasCustomPrompt="1"/>
          </p:nvPr>
        </p:nvSpPr>
        <p:spPr>
          <a:xfrm>
            <a:off x="2590800" y="5293118"/>
            <a:ext cx="3657600" cy="583064"/>
          </a:xfrm>
        </p:spPr>
        <p:txBody>
          <a:bodyPr lIns="0" tIns="0" rIns="0" bIns="0" anchor="ctr" anchorCtr="0">
            <a:normAutofit/>
          </a:bodyPr>
          <a:lstStyle>
            <a:lvl1pPr marL="0" indent="0" algn="l">
              <a:spcBef>
                <a:spcPts val="600"/>
              </a:spcBef>
              <a:buFontTx/>
              <a:buNone/>
              <a:defRPr sz="1300" b="0">
                <a:solidFill>
                  <a:schemeClr val="bg1"/>
                </a:solidFill>
              </a:defRPr>
            </a:lvl1pPr>
          </a:lstStyle>
          <a:p>
            <a:pPr lvl="0"/>
            <a:r>
              <a:rPr lang="en-US" dirty="0"/>
              <a:t>Presenter(s)</a:t>
            </a:r>
          </a:p>
        </p:txBody>
      </p:sp>
      <p:sp>
        <p:nvSpPr>
          <p:cNvPr id="10" name="TextBox 9"/>
          <p:cNvSpPr txBox="1"/>
          <p:nvPr userDrawn="1"/>
        </p:nvSpPr>
        <p:spPr>
          <a:xfrm>
            <a:off x="7247001" y="6204596"/>
            <a:ext cx="1524000" cy="215444"/>
          </a:xfrm>
          <a:prstGeom prst="rect">
            <a:avLst/>
          </a:prstGeom>
          <a:noFill/>
        </p:spPr>
        <p:txBody>
          <a:bodyPr wrap="square" rtlCol="0" anchor="ctr">
            <a:spAutoFit/>
          </a:bodyPr>
          <a:lstStyle/>
          <a:p>
            <a:r>
              <a:rPr lang="en-US" sz="775" b="1" dirty="0">
                <a:solidFill>
                  <a:schemeClr val="accent4">
                    <a:lumMod val="75000"/>
                  </a:schemeClr>
                </a:solidFill>
                <a:latin typeface="Calibri" panose="020F0502020204030204" pitchFamily="34" charset="0"/>
              </a:rPr>
              <a:t>© 2024 Armstrong Teasdale LLP</a:t>
            </a:r>
          </a:p>
        </p:txBody>
      </p:sp>
      <p:sp>
        <p:nvSpPr>
          <p:cNvPr id="2" name="Footer Placeholder 1">
            <a:extLst>
              <a:ext uri="{FF2B5EF4-FFF2-40B4-BE49-F238E27FC236}">
                <a16:creationId xmlns:a16="http://schemas.microsoft.com/office/drawing/2014/main" id="{4DE7B402-F400-47FA-B1BC-169F5DDB58DC}"/>
              </a:ext>
            </a:extLst>
          </p:cNvPr>
          <p:cNvSpPr>
            <a:spLocks noGrp="1"/>
          </p:cNvSpPr>
          <p:nvPr>
            <p:ph type="ftr" sz="quarter" idx="15"/>
          </p:nvPr>
        </p:nvSpPr>
        <p:spPr>
          <a:xfrm>
            <a:off x="6705600" y="5394491"/>
            <a:ext cx="1932075" cy="688809"/>
          </a:xfrm>
        </p:spPr>
        <p:txBody>
          <a:bodyPr lIns="0" tIns="0" rIns="0" bIns="0" anchor="b" anchorCtr="0"/>
          <a:lstStyle>
            <a:lvl1pPr algn="r">
              <a:defRPr sz="900"/>
            </a:lvl1pPr>
          </a:lstStyle>
          <a:p>
            <a:endParaRPr lang="en-US" dirty="0"/>
          </a:p>
        </p:txBody>
      </p:sp>
      <p:pic>
        <p:nvPicPr>
          <p:cNvPr id="5" name="Picture 4">
            <a:extLst>
              <a:ext uri="{FF2B5EF4-FFF2-40B4-BE49-F238E27FC236}">
                <a16:creationId xmlns:a16="http://schemas.microsoft.com/office/drawing/2014/main" id="{4D62D8D5-5B6D-42EE-AAA8-9E9726CC4F6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97933" y="4693459"/>
            <a:ext cx="1823967" cy="1823967"/>
          </a:xfrm>
          <a:prstGeom prst="rect">
            <a:avLst/>
          </a:prstGeom>
        </p:spPr>
      </p:pic>
      <p:sp>
        <p:nvSpPr>
          <p:cNvPr id="23" name="TextBox 22">
            <a:extLst>
              <a:ext uri="{FF2B5EF4-FFF2-40B4-BE49-F238E27FC236}">
                <a16:creationId xmlns:a16="http://schemas.microsoft.com/office/drawing/2014/main" id="{886FCA45-0FD6-42F9-B5C6-D0AF3B18A4A6}"/>
              </a:ext>
            </a:extLst>
          </p:cNvPr>
          <p:cNvSpPr txBox="1"/>
          <p:nvPr userDrawn="1"/>
        </p:nvSpPr>
        <p:spPr>
          <a:xfrm>
            <a:off x="2778973" y="6216134"/>
            <a:ext cx="4546442" cy="169277"/>
          </a:xfrm>
          <a:prstGeom prst="rect">
            <a:avLst/>
          </a:prstGeom>
          <a:noFill/>
        </p:spPr>
        <p:txBody>
          <a:bodyPr wrap="square" lIns="0" tIns="0" rIns="0" bIns="0" rtlCol="0">
            <a:spAutoFit/>
          </a:bodyPr>
          <a:lstStyle/>
          <a:p>
            <a:r>
              <a:rPr lang="en-US" sz="1100" b="1" i="1" dirty="0">
                <a:solidFill>
                  <a:schemeClr val="bg1"/>
                </a:solidFill>
                <a:latin typeface="Calibri" panose="020F0502020204030204" pitchFamily="34" charset="0"/>
                <a:cs typeface="Calibri" panose="020F0502020204030204" pitchFamily="34" charset="0"/>
              </a:rPr>
              <a:t>Always exceed expectations through teamwork and excellent client service.</a:t>
            </a:r>
          </a:p>
        </p:txBody>
      </p:sp>
      <p:sp>
        <p:nvSpPr>
          <p:cNvPr id="26" name="TextBox 25">
            <a:extLst>
              <a:ext uri="{FF2B5EF4-FFF2-40B4-BE49-F238E27FC236}">
                <a16:creationId xmlns:a16="http://schemas.microsoft.com/office/drawing/2014/main" id="{03EB565F-E938-4A63-8FDD-A05BFF41F7D9}"/>
              </a:ext>
            </a:extLst>
          </p:cNvPr>
          <p:cNvSpPr txBox="1"/>
          <p:nvPr userDrawn="1"/>
        </p:nvSpPr>
        <p:spPr>
          <a:xfrm>
            <a:off x="2518203" y="6134910"/>
            <a:ext cx="457200" cy="307777"/>
          </a:xfrm>
          <a:prstGeom prst="rect">
            <a:avLst/>
          </a:prstGeom>
          <a:noFill/>
        </p:spPr>
        <p:txBody>
          <a:bodyPr wrap="square" rtlCol="0">
            <a:spAutoFit/>
          </a:bodyPr>
          <a:lstStyle/>
          <a:p>
            <a:r>
              <a:rPr lang="en-US" sz="1400" b="1" i="1" spc="-150" dirty="0">
                <a:solidFill>
                  <a:schemeClr val="bg1"/>
                </a:solidFill>
                <a:latin typeface="Calibri" panose="020F0502020204030204" pitchFamily="34" charset="0"/>
                <a:cs typeface="Calibri" panose="020F0502020204030204" pitchFamily="34" charset="0"/>
              </a:rPr>
              <a:t>//</a:t>
            </a:r>
            <a:endParaRPr lang="en-US" sz="1400" spc="-150" dirty="0">
              <a:solidFill>
                <a:schemeClr val="bg1"/>
              </a:solidFill>
            </a:endParaRPr>
          </a:p>
        </p:txBody>
      </p:sp>
      <p:sp>
        <p:nvSpPr>
          <p:cNvPr id="28" name="Content Placeholder 17">
            <a:extLst>
              <a:ext uri="{FF2B5EF4-FFF2-40B4-BE49-F238E27FC236}">
                <a16:creationId xmlns:a16="http://schemas.microsoft.com/office/drawing/2014/main" id="{9916B3B0-FC80-4EBA-8C00-9C8585990009}"/>
              </a:ext>
            </a:extLst>
          </p:cNvPr>
          <p:cNvSpPr>
            <a:spLocks noGrp="1"/>
          </p:cNvSpPr>
          <p:nvPr>
            <p:ph sz="quarter" idx="17" hasCustomPrompt="1"/>
          </p:nvPr>
        </p:nvSpPr>
        <p:spPr>
          <a:xfrm>
            <a:off x="2590800" y="4997522"/>
            <a:ext cx="2266950" cy="228600"/>
          </a:xfrm>
        </p:spPr>
        <p:txBody>
          <a:bodyPr lIns="0" tIns="0" rIns="0" bIns="0" anchor="ctr">
            <a:noAutofit/>
          </a:bodyPr>
          <a:lstStyle>
            <a:lvl1pPr marL="0" indent="0" algn="l">
              <a:buNone/>
              <a:defRPr sz="1200" b="1" cap="all" spc="100" baseline="0">
                <a:solidFill>
                  <a:schemeClr val="bg1"/>
                </a:solidFill>
              </a:defRPr>
            </a:lvl1pPr>
          </a:lstStyle>
          <a:p>
            <a:pPr lvl="0"/>
            <a:r>
              <a:rPr lang="en-US" dirty="0"/>
              <a:t>DATE</a:t>
            </a:r>
          </a:p>
        </p:txBody>
      </p:sp>
    </p:spTree>
    <p:extLst>
      <p:ext uri="{BB962C8B-B14F-4D97-AF65-F5344CB8AC3E}">
        <p14:creationId xmlns:p14="http://schemas.microsoft.com/office/powerpoint/2010/main" val="1739070213"/>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G3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228600"/>
            <a:ext cx="8686800" cy="1371600"/>
          </a:xfrm>
          <a:solidFill>
            <a:srgbClr val="464646"/>
          </a:solidFill>
        </p:spPr>
        <p:txBody>
          <a:bodyPr lIns="310896" tIns="91440" rIns="91440" bIns="91440"/>
          <a:lstStyle>
            <a:lvl1pPr>
              <a:defRPr>
                <a:solidFill>
                  <a:schemeClr val="bg1"/>
                </a:solidFill>
              </a:defRPr>
            </a:lvl1pPr>
          </a:lstStyle>
          <a:p>
            <a:r>
              <a:rPr lang="en-US" dirty="0"/>
              <a:t>Click to add title</a:t>
            </a:r>
          </a:p>
        </p:txBody>
      </p:sp>
      <p:sp>
        <p:nvSpPr>
          <p:cNvPr id="3" name="Content Placeholder 2"/>
          <p:cNvSpPr>
            <a:spLocks noGrp="1"/>
          </p:cNvSpPr>
          <p:nvPr>
            <p:ph idx="1" hasCustomPrompt="1"/>
          </p:nvPr>
        </p:nvSpPr>
        <p:spPr>
          <a:xfrm>
            <a:off x="228600" y="1708150"/>
            <a:ext cx="8686800" cy="4387850"/>
          </a:xfrm>
          <a:solidFill>
            <a:schemeClr val="bg1">
              <a:lumMod val="95000"/>
            </a:schemeClr>
          </a:solidFill>
        </p:spPr>
        <p:txBody>
          <a:bodyPr lIns="228600" tIns="228600" rIns="228600" bIns="228600" numCol="2" spcCol="365760">
            <a:normAutofit/>
          </a:bodyPr>
          <a:lstStyle>
            <a:lvl1pPr marL="0" indent="0">
              <a:buNone/>
              <a:defRPr sz="17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 in paragraph form</a:t>
            </a:r>
            <a:br>
              <a:rPr lang="en-US" dirty="0"/>
            </a:br>
            <a:r>
              <a:rPr lang="en-US" dirty="0"/>
              <a:t>(auto-populates into two columns)</a:t>
            </a:r>
          </a:p>
        </p:txBody>
      </p:sp>
      <p:sp>
        <p:nvSpPr>
          <p:cNvPr id="9" name="Slide Number Placeholder 5"/>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4" name="Footer Placeholder 3">
            <a:extLst>
              <a:ext uri="{FF2B5EF4-FFF2-40B4-BE49-F238E27FC236}">
                <a16:creationId xmlns:a16="http://schemas.microsoft.com/office/drawing/2014/main" id="{3E05DF01-55CC-472D-821B-BB1B11E679E5}"/>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69834323"/>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G3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43691A7B-92C6-4099-A916-897A05730C90}"/>
              </a:ext>
            </a:extLst>
          </p:cNvPr>
          <p:cNvSpPr>
            <a:spLocks noGrp="1"/>
          </p:cNvSpPr>
          <p:nvPr>
            <p:ph type="pic" sz="quarter" idx="11" hasCustomPrompt="1"/>
          </p:nvPr>
        </p:nvSpPr>
        <p:spPr>
          <a:xfrm>
            <a:off x="6279544" y="228600"/>
            <a:ext cx="2635856" cy="1371600"/>
          </a:xfrm>
          <a:custGeom>
            <a:avLst/>
            <a:gdLst>
              <a:gd name="connsiteX0" fmla="*/ 610812 w 2635856"/>
              <a:gd name="connsiteY0" fmla="*/ 0 h 1371600"/>
              <a:gd name="connsiteX1" fmla="*/ 2635856 w 2635856"/>
              <a:gd name="connsiteY1" fmla="*/ 0 h 1371600"/>
              <a:gd name="connsiteX2" fmla="*/ 2635856 w 2635856"/>
              <a:gd name="connsiteY2" fmla="*/ 1371600 h 1371600"/>
              <a:gd name="connsiteX3" fmla="*/ 0 w 2635856"/>
              <a:gd name="connsiteY3" fmla="*/ 1371600 h 1371600"/>
              <a:gd name="connsiteX0" fmla="*/ 584618 w 2635856"/>
              <a:gd name="connsiteY0" fmla="*/ 0 h 1371600"/>
              <a:gd name="connsiteX1" fmla="*/ 2635856 w 2635856"/>
              <a:gd name="connsiteY1" fmla="*/ 0 h 1371600"/>
              <a:gd name="connsiteX2" fmla="*/ 2635856 w 2635856"/>
              <a:gd name="connsiteY2" fmla="*/ 1371600 h 1371600"/>
              <a:gd name="connsiteX3" fmla="*/ 0 w 2635856"/>
              <a:gd name="connsiteY3" fmla="*/ 1371600 h 1371600"/>
              <a:gd name="connsiteX4" fmla="*/ 584618 w 2635856"/>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856" h="1371600">
                <a:moveTo>
                  <a:pt x="584618" y="0"/>
                </a:moveTo>
                <a:lnTo>
                  <a:pt x="2635856" y="0"/>
                </a:lnTo>
                <a:lnTo>
                  <a:pt x="2635856" y="1371600"/>
                </a:lnTo>
                <a:lnTo>
                  <a:pt x="0" y="1371600"/>
                </a:lnTo>
                <a:cubicBezTo>
                  <a:pt x="203604" y="914400"/>
                  <a:pt x="381014" y="457200"/>
                  <a:pt x="584618" y="0"/>
                </a:cubicBezTo>
                <a:close/>
              </a:path>
            </a:pathLst>
          </a:custGeom>
          <a:pattFill prst="lgCheck">
            <a:fgClr>
              <a:schemeClr val="bg2"/>
            </a:fgClr>
            <a:bgClr>
              <a:schemeClr val="bg1"/>
            </a:bgClr>
          </a:pattFill>
        </p:spPr>
        <p:txBody>
          <a:bodyPr wrap="square" anchor="ctr" anchorCtr="0">
            <a:noAutofit/>
          </a:bodyPr>
          <a:lstStyle>
            <a:lvl1pPr marL="0" indent="0" algn="ctr">
              <a:buNone/>
              <a:defRPr sz="2000"/>
            </a:lvl1pPr>
          </a:lstStyle>
          <a:p>
            <a:r>
              <a:rPr lang="en-US" dirty="0"/>
              <a:t>Click icon to </a:t>
            </a:r>
            <a:br>
              <a:rPr lang="en-US" dirty="0"/>
            </a:br>
            <a:r>
              <a:rPr lang="en-US" dirty="0"/>
              <a:t>insert graphic</a:t>
            </a:r>
          </a:p>
        </p:txBody>
      </p:sp>
      <p:sp>
        <p:nvSpPr>
          <p:cNvPr id="12" name="Title 11">
            <a:extLst>
              <a:ext uri="{FF2B5EF4-FFF2-40B4-BE49-F238E27FC236}">
                <a16:creationId xmlns:a16="http://schemas.microsoft.com/office/drawing/2014/main" id="{B6D98DA9-3CEE-4BC5-A29E-02F1AE74962D}"/>
              </a:ext>
            </a:extLst>
          </p:cNvPr>
          <p:cNvSpPr>
            <a:spLocks noGrp="1"/>
          </p:cNvSpPr>
          <p:nvPr>
            <p:ph type="title" hasCustomPrompt="1"/>
          </p:nvPr>
        </p:nvSpPr>
        <p:spPr>
          <a:xfrm>
            <a:off x="228601" y="228600"/>
            <a:ext cx="6503499" cy="1371600"/>
          </a:xfrm>
          <a:custGeom>
            <a:avLst/>
            <a:gdLst>
              <a:gd name="connsiteX0" fmla="*/ 0 w 6503499"/>
              <a:gd name="connsiteY0" fmla="*/ 0 h 1371600"/>
              <a:gd name="connsiteX1" fmla="*/ 6503499 w 6503499"/>
              <a:gd name="connsiteY1" fmla="*/ 0 h 1371600"/>
              <a:gd name="connsiteX2" fmla="*/ 5920364 w 6503499"/>
              <a:gd name="connsiteY2" fmla="*/ 1371600 h 1371600"/>
              <a:gd name="connsiteX3" fmla="*/ 0 w 6503499"/>
              <a:gd name="connsiteY3" fmla="*/ 1371600 h 1371600"/>
            </a:gdLst>
            <a:ahLst/>
            <a:cxnLst>
              <a:cxn ang="0">
                <a:pos x="connsiteX0" y="connsiteY0"/>
              </a:cxn>
              <a:cxn ang="0">
                <a:pos x="connsiteX1" y="connsiteY1"/>
              </a:cxn>
              <a:cxn ang="0">
                <a:pos x="connsiteX2" y="connsiteY2"/>
              </a:cxn>
              <a:cxn ang="0">
                <a:pos x="connsiteX3" y="connsiteY3"/>
              </a:cxn>
            </a:cxnLst>
            <a:rect l="l" t="t" r="r" b="b"/>
            <a:pathLst>
              <a:path w="6503499" h="1371600">
                <a:moveTo>
                  <a:pt x="0" y="0"/>
                </a:moveTo>
                <a:lnTo>
                  <a:pt x="6503499" y="0"/>
                </a:lnTo>
                <a:lnTo>
                  <a:pt x="5920364" y="1371600"/>
                </a:lnTo>
                <a:lnTo>
                  <a:pt x="0" y="1371600"/>
                </a:lnTo>
                <a:close/>
              </a:path>
            </a:pathLst>
          </a:custGeom>
          <a:solidFill>
            <a:srgbClr val="464646"/>
          </a:solidFill>
        </p:spPr>
        <p:txBody>
          <a:bodyPr wrap="square" lIns="310896" tIns="91440" rIns="228600" bIns="91440">
            <a:noAutofit/>
          </a:bodyPr>
          <a:lstStyle>
            <a:lvl1pPr>
              <a:defRPr>
                <a:solidFill>
                  <a:schemeClr val="bg1"/>
                </a:solidFill>
              </a:defRPr>
            </a:lvl1pPr>
          </a:lstStyle>
          <a:p>
            <a:r>
              <a:rPr lang="en-US" dirty="0"/>
              <a:t>Click to add title</a:t>
            </a:r>
          </a:p>
        </p:txBody>
      </p:sp>
      <p:sp>
        <p:nvSpPr>
          <p:cNvPr id="3" name="Content Placeholder 2"/>
          <p:cNvSpPr>
            <a:spLocks noGrp="1"/>
          </p:cNvSpPr>
          <p:nvPr>
            <p:ph idx="1" hasCustomPrompt="1"/>
          </p:nvPr>
        </p:nvSpPr>
        <p:spPr>
          <a:xfrm>
            <a:off x="228600" y="1708150"/>
            <a:ext cx="8686800" cy="4387850"/>
          </a:xfrm>
          <a:solidFill>
            <a:schemeClr val="bg1">
              <a:lumMod val="95000"/>
            </a:schemeClr>
          </a:solidFill>
        </p:spPr>
        <p:txBody>
          <a:bodyPr lIns="228600" tIns="228600" rIns="228600" bIns="228600" numCol="2" spcCol="365760">
            <a:normAutofit/>
          </a:bodyPr>
          <a:lstStyle>
            <a:lvl1pPr marL="0" indent="0">
              <a:buNone/>
              <a:defRPr sz="17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 in paragraph form</a:t>
            </a:r>
            <a:br>
              <a:rPr lang="en-US" dirty="0"/>
            </a:br>
            <a:r>
              <a:rPr lang="en-US" dirty="0"/>
              <a:t>(auto-populates into two columns)</a:t>
            </a:r>
          </a:p>
        </p:txBody>
      </p:sp>
      <p:sp>
        <p:nvSpPr>
          <p:cNvPr id="9" name="Slide Number Placeholder 5"/>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4" name="Footer Placeholder 3">
            <a:extLst>
              <a:ext uri="{FF2B5EF4-FFF2-40B4-BE49-F238E27FC236}">
                <a16:creationId xmlns:a16="http://schemas.microsoft.com/office/drawing/2014/main" id="{3E05DF01-55CC-472D-821B-BB1B11E679E5}"/>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450481429"/>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G3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228600"/>
            <a:ext cx="8686800" cy="1371600"/>
          </a:xfrm>
          <a:solidFill>
            <a:srgbClr val="464646"/>
          </a:solidFill>
        </p:spPr>
        <p:txBody>
          <a:bodyPr lIns="310896" tIns="91440" rIns="91440" bIns="91440"/>
          <a:lstStyle>
            <a:lvl1pPr>
              <a:defRPr>
                <a:solidFill>
                  <a:schemeClr val="bg1"/>
                </a:solidFill>
              </a:defRPr>
            </a:lvl1pPr>
          </a:lstStyle>
          <a:p>
            <a:r>
              <a:rPr lang="en-US" dirty="0"/>
              <a:t>Click to add title</a:t>
            </a:r>
          </a:p>
        </p:txBody>
      </p:sp>
      <p:sp>
        <p:nvSpPr>
          <p:cNvPr id="3" name="Content Placeholder 2"/>
          <p:cNvSpPr>
            <a:spLocks noGrp="1"/>
          </p:cNvSpPr>
          <p:nvPr>
            <p:ph idx="1" hasCustomPrompt="1"/>
          </p:nvPr>
        </p:nvSpPr>
        <p:spPr>
          <a:xfrm>
            <a:off x="228600" y="1708150"/>
            <a:ext cx="8686800" cy="4387850"/>
          </a:xfrm>
          <a:solidFill>
            <a:schemeClr val="bg1">
              <a:lumMod val="95000"/>
            </a:schemeClr>
          </a:solidFill>
        </p:spPr>
        <p:txBody>
          <a:bodyPr lIns="301752" tIns="228600" rIns="274320" bIns="228600" numCol="2" spcCol="457200"/>
          <a:lstStyle>
            <a:lvl1pPr marL="174625" indent="-174625">
              <a:spcBef>
                <a:spcPts val="800"/>
              </a:spcBef>
              <a:defRPr sz="2000" baseline="0"/>
            </a:lvl1pPr>
            <a:lvl2pPr marL="517525" indent="-174625">
              <a:spcBef>
                <a:spcPts val="800"/>
              </a:spcBef>
              <a:defRPr sz="1800"/>
            </a:lvl2pPr>
            <a:lvl3pPr marL="860425" indent="-174625">
              <a:spcBef>
                <a:spcPts val="800"/>
              </a:spcBef>
              <a:defRPr sz="1600"/>
            </a:lvl3pPr>
            <a:lvl4pPr marL="1143000" indent="-114300">
              <a:spcBef>
                <a:spcPts val="800"/>
              </a:spcBef>
              <a:defRPr sz="1400"/>
            </a:lvl4pPr>
            <a:lvl5pPr marL="1431925" indent="-114300">
              <a:spcBef>
                <a:spcPts val="800"/>
              </a:spcBef>
              <a:defRPr sz="1400"/>
            </a:lvl5pPr>
          </a:lstStyle>
          <a:p>
            <a:pPr lvl="0"/>
            <a:r>
              <a:rPr lang="en-US" dirty="0"/>
              <a:t>Click to add content (auto-populates into two columns)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4" name="Footer Placeholder 3">
            <a:extLst>
              <a:ext uri="{FF2B5EF4-FFF2-40B4-BE49-F238E27FC236}">
                <a16:creationId xmlns:a16="http://schemas.microsoft.com/office/drawing/2014/main" id="{3E05DF01-55CC-472D-821B-BB1B11E679E5}"/>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804170561"/>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G34">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228600"/>
            <a:ext cx="8686800" cy="1371600"/>
          </a:xfrm>
          <a:solidFill>
            <a:srgbClr val="464646"/>
          </a:solidFill>
        </p:spPr>
        <p:txBody>
          <a:bodyPr lIns="310896" tIns="91440" rIns="91440" bIns="91440"/>
          <a:lstStyle>
            <a:lvl1pPr algn="ctr">
              <a:defRPr>
                <a:solidFill>
                  <a:schemeClr val="bg1"/>
                </a:solidFill>
              </a:defRPr>
            </a:lvl1pPr>
          </a:lstStyle>
          <a:p>
            <a:r>
              <a:rPr lang="en-US" dirty="0"/>
              <a:t>Click to add title</a:t>
            </a:r>
          </a:p>
        </p:txBody>
      </p:sp>
      <p:sp>
        <p:nvSpPr>
          <p:cNvPr id="5" name="Picture Placeholder 4"/>
          <p:cNvSpPr>
            <a:spLocks noGrp="1"/>
          </p:cNvSpPr>
          <p:nvPr>
            <p:ph type="pic" sz="quarter" idx="10" hasCustomPrompt="1"/>
          </p:nvPr>
        </p:nvSpPr>
        <p:spPr>
          <a:xfrm>
            <a:off x="4724405" y="1713688"/>
            <a:ext cx="4190996" cy="4382312"/>
          </a:xfrm>
          <a:pattFill prst="lgCheck">
            <a:fgClr>
              <a:schemeClr val="bg2"/>
            </a:fgClr>
            <a:bgClr>
              <a:schemeClr val="bg1"/>
            </a:bgClr>
          </a:pattFill>
        </p:spPr>
        <p:txBody>
          <a:bodyPr anchor="ctr" anchorCtr="1">
            <a:normAutofit/>
          </a:bodyPr>
          <a:lstStyle>
            <a:lvl1pPr marL="0" indent="0">
              <a:buNone/>
              <a:defRPr sz="2000"/>
            </a:lvl1pPr>
          </a:lstStyle>
          <a:p>
            <a:r>
              <a:rPr lang="en-US" dirty="0"/>
              <a:t>Click icon to </a:t>
            </a:r>
            <a:br>
              <a:rPr lang="en-US" dirty="0"/>
            </a:br>
            <a:r>
              <a:rPr lang="en-US" dirty="0"/>
              <a:t>insert graphic</a:t>
            </a:r>
          </a:p>
        </p:txBody>
      </p:sp>
      <p:sp>
        <p:nvSpPr>
          <p:cNvPr id="4" name="Footer Placeholder 3">
            <a:extLst>
              <a:ext uri="{FF2B5EF4-FFF2-40B4-BE49-F238E27FC236}">
                <a16:creationId xmlns:a16="http://schemas.microsoft.com/office/drawing/2014/main" id="{D8EC73FA-3AD9-4139-B5F4-E6B4383A7055}"/>
              </a:ext>
            </a:extLst>
          </p:cNvPr>
          <p:cNvSpPr>
            <a:spLocks noGrp="1"/>
          </p:cNvSpPr>
          <p:nvPr>
            <p:ph type="ftr" sz="quarter" idx="11"/>
          </p:nvPr>
        </p:nvSpPr>
        <p:spPr/>
        <p:txBody>
          <a:bodyPr/>
          <a:lstStyle/>
          <a:p>
            <a:endParaRPr lang="en-US" dirty="0"/>
          </a:p>
        </p:txBody>
      </p:sp>
      <p:sp>
        <p:nvSpPr>
          <p:cNvPr id="7" name="Slide Number Placeholder 5">
            <a:extLst>
              <a:ext uri="{FF2B5EF4-FFF2-40B4-BE49-F238E27FC236}">
                <a16:creationId xmlns:a16="http://schemas.microsoft.com/office/drawing/2014/main" id="{5DE87346-FA02-4230-941B-E28E8A755C35}"/>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cxnSp>
        <p:nvCxnSpPr>
          <p:cNvPr id="8" name="Straight Connector 7">
            <a:extLst>
              <a:ext uri="{FF2B5EF4-FFF2-40B4-BE49-F238E27FC236}">
                <a16:creationId xmlns:a16="http://schemas.microsoft.com/office/drawing/2014/main" id="{4ECBCA5D-9A1F-4DA9-AFB8-687D23829D96}"/>
              </a:ext>
            </a:extLst>
          </p:cNvPr>
          <p:cNvCxnSpPr>
            <a:cxnSpLocks/>
          </p:cNvCxnSpPr>
          <p:nvPr userDrawn="1"/>
        </p:nvCxnSpPr>
        <p:spPr>
          <a:xfrm>
            <a:off x="4572000" y="1707338"/>
            <a:ext cx="0" cy="4388662"/>
          </a:xfrm>
          <a:prstGeom prst="line">
            <a:avLst/>
          </a:prstGeom>
          <a:ln w="7620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sp>
        <p:nvSpPr>
          <p:cNvPr id="9" name="Picture Placeholder 4">
            <a:extLst>
              <a:ext uri="{FF2B5EF4-FFF2-40B4-BE49-F238E27FC236}">
                <a16:creationId xmlns:a16="http://schemas.microsoft.com/office/drawing/2014/main" id="{9AED1AFD-AAEF-4CCB-8C1E-B18CEE893110}"/>
              </a:ext>
            </a:extLst>
          </p:cNvPr>
          <p:cNvSpPr>
            <a:spLocks noGrp="1"/>
          </p:cNvSpPr>
          <p:nvPr>
            <p:ph type="pic" sz="quarter" idx="12" hasCustomPrompt="1"/>
          </p:nvPr>
        </p:nvSpPr>
        <p:spPr>
          <a:xfrm>
            <a:off x="228599" y="1713688"/>
            <a:ext cx="4190996" cy="4382312"/>
          </a:xfrm>
          <a:pattFill prst="lgCheck">
            <a:fgClr>
              <a:schemeClr val="bg2"/>
            </a:fgClr>
            <a:bgClr>
              <a:schemeClr val="bg1"/>
            </a:bgClr>
          </a:pattFill>
        </p:spPr>
        <p:txBody>
          <a:bodyPr anchor="ctr" anchorCtr="1">
            <a:normAutofit/>
          </a:bodyPr>
          <a:lstStyle>
            <a:lvl1pPr marL="0" indent="0">
              <a:buNone/>
              <a:defRPr sz="2000"/>
            </a:lvl1pPr>
          </a:lstStyle>
          <a:p>
            <a:r>
              <a:rPr lang="en-US" dirty="0"/>
              <a:t>Click icon to </a:t>
            </a:r>
            <a:br>
              <a:rPr lang="en-US" dirty="0"/>
            </a:br>
            <a:r>
              <a:rPr lang="en-US" dirty="0"/>
              <a:t>insert graphic</a:t>
            </a:r>
          </a:p>
        </p:txBody>
      </p:sp>
    </p:spTree>
    <p:extLst>
      <p:ext uri="{BB962C8B-B14F-4D97-AF65-F5344CB8AC3E}">
        <p14:creationId xmlns:p14="http://schemas.microsoft.com/office/powerpoint/2010/main" val="4096361654"/>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G35">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228600"/>
            <a:ext cx="8686800" cy="1371600"/>
          </a:xfrm>
          <a:solidFill>
            <a:srgbClr val="464646"/>
          </a:solidFill>
        </p:spPr>
        <p:txBody>
          <a:bodyPr lIns="310896" tIns="91440" rIns="91440" bIns="91440"/>
          <a:lstStyle>
            <a:lvl1pPr algn="ctr">
              <a:defRPr>
                <a:solidFill>
                  <a:schemeClr val="bg1"/>
                </a:solidFill>
              </a:defRPr>
            </a:lvl1pPr>
          </a:lstStyle>
          <a:p>
            <a:r>
              <a:rPr lang="en-US" dirty="0"/>
              <a:t>Click to add title</a:t>
            </a:r>
          </a:p>
        </p:txBody>
      </p:sp>
      <p:sp>
        <p:nvSpPr>
          <p:cNvPr id="5" name="Picture Placeholder 4"/>
          <p:cNvSpPr>
            <a:spLocks noGrp="1"/>
          </p:cNvSpPr>
          <p:nvPr>
            <p:ph type="pic" sz="quarter" idx="10" hasCustomPrompt="1"/>
          </p:nvPr>
        </p:nvSpPr>
        <p:spPr>
          <a:xfrm>
            <a:off x="228600" y="1713688"/>
            <a:ext cx="8686801" cy="4382312"/>
          </a:xfrm>
          <a:pattFill prst="lgCheck">
            <a:fgClr>
              <a:schemeClr val="bg2"/>
            </a:fgClr>
            <a:bgClr>
              <a:schemeClr val="bg1"/>
            </a:bgClr>
          </a:pattFill>
        </p:spPr>
        <p:txBody>
          <a:bodyPr anchor="ctr" anchorCtr="1">
            <a:normAutofit/>
          </a:bodyPr>
          <a:lstStyle>
            <a:lvl1pPr marL="0" indent="0">
              <a:buNone/>
              <a:defRPr sz="2000"/>
            </a:lvl1pPr>
          </a:lstStyle>
          <a:p>
            <a:r>
              <a:rPr lang="en-US" dirty="0"/>
              <a:t>Click icon to </a:t>
            </a:r>
            <a:br>
              <a:rPr lang="en-US" dirty="0"/>
            </a:br>
            <a:r>
              <a:rPr lang="en-US" dirty="0"/>
              <a:t>insert graphic</a:t>
            </a:r>
          </a:p>
        </p:txBody>
      </p:sp>
      <p:sp>
        <p:nvSpPr>
          <p:cNvPr id="4" name="Footer Placeholder 3">
            <a:extLst>
              <a:ext uri="{FF2B5EF4-FFF2-40B4-BE49-F238E27FC236}">
                <a16:creationId xmlns:a16="http://schemas.microsoft.com/office/drawing/2014/main" id="{D8EC73FA-3AD9-4139-B5F4-E6B4383A7055}"/>
              </a:ext>
            </a:extLst>
          </p:cNvPr>
          <p:cNvSpPr>
            <a:spLocks noGrp="1"/>
          </p:cNvSpPr>
          <p:nvPr>
            <p:ph type="ftr" sz="quarter" idx="11"/>
          </p:nvPr>
        </p:nvSpPr>
        <p:spPr/>
        <p:txBody>
          <a:bodyPr/>
          <a:lstStyle/>
          <a:p>
            <a:endParaRPr lang="en-US" dirty="0"/>
          </a:p>
        </p:txBody>
      </p:sp>
      <p:sp>
        <p:nvSpPr>
          <p:cNvPr id="7" name="Slide Number Placeholder 5">
            <a:extLst>
              <a:ext uri="{FF2B5EF4-FFF2-40B4-BE49-F238E27FC236}">
                <a16:creationId xmlns:a16="http://schemas.microsoft.com/office/drawing/2014/main" id="{5DE87346-FA02-4230-941B-E28E8A755C35}"/>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Tree>
    <p:extLst>
      <p:ext uri="{BB962C8B-B14F-4D97-AF65-F5344CB8AC3E}">
        <p14:creationId xmlns:p14="http://schemas.microsoft.com/office/powerpoint/2010/main" val="4029015494"/>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Light Gray Topics - One Speak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228600"/>
            <a:ext cx="8686800" cy="1371600"/>
          </a:xfrm>
          <a:solidFill>
            <a:schemeClr val="bg1">
              <a:lumMod val="95000"/>
            </a:schemeClr>
          </a:solidFill>
        </p:spPr>
        <p:txBody>
          <a:bodyPr lIns="310896" tIns="91440" rIns="182880" bIns="91440"/>
          <a:lstStyle>
            <a:lvl1pPr>
              <a:defRPr>
                <a:solidFill>
                  <a:schemeClr val="tx2"/>
                </a:solidFill>
              </a:defRPr>
            </a:lvl1pPr>
          </a:lstStyle>
          <a:p>
            <a:r>
              <a:rPr lang="en-US" dirty="0"/>
              <a:t>Click to add title</a:t>
            </a:r>
          </a:p>
        </p:txBody>
      </p:sp>
      <p:sp>
        <p:nvSpPr>
          <p:cNvPr id="3" name="Content Placeholder 2"/>
          <p:cNvSpPr>
            <a:spLocks noGrp="1"/>
          </p:cNvSpPr>
          <p:nvPr>
            <p:ph idx="1" hasCustomPrompt="1"/>
          </p:nvPr>
        </p:nvSpPr>
        <p:spPr>
          <a:xfrm>
            <a:off x="3200400" y="1708150"/>
            <a:ext cx="5707380" cy="4387850"/>
          </a:xfrm>
          <a:noFill/>
        </p:spPr>
        <p:txBody>
          <a:bodyPr lIns="228600" tIns="228600" rIns="274320" bIns="274320"/>
          <a:lstStyle>
            <a:lvl1pPr>
              <a:defRPr baseline="0"/>
            </a:lvl1pPr>
          </a:lstStyle>
          <a:p>
            <a:pPr lvl="0"/>
            <a:r>
              <a:rPr lang="en-US" dirty="0"/>
              <a:t>Topics/Overview</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4" name="Footer Placeholder 3">
            <a:extLst>
              <a:ext uri="{FF2B5EF4-FFF2-40B4-BE49-F238E27FC236}">
                <a16:creationId xmlns:a16="http://schemas.microsoft.com/office/drawing/2014/main" id="{3E05DF01-55CC-472D-821B-BB1B11E679E5}"/>
              </a:ext>
            </a:extLst>
          </p:cNvPr>
          <p:cNvSpPr>
            <a:spLocks noGrp="1"/>
          </p:cNvSpPr>
          <p:nvPr>
            <p:ph type="ftr" sz="quarter" idx="10"/>
          </p:nvPr>
        </p:nvSpPr>
        <p:spPr/>
        <p:txBody>
          <a:bodyPr/>
          <a:lstStyle/>
          <a:p>
            <a:endParaRPr lang="en-US" dirty="0"/>
          </a:p>
        </p:txBody>
      </p:sp>
      <p:sp>
        <p:nvSpPr>
          <p:cNvPr id="8" name="Picture Placeholder 4">
            <a:extLst>
              <a:ext uri="{FF2B5EF4-FFF2-40B4-BE49-F238E27FC236}">
                <a16:creationId xmlns:a16="http://schemas.microsoft.com/office/drawing/2014/main" id="{3CF0CA6D-0E9E-4AAC-800E-E7E1D638BB3F}"/>
              </a:ext>
            </a:extLst>
          </p:cNvPr>
          <p:cNvSpPr>
            <a:spLocks noGrp="1"/>
          </p:cNvSpPr>
          <p:nvPr>
            <p:ph type="pic" sz="quarter" idx="14" hasCustomPrompt="1"/>
          </p:nvPr>
        </p:nvSpPr>
        <p:spPr>
          <a:xfrm>
            <a:off x="228600" y="1708150"/>
            <a:ext cx="2817019" cy="2373424"/>
          </a:xfrm>
          <a:blipFill>
            <a:blip r:embed="rId2">
              <a:alphaModFix amt="20000"/>
            </a:blip>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attorney photo</a:t>
            </a:r>
          </a:p>
        </p:txBody>
      </p:sp>
      <p:sp>
        <p:nvSpPr>
          <p:cNvPr id="10" name="Content Placeholder 9">
            <a:extLst>
              <a:ext uri="{FF2B5EF4-FFF2-40B4-BE49-F238E27FC236}">
                <a16:creationId xmlns:a16="http://schemas.microsoft.com/office/drawing/2014/main" id="{E1BB0BE9-3BA8-4FB8-AA52-05849F9128C5}"/>
              </a:ext>
            </a:extLst>
          </p:cNvPr>
          <p:cNvSpPr>
            <a:spLocks noGrp="1"/>
          </p:cNvSpPr>
          <p:nvPr>
            <p:ph sz="quarter" idx="15" hasCustomPrompt="1"/>
          </p:nvPr>
        </p:nvSpPr>
        <p:spPr>
          <a:xfrm>
            <a:off x="228600" y="4168140"/>
            <a:ext cx="2817019" cy="403860"/>
          </a:xfrm>
        </p:spPr>
        <p:txBody>
          <a:bodyPr lIns="91440" rIns="91440" anchor="ctr" anchorCtr="0">
            <a:normAutofit/>
          </a:bodyPr>
          <a:lstStyle>
            <a:lvl1pPr marL="0" indent="0" algn="ctr">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2" name="Content Placeholder 11">
            <a:extLst>
              <a:ext uri="{FF2B5EF4-FFF2-40B4-BE49-F238E27FC236}">
                <a16:creationId xmlns:a16="http://schemas.microsoft.com/office/drawing/2014/main" id="{B76D3024-F9EA-4168-964E-ADCF84431E55}"/>
              </a:ext>
            </a:extLst>
          </p:cNvPr>
          <p:cNvSpPr>
            <a:spLocks noGrp="1"/>
          </p:cNvSpPr>
          <p:nvPr>
            <p:ph sz="quarter" idx="16" hasCustomPrompt="1"/>
          </p:nvPr>
        </p:nvSpPr>
        <p:spPr>
          <a:xfrm>
            <a:off x="228600" y="4610099"/>
            <a:ext cx="2817813" cy="1281545"/>
          </a:xfrm>
        </p:spPr>
        <p:txBody>
          <a:bodyPr>
            <a:normAutofit/>
          </a:bodyPr>
          <a:lstStyle>
            <a:lvl1pPr marL="0" indent="0" algn="ctr">
              <a:buNone/>
              <a:defRPr sz="1800"/>
            </a:lvl1pPr>
          </a:lstStyle>
          <a:p>
            <a:pPr lvl="0"/>
            <a:r>
              <a:rPr lang="en-US" dirty="0"/>
              <a:t>Title</a:t>
            </a:r>
          </a:p>
        </p:txBody>
      </p:sp>
    </p:spTree>
    <p:extLst>
      <p:ext uri="{BB962C8B-B14F-4D97-AF65-F5344CB8AC3E}">
        <p14:creationId xmlns:p14="http://schemas.microsoft.com/office/powerpoint/2010/main" val="1493457337"/>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Light Gray Topics - Two Speak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228600"/>
            <a:ext cx="8686800" cy="1371600"/>
          </a:xfrm>
          <a:solidFill>
            <a:schemeClr val="bg1">
              <a:lumMod val="95000"/>
            </a:schemeClr>
          </a:solidFill>
        </p:spPr>
        <p:txBody>
          <a:bodyPr lIns="310896" tIns="91440" rIns="182880" bIns="91440"/>
          <a:lstStyle>
            <a:lvl1pPr>
              <a:defRPr>
                <a:solidFill>
                  <a:schemeClr val="tx2"/>
                </a:solidFill>
              </a:defRPr>
            </a:lvl1pPr>
          </a:lstStyle>
          <a:p>
            <a:r>
              <a:rPr lang="en-US" dirty="0"/>
              <a:t>Click to add title</a:t>
            </a:r>
          </a:p>
        </p:txBody>
      </p:sp>
      <p:sp>
        <p:nvSpPr>
          <p:cNvPr id="3" name="Content Placeholder 2"/>
          <p:cNvSpPr>
            <a:spLocks noGrp="1"/>
          </p:cNvSpPr>
          <p:nvPr>
            <p:ph idx="1" hasCustomPrompt="1"/>
          </p:nvPr>
        </p:nvSpPr>
        <p:spPr>
          <a:xfrm>
            <a:off x="2057400" y="1708150"/>
            <a:ext cx="6850380" cy="4387850"/>
          </a:xfrm>
          <a:noFill/>
        </p:spPr>
        <p:txBody>
          <a:bodyPr lIns="228600" tIns="228600" rIns="274320" bIns="274320"/>
          <a:lstStyle>
            <a:lvl1pPr>
              <a:defRPr baseline="0"/>
            </a:lvl1pPr>
          </a:lstStyle>
          <a:p>
            <a:pPr lvl="0"/>
            <a:r>
              <a:rPr lang="en-US" dirty="0"/>
              <a:t>Topics/Overview</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4" name="Footer Placeholder 3">
            <a:extLst>
              <a:ext uri="{FF2B5EF4-FFF2-40B4-BE49-F238E27FC236}">
                <a16:creationId xmlns:a16="http://schemas.microsoft.com/office/drawing/2014/main" id="{3E05DF01-55CC-472D-821B-BB1B11E679E5}"/>
              </a:ext>
            </a:extLst>
          </p:cNvPr>
          <p:cNvSpPr>
            <a:spLocks noGrp="1"/>
          </p:cNvSpPr>
          <p:nvPr>
            <p:ph type="ftr" sz="quarter" idx="10"/>
          </p:nvPr>
        </p:nvSpPr>
        <p:spPr/>
        <p:txBody>
          <a:bodyPr/>
          <a:lstStyle/>
          <a:p>
            <a:endParaRPr lang="en-US" dirty="0"/>
          </a:p>
        </p:txBody>
      </p:sp>
      <p:sp>
        <p:nvSpPr>
          <p:cNvPr id="8" name="Picture Placeholder 4">
            <a:extLst>
              <a:ext uri="{FF2B5EF4-FFF2-40B4-BE49-F238E27FC236}">
                <a16:creationId xmlns:a16="http://schemas.microsoft.com/office/drawing/2014/main" id="{3CF0CA6D-0E9E-4AAC-800E-E7E1D638BB3F}"/>
              </a:ext>
            </a:extLst>
          </p:cNvPr>
          <p:cNvSpPr>
            <a:spLocks noGrp="1"/>
          </p:cNvSpPr>
          <p:nvPr>
            <p:ph type="pic" sz="quarter" idx="14" hasCustomPrompt="1"/>
          </p:nvPr>
        </p:nvSpPr>
        <p:spPr>
          <a:xfrm>
            <a:off x="228600" y="1708150"/>
            <a:ext cx="1676401" cy="1412419"/>
          </a:xfrm>
          <a:blipFill>
            <a:blip r:embed="rId2">
              <a:alphaModFix amt="20000"/>
            </a:blip>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attorney photo</a:t>
            </a:r>
          </a:p>
        </p:txBody>
      </p:sp>
      <p:sp>
        <p:nvSpPr>
          <p:cNvPr id="10" name="Content Placeholder 9">
            <a:extLst>
              <a:ext uri="{FF2B5EF4-FFF2-40B4-BE49-F238E27FC236}">
                <a16:creationId xmlns:a16="http://schemas.microsoft.com/office/drawing/2014/main" id="{E1BB0BE9-3BA8-4FB8-AA52-05849F9128C5}"/>
              </a:ext>
            </a:extLst>
          </p:cNvPr>
          <p:cNvSpPr>
            <a:spLocks noGrp="1"/>
          </p:cNvSpPr>
          <p:nvPr>
            <p:ph sz="quarter" idx="15" hasCustomPrompt="1"/>
          </p:nvPr>
        </p:nvSpPr>
        <p:spPr>
          <a:xfrm>
            <a:off x="228601" y="3177540"/>
            <a:ext cx="1676399" cy="266699"/>
          </a:xfrm>
        </p:spPr>
        <p:txBody>
          <a:bodyPr lIns="91440" rIns="91440" anchor="ctr" anchorCtr="0">
            <a:normAutofit/>
          </a:bodyPr>
          <a:lstStyle>
            <a:lvl1pPr marL="0" indent="0" algn="ctr">
              <a:buNone/>
              <a:defRPr sz="1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2" name="Content Placeholder 11">
            <a:extLst>
              <a:ext uri="{FF2B5EF4-FFF2-40B4-BE49-F238E27FC236}">
                <a16:creationId xmlns:a16="http://schemas.microsoft.com/office/drawing/2014/main" id="{B76D3024-F9EA-4168-964E-ADCF84431E55}"/>
              </a:ext>
            </a:extLst>
          </p:cNvPr>
          <p:cNvSpPr>
            <a:spLocks noGrp="1"/>
          </p:cNvSpPr>
          <p:nvPr>
            <p:ph sz="quarter" idx="16" hasCustomPrompt="1"/>
          </p:nvPr>
        </p:nvSpPr>
        <p:spPr>
          <a:xfrm>
            <a:off x="228600" y="3458845"/>
            <a:ext cx="1676399" cy="266699"/>
          </a:xfrm>
        </p:spPr>
        <p:txBody>
          <a:bodyPr>
            <a:normAutofit/>
          </a:bodyPr>
          <a:lstStyle>
            <a:lvl1pPr marL="0" indent="0" algn="ctr">
              <a:buNone/>
              <a:defRPr sz="1200"/>
            </a:lvl1pPr>
          </a:lstStyle>
          <a:p>
            <a:pPr lvl="0"/>
            <a:r>
              <a:rPr lang="en-US" dirty="0"/>
              <a:t>Title</a:t>
            </a:r>
          </a:p>
        </p:txBody>
      </p:sp>
      <p:sp>
        <p:nvSpPr>
          <p:cNvPr id="16" name="Picture Placeholder 4">
            <a:extLst>
              <a:ext uri="{FF2B5EF4-FFF2-40B4-BE49-F238E27FC236}">
                <a16:creationId xmlns:a16="http://schemas.microsoft.com/office/drawing/2014/main" id="{94234A05-E65E-48B3-A441-9B8E7E4E5D12}"/>
              </a:ext>
            </a:extLst>
          </p:cNvPr>
          <p:cNvSpPr>
            <a:spLocks noGrp="1"/>
          </p:cNvSpPr>
          <p:nvPr>
            <p:ph type="pic" sz="quarter" idx="17" hasCustomPrompt="1"/>
          </p:nvPr>
        </p:nvSpPr>
        <p:spPr>
          <a:xfrm>
            <a:off x="228598" y="3863340"/>
            <a:ext cx="1676401" cy="1412419"/>
          </a:xfrm>
          <a:blipFill>
            <a:blip r:embed="rId2">
              <a:alphaModFix amt="20000"/>
            </a:blip>
            <a:stretch>
              <a:fillRect/>
            </a:stretch>
          </a:blip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attorney photo</a:t>
            </a:r>
          </a:p>
        </p:txBody>
      </p:sp>
      <p:sp>
        <p:nvSpPr>
          <p:cNvPr id="17" name="Content Placeholder 9">
            <a:extLst>
              <a:ext uri="{FF2B5EF4-FFF2-40B4-BE49-F238E27FC236}">
                <a16:creationId xmlns:a16="http://schemas.microsoft.com/office/drawing/2014/main" id="{AE699E46-E8FB-4E52-93FF-AD0011E54B68}"/>
              </a:ext>
            </a:extLst>
          </p:cNvPr>
          <p:cNvSpPr>
            <a:spLocks noGrp="1"/>
          </p:cNvSpPr>
          <p:nvPr>
            <p:ph sz="quarter" idx="18" hasCustomPrompt="1"/>
          </p:nvPr>
        </p:nvSpPr>
        <p:spPr>
          <a:xfrm>
            <a:off x="228599" y="5332730"/>
            <a:ext cx="1676399" cy="266699"/>
          </a:xfrm>
        </p:spPr>
        <p:txBody>
          <a:bodyPr lIns="91440" rIns="91440" anchor="ctr" anchorCtr="0">
            <a:normAutofit/>
          </a:bodyPr>
          <a:lstStyle>
            <a:lvl1pPr marL="0" indent="0" algn="ctr">
              <a:buNone/>
              <a:defRPr sz="1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8" name="Content Placeholder 11">
            <a:extLst>
              <a:ext uri="{FF2B5EF4-FFF2-40B4-BE49-F238E27FC236}">
                <a16:creationId xmlns:a16="http://schemas.microsoft.com/office/drawing/2014/main" id="{E0D2BDEF-A1A4-4B5E-8C48-C5308B22DD7E}"/>
              </a:ext>
            </a:extLst>
          </p:cNvPr>
          <p:cNvSpPr>
            <a:spLocks noGrp="1"/>
          </p:cNvSpPr>
          <p:nvPr>
            <p:ph sz="quarter" idx="19" hasCustomPrompt="1"/>
          </p:nvPr>
        </p:nvSpPr>
        <p:spPr>
          <a:xfrm>
            <a:off x="228598" y="5614035"/>
            <a:ext cx="1676399" cy="266699"/>
          </a:xfrm>
        </p:spPr>
        <p:txBody>
          <a:bodyPr>
            <a:normAutofit/>
          </a:bodyPr>
          <a:lstStyle>
            <a:lvl1pPr marL="0" indent="0" algn="ctr">
              <a:buNone/>
              <a:defRPr sz="1200"/>
            </a:lvl1pPr>
          </a:lstStyle>
          <a:p>
            <a:pPr lvl="0"/>
            <a:r>
              <a:rPr lang="en-US" dirty="0"/>
              <a:t>Title</a:t>
            </a:r>
          </a:p>
        </p:txBody>
      </p:sp>
    </p:spTree>
    <p:extLst>
      <p:ext uri="{BB962C8B-B14F-4D97-AF65-F5344CB8AC3E}">
        <p14:creationId xmlns:p14="http://schemas.microsoft.com/office/powerpoint/2010/main" val="1031789982"/>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LG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228600"/>
            <a:ext cx="8686800" cy="1371600"/>
          </a:xfrm>
          <a:solidFill>
            <a:schemeClr val="bg1">
              <a:lumMod val="95000"/>
            </a:schemeClr>
          </a:solidFill>
        </p:spPr>
        <p:txBody>
          <a:bodyPr lIns="310896" tIns="91440" rIns="182880" bIns="91440"/>
          <a:lstStyle>
            <a:lvl1pPr>
              <a:defRPr>
                <a:solidFill>
                  <a:schemeClr val="tx2"/>
                </a:solidFill>
              </a:defRPr>
            </a:lvl1pPr>
          </a:lstStyle>
          <a:p>
            <a:r>
              <a:rPr lang="en-US" dirty="0"/>
              <a:t>Click to add title</a:t>
            </a:r>
          </a:p>
        </p:txBody>
      </p:sp>
      <p:sp>
        <p:nvSpPr>
          <p:cNvPr id="3" name="Content Placeholder 2"/>
          <p:cNvSpPr>
            <a:spLocks noGrp="1"/>
          </p:cNvSpPr>
          <p:nvPr>
            <p:ph idx="1" hasCustomPrompt="1"/>
          </p:nvPr>
        </p:nvSpPr>
        <p:spPr>
          <a:xfrm>
            <a:off x="228600" y="1708150"/>
            <a:ext cx="8686800" cy="4387850"/>
          </a:xfrm>
          <a:noFill/>
        </p:spPr>
        <p:txBody>
          <a:bodyPr lIns="301752" tIns="228600" rIns="274320" bIns="274320"/>
          <a:lstStyle>
            <a:lvl1pPr>
              <a:defRPr baseline="0"/>
            </a:lvl1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4" name="Footer Placeholder 3">
            <a:extLst>
              <a:ext uri="{FF2B5EF4-FFF2-40B4-BE49-F238E27FC236}">
                <a16:creationId xmlns:a16="http://schemas.microsoft.com/office/drawing/2014/main" id="{3E05DF01-55CC-472D-821B-BB1B11E679E5}"/>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291345929"/>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LG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228600"/>
            <a:ext cx="8686800" cy="1371600"/>
          </a:xfrm>
          <a:solidFill>
            <a:schemeClr val="bg1">
              <a:lumMod val="95000"/>
            </a:schemeClr>
          </a:solidFill>
        </p:spPr>
        <p:txBody>
          <a:bodyPr lIns="310896" tIns="91440" rIns="182880" bIns="91440"/>
          <a:lstStyle>
            <a:lvl1pPr>
              <a:defRPr>
                <a:solidFill>
                  <a:schemeClr val="tx2"/>
                </a:solidFill>
              </a:defRPr>
            </a:lvl1pPr>
          </a:lstStyle>
          <a:p>
            <a:r>
              <a:rPr lang="en-US" dirty="0"/>
              <a:t>Click to add title</a:t>
            </a:r>
          </a:p>
        </p:txBody>
      </p:sp>
      <p:sp>
        <p:nvSpPr>
          <p:cNvPr id="3" name="Content Placeholder 2"/>
          <p:cNvSpPr>
            <a:spLocks noGrp="1"/>
          </p:cNvSpPr>
          <p:nvPr>
            <p:ph idx="1" hasCustomPrompt="1"/>
          </p:nvPr>
        </p:nvSpPr>
        <p:spPr>
          <a:xfrm>
            <a:off x="228603" y="1713689"/>
            <a:ext cx="6000748" cy="4382311"/>
          </a:xfrm>
          <a:noFill/>
        </p:spPr>
        <p:txBody>
          <a:bodyPr lIns="301752" tIns="228600" rIns="182880" bIns="228600"/>
          <a:lstStyle>
            <a:lvl1pPr>
              <a:spcBef>
                <a:spcPts val="800"/>
              </a:spcBef>
              <a:defRPr baseline="0"/>
            </a:lvl1pPr>
            <a:lvl2pPr>
              <a:spcBef>
                <a:spcPts val="800"/>
              </a:spcBef>
              <a:defRPr sz="2200"/>
            </a:lvl2pPr>
            <a:lvl3pPr>
              <a:spcBef>
                <a:spcPts val="800"/>
              </a:spcBef>
              <a:defRPr sz="2000"/>
            </a:lvl3pPr>
            <a:lvl4pPr>
              <a:spcBef>
                <a:spcPts val="800"/>
              </a:spcBef>
              <a:defRPr sz="1800"/>
            </a:lvl4pPr>
            <a:lvl5pPr>
              <a:spcBef>
                <a:spcPts val="800"/>
              </a:spcBef>
              <a:defRPr sz="16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0" hasCustomPrompt="1"/>
          </p:nvPr>
        </p:nvSpPr>
        <p:spPr>
          <a:xfrm>
            <a:off x="6538552" y="1713688"/>
            <a:ext cx="2376847" cy="4382312"/>
          </a:xfrm>
          <a:pattFill prst="lgCheck">
            <a:fgClr>
              <a:schemeClr val="bg2"/>
            </a:fgClr>
            <a:bgClr>
              <a:schemeClr val="bg1"/>
            </a:bgClr>
          </a:pattFill>
        </p:spPr>
        <p:txBody>
          <a:bodyPr anchor="ctr" anchorCtr="1">
            <a:normAutofit/>
          </a:bodyPr>
          <a:lstStyle>
            <a:lvl1pPr marL="0" indent="0">
              <a:buNone/>
              <a:defRPr sz="2000"/>
            </a:lvl1pPr>
          </a:lstStyle>
          <a:p>
            <a:r>
              <a:rPr lang="en-US" dirty="0"/>
              <a:t>Click icon to </a:t>
            </a:r>
            <a:br>
              <a:rPr lang="en-US" dirty="0"/>
            </a:br>
            <a:r>
              <a:rPr lang="en-US" dirty="0"/>
              <a:t>insert graphic</a:t>
            </a:r>
          </a:p>
        </p:txBody>
      </p:sp>
      <p:sp>
        <p:nvSpPr>
          <p:cNvPr id="4" name="Footer Placeholder 3">
            <a:extLst>
              <a:ext uri="{FF2B5EF4-FFF2-40B4-BE49-F238E27FC236}">
                <a16:creationId xmlns:a16="http://schemas.microsoft.com/office/drawing/2014/main" id="{D8EC73FA-3AD9-4139-B5F4-E6B4383A7055}"/>
              </a:ext>
            </a:extLst>
          </p:cNvPr>
          <p:cNvSpPr>
            <a:spLocks noGrp="1"/>
          </p:cNvSpPr>
          <p:nvPr>
            <p:ph type="ftr" sz="quarter" idx="11"/>
          </p:nvPr>
        </p:nvSpPr>
        <p:spPr/>
        <p:txBody>
          <a:bodyPr/>
          <a:lstStyle/>
          <a:p>
            <a:endParaRPr lang="en-US" dirty="0"/>
          </a:p>
        </p:txBody>
      </p:sp>
      <p:sp>
        <p:nvSpPr>
          <p:cNvPr id="7" name="Slide Number Placeholder 5">
            <a:extLst>
              <a:ext uri="{FF2B5EF4-FFF2-40B4-BE49-F238E27FC236}">
                <a16:creationId xmlns:a16="http://schemas.microsoft.com/office/drawing/2014/main" id="{5DE87346-FA02-4230-941B-E28E8A755C35}"/>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cxnSp>
        <p:nvCxnSpPr>
          <p:cNvPr id="8" name="Straight Connector 7">
            <a:extLst>
              <a:ext uri="{FF2B5EF4-FFF2-40B4-BE49-F238E27FC236}">
                <a16:creationId xmlns:a16="http://schemas.microsoft.com/office/drawing/2014/main" id="{4ECBCA5D-9A1F-4DA9-AFB8-687D23829D96}"/>
              </a:ext>
            </a:extLst>
          </p:cNvPr>
          <p:cNvCxnSpPr>
            <a:cxnSpLocks/>
          </p:cNvCxnSpPr>
          <p:nvPr userDrawn="1"/>
        </p:nvCxnSpPr>
        <p:spPr>
          <a:xfrm>
            <a:off x="6432550" y="1707338"/>
            <a:ext cx="0" cy="4388662"/>
          </a:xfrm>
          <a:prstGeom prst="line">
            <a:avLst/>
          </a:prstGeom>
          <a:ln w="7620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2870851"/>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LG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228600"/>
            <a:ext cx="8686800" cy="1371600"/>
          </a:xfrm>
          <a:solidFill>
            <a:schemeClr val="bg1">
              <a:lumMod val="95000"/>
            </a:schemeClr>
          </a:solidFill>
        </p:spPr>
        <p:txBody>
          <a:bodyPr lIns="310896" tIns="91440" rIns="182880" bIns="91440"/>
          <a:lstStyle>
            <a:lvl1pPr>
              <a:defRPr>
                <a:solidFill>
                  <a:schemeClr val="tx2"/>
                </a:solidFill>
              </a:defRPr>
            </a:lvl1pPr>
          </a:lstStyle>
          <a:p>
            <a:r>
              <a:rPr lang="en-US" dirty="0"/>
              <a:t>Click to add title</a:t>
            </a:r>
          </a:p>
        </p:txBody>
      </p:sp>
      <p:sp>
        <p:nvSpPr>
          <p:cNvPr id="3" name="Content Placeholder 2"/>
          <p:cNvSpPr>
            <a:spLocks noGrp="1"/>
          </p:cNvSpPr>
          <p:nvPr>
            <p:ph idx="1" hasCustomPrompt="1"/>
          </p:nvPr>
        </p:nvSpPr>
        <p:spPr>
          <a:xfrm>
            <a:off x="2718937" y="1713689"/>
            <a:ext cx="6196463" cy="4382311"/>
          </a:xfrm>
          <a:solidFill>
            <a:schemeClr val="bg1"/>
          </a:solidFill>
        </p:spPr>
        <p:txBody>
          <a:bodyPr lIns="274320" tIns="228600" rIns="274320" bIns="228600"/>
          <a:lstStyle>
            <a:lvl1pPr>
              <a:spcBef>
                <a:spcPts val="800"/>
              </a:spcBef>
              <a:defRPr baseline="0"/>
            </a:lvl1pPr>
            <a:lvl2pPr>
              <a:spcBef>
                <a:spcPts val="800"/>
              </a:spcBef>
              <a:defRPr sz="2200"/>
            </a:lvl2pPr>
            <a:lvl3pPr>
              <a:spcBef>
                <a:spcPts val="800"/>
              </a:spcBef>
              <a:defRPr sz="2000"/>
            </a:lvl3pPr>
            <a:lvl4pPr>
              <a:spcBef>
                <a:spcPts val="800"/>
              </a:spcBef>
              <a:defRPr sz="1800"/>
            </a:lvl4pPr>
            <a:lvl5pPr>
              <a:spcBef>
                <a:spcPts val="800"/>
              </a:spcBef>
              <a:defRPr sz="16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0" hasCustomPrompt="1"/>
          </p:nvPr>
        </p:nvSpPr>
        <p:spPr>
          <a:xfrm>
            <a:off x="228600" y="1713688"/>
            <a:ext cx="2376847" cy="4382312"/>
          </a:xfrm>
          <a:pattFill prst="lgCheck">
            <a:fgClr>
              <a:schemeClr val="bg2"/>
            </a:fgClr>
            <a:bgClr>
              <a:schemeClr val="bg1"/>
            </a:bgClr>
          </a:pattFill>
        </p:spPr>
        <p:txBody>
          <a:bodyPr anchor="ctr" anchorCtr="1">
            <a:normAutofit/>
          </a:bodyPr>
          <a:lstStyle>
            <a:lvl1pPr marL="0" indent="0">
              <a:buNone/>
              <a:defRPr sz="2000"/>
            </a:lvl1pPr>
          </a:lstStyle>
          <a:p>
            <a:r>
              <a:rPr lang="en-US" dirty="0"/>
              <a:t>Click icon to </a:t>
            </a:r>
            <a:br>
              <a:rPr lang="en-US" dirty="0"/>
            </a:br>
            <a:r>
              <a:rPr lang="en-US" dirty="0"/>
              <a:t>insert graphic</a:t>
            </a:r>
          </a:p>
        </p:txBody>
      </p:sp>
      <p:sp>
        <p:nvSpPr>
          <p:cNvPr id="4" name="Footer Placeholder 3">
            <a:extLst>
              <a:ext uri="{FF2B5EF4-FFF2-40B4-BE49-F238E27FC236}">
                <a16:creationId xmlns:a16="http://schemas.microsoft.com/office/drawing/2014/main" id="{D8EC73FA-3AD9-4139-B5F4-E6B4383A7055}"/>
              </a:ext>
            </a:extLst>
          </p:cNvPr>
          <p:cNvSpPr>
            <a:spLocks noGrp="1"/>
          </p:cNvSpPr>
          <p:nvPr>
            <p:ph type="ftr" sz="quarter" idx="11"/>
          </p:nvPr>
        </p:nvSpPr>
        <p:spPr/>
        <p:txBody>
          <a:bodyPr/>
          <a:lstStyle/>
          <a:p>
            <a:endParaRPr lang="en-US" dirty="0"/>
          </a:p>
        </p:txBody>
      </p:sp>
      <p:sp>
        <p:nvSpPr>
          <p:cNvPr id="7" name="Slide Number Placeholder 5">
            <a:extLst>
              <a:ext uri="{FF2B5EF4-FFF2-40B4-BE49-F238E27FC236}">
                <a16:creationId xmlns:a16="http://schemas.microsoft.com/office/drawing/2014/main" id="{B9E2D2E9-2B68-45D2-BF2F-35B333B169AF}"/>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cxnSp>
        <p:nvCxnSpPr>
          <p:cNvPr id="8" name="Straight Connector 7">
            <a:extLst>
              <a:ext uri="{FF2B5EF4-FFF2-40B4-BE49-F238E27FC236}">
                <a16:creationId xmlns:a16="http://schemas.microsoft.com/office/drawing/2014/main" id="{F9B15781-34DC-4A01-93CD-FEDA3C2EDFE6}"/>
              </a:ext>
            </a:extLst>
          </p:cNvPr>
          <p:cNvCxnSpPr>
            <a:cxnSpLocks/>
          </p:cNvCxnSpPr>
          <p:nvPr userDrawn="1"/>
        </p:nvCxnSpPr>
        <p:spPr>
          <a:xfrm>
            <a:off x="2731637" y="1707338"/>
            <a:ext cx="0" cy="4388662"/>
          </a:xfrm>
          <a:prstGeom prst="line">
            <a:avLst/>
          </a:prstGeom>
          <a:ln w="7620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48179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T Title Slide - Red + Dark Gray Map">
    <p:spTree>
      <p:nvGrpSpPr>
        <p:cNvPr id="1" name=""/>
        <p:cNvGrpSpPr/>
        <p:nvPr/>
      </p:nvGrpSpPr>
      <p:grpSpPr>
        <a:xfrm>
          <a:off x="0" y="0"/>
          <a:ext cx="0" cy="0"/>
          <a:chOff x="0" y="0"/>
          <a:chExt cx="0" cy="0"/>
        </a:xfrm>
      </p:grpSpPr>
      <p:pic>
        <p:nvPicPr>
          <p:cNvPr id="8" name="Picture 7" descr="Graphical user interface&#10;&#10;Description automatically generated">
            <a:extLst>
              <a:ext uri="{FF2B5EF4-FFF2-40B4-BE49-F238E27FC236}">
                <a16:creationId xmlns:a16="http://schemas.microsoft.com/office/drawing/2014/main" id="{B11B555A-975F-4CB3-8E95-C093DD7907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9" y="712132"/>
            <a:ext cx="2440171" cy="917098"/>
          </a:xfrm>
          <a:prstGeom prst="rect">
            <a:avLst/>
          </a:prstGeom>
        </p:spPr>
      </p:pic>
      <p:pic>
        <p:nvPicPr>
          <p:cNvPr id="13" name="Picture 12">
            <a:extLst>
              <a:ext uri="{FF2B5EF4-FFF2-40B4-BE49-F238E27FC236}">
                <a16:creationId xmlns:a16="http://schemas.microsoft.com/office/drawing/2014/main" id="{F198CE7B-4792-4052-8574-B2B7E77F539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29" name="Freeform: Shape 28">
            <a:extLst>
              <a:ext uri="{FF2B5EF4-FFF2-40B4-BE49-F238E27FC236}">
                <a16:creationId xmlns:a16="http://schemas.microsoft.com/office/drawing/2014/main" id="{AB342B9B-A22F-4EC6-8033-6144BB4500B2}"/>
              </a:ext>
            </a:extLst>
          </p:cNvPr>
          <p:cNvSpPr/>
          <p:nvPr userDrawn="1"/>
        </p:nvSpPr>
        <p:spPr>
          <a:xfrm>
            <a:off x="449579" y="426470"/>
            <a:ext cx="6233954" cy="6005060"/>
          </a:xfrm>
          <a:custGeom>
            <a:avLst/>
            <a:gdLst>
              <a:gd name="connsiteX0" fmla="*/ 0 w 6233954"/>
              <a:gd name="connsiteY0" fmla="*/ 0 h 6005060"/>
              <a:gd name="connsiteX1" fmla="*/ 6233954 w 6233954"/>
              <a:gd name="connsiteY1" fmla="*/ 0 h 6005060"/>
              <a:gd name="connsiteX2" fmla="*/ 4017133 w 6233954"/>
              <a:gd name="connsiteY2" fmla="*/ 6005060 h 6005060"/>
              <a:gd name="connsiteX3" fmla="*/ 0 w 6233954"/>
              <a:gd name="connsiteY3" fmla="*/ 6005060 h 6005060"/>
            </a:gdLst>
            <a:ahLst/>
            <a:cxnLst>
              <a:cxn ang="0">
                <a:pos x="connsiteX0" y="connsiteY0"/>
              </a:cxn>
              <a:cxn ang="0">
                <a:pos x="connsiteX1" y="connsiteY1"/>
              </a:cxn>
              <a:cxn ang="0">
                <a:pos x="connsiteX2" y="connsiteY2"/>
              </a:cxn>
              <a:cxn ang="0">
                <a:pos x="connsiteX3" y="connsiteY3"/>
              </a:cxn>
            </a:cxnLst>
            <a:rect l="l" t="t" r="r" b="b"/>
            <a:pathLst>
              <a:path w="6233954" h="6005060">
                <a:moveTo>
                  <a:pt x="0" y="0"/>
                </a:moveTo>
                <a:lnTo>
                  <a:pt x="6233954" y="0"/>
                </a:lnTo>
                <a:lnTo>
                  <a:pt x="4017133" y="6005060"/>
                </a:lnTo>
                <a:lnTo>
                  <a:pt x="0" y="6005060"/>
                </a:lnTo>
                <a:close/>
              </a:path>
            </a:pathLst>
          </a:cu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Content Placeholder 10"/>
          <p:cNvSpPr>
            <a:spLocks noGrp="1"/>
          </p:cNvSpPr>
          <p:nvPr>
            <p:ph sz="quarter" idx="13" hasCustomPrompt="1"/>
          </p:nvPr>
        </p:nvSpPr>
        <p:spPr>
          <a:xfrm>
            <a:off x="762000" y="5002057"/>
            <a:ext cx="3352800" cy="773903"/>
          </a:xfrm>
        </p:spPr>
        <p:txBody>
          <a:bodyPr lIns="0" tIns="0" rIns="0" bIns="0" anchor="t" anchorCtr="0">
            <a:normAutofit/>
          </a:bodyPr>
          <a:lstStyle>
            <a:lvl1pPr marL="0" indent="0" algn="l">
              <a:spcBef>
                <a:spcPts val="600"/>
              </a:spcBef>
              <a:buFontTx/>
              <a:buNone/>
              <a:defRPr sz="1300" b="0">
                <a:solidFill>
                  <a:schemeClr val="bg1"/>
                </a:solidFill>
              </a:defRPr>
            </a:lvl1pPr>
          </a:lstStyle>
          <a:p>
            <a:pPr lvl="0"/>
            <a:r>
              <a:rPr lang="en-US" dirty="0"/>
              <a:t>Presenter(s)</a:t>
            </a:r>
          </a:p>
        </p:txBody>
      </p:sp>
      <p:sp>
        <p:nvSpPr>
          <p:cNvPr id="10" name="TextBox 9"/>
          <p:cNvSpPr txBox="1"/>
          <p:nvPr userDrawn="1"/>
        </p:nvSpPr>
        <p:spPr>
          <a:xfrm>
            <a:off x="7448550" y="6264533"/>
            <a:ext cx="1524000" cy="215444"/>
          </a:xfrm>
          <a:prstGeom prst="rect">
            <a:avLst/>
          </a:prstGeom>
          <a:noFill/>
        </p:spPr>
        <p:txBody>
          <a:bodyPr wrap="square" rtlCol="0" anchor="ctr">
            <a:spAutoFit/>
          </a:bodyPr>
          <a:lstStyle/>
          <a:p>
            <a:r>
              <a:rPr lang="en-US" sz="775" b="1" dirty="0">
                <a:solidFill>
                  <a:schemeClr val="bg1">
                    <a:alpha val="54000"/>
                  </a:schemeClr>
                </a:solidFill>
                <a:latin typeface="Calibri" panose="020F0502020204030204" pitchFamily="34" charset="0"/>
              </a:rPr>
              <a:t>© 2024 Armstrong Teasdale LLP</a:t>
            </a:r>
          </a:p>
        </p:txBody>
      </p:sp>
      <p:sp>
        <p:nvSpPr>
          <p:cNvPr id="2" name="Footer Placeholder 1">
            <a:extLst>
              <a:ext uri="{FF2B5EF4-FFF2-40B4-BE49-F238E27FC236}">
                <a16:creationId xmlns:a16="http://schemas.microsoft.com/office/drawing/2014/main" id="{4DE7B402-F400-47FA-B1BC-169F5DDB58DC}"/>
              </a:ext>
            </a:extLst>
          </p:cNvPr>
          <p:cNvSpPr>
            <a:spLocks noGrp="1"/>
          </p:cNvSpPr>
          <p:nvPr>
            <p:ph type="ftr" sz="quarter" idx="15"/>
          </p:nvPr>
        </p:nvSpPr>
        <p:spPr>
          <a:xfrm>
            <a:off x="5562601" y="6128692"/>
            <a:ext cx="1905000" cy="306588"/>
          </a:xfrm>
        </p:spPr>
        <p:txBody>
          <a:bodyPr lIns="0" tIns="0" rIns="0" bIns="0" anchor="b" anchorCtr="0">
            <a:normAutofit/>
          </a:bodyPr>
          <a:lstStyle>
            <a:lvl1pPr algn="l">
              <a:defRPr sz="900"/>
            </a:lvl1pPr>
          </a:lstStyle>
          <a:p>
            <a:endParaRPr lang="en-US" dirty="0"/>
          </a:p>
        </p:txBody>
      </p:sp>
      <p:sp>
        <p:nvSpPr>
          <p:cNvPr id="28" name="Content Placeholder 17">
            <a:extLst>
              <a:ext uri="{FF2B5EF4-FFF2-40B4-BE49-F238E27FC236}">
                <a16:creationId xmlns:a16="http://schemas.microsoft.com/office/drawing/2014/main" id="{9916B3B0-FC80-4EBA-8C00-9C8585990009}"/>
              </a:ext>
            </a:extLst>
          </p:cNvPr>
          <p:cNvSpPr>
            <a:spLocks noGrp="1"/>
          </p:cNvSpPr>
          <p:nvPr>
            <p:ph sz="quarter" idx="17" hasCustomPrompt="1"/>
          </p:nvPr>
        </p:nvSpPr>
        <p:spPr>
          <a:xfrm>
            <a:off x="769619" y="4712999"/>
            <a:ext cx="2971800" cy="228600"/>
          </a:xfrm>
        </p:spPr>
        <p:txBody>
          <a:bodyPr lIns="0" tIns="0" rIns="0" bIns="0" anchor="t" anchorCtr="0">
            <a:noAutofit/>
          </a:bodyPr>
          <a:lstStyle>
            <a:lvl1pPr marL="0" indent="0" algn="l">
              <a:buNone/>
              <a:defRPr sz="1200" b="1" cap="all" spc="100" baseline="0">
                <a:solidFill>
                  <a:schemeClr val="bg1"/>
                </a:solidFill>
              </a:defRPr>
            </a:lvl1pPr>
          </a:lstStyle>
          <a:p>
            <a:pPr lvl="0"/>
            <a:r>
              <a:rPr lang="en-US" dirty="0"/>
              <a:t>DATE</a:t>
            </a:r>
          </a:p>
        </p:txBody>
      </p:sp>
      <p:sp>
        <p:nvSpPr>
          <p:cNvPr id="35" name="Freeform: Shape 34">
            <a:extLst>
              <a:ext uri="{FF2B5EF4-FFF2-40B4-BE49-F238E27FC236}">
                <a16:creationId xmlns:a16="http://schemas.microsoft.com/office/drawing/2014/main" id="{8BAC2911-D4A2-48A5-BC95-5DD30A2043F9}"/>
              </a:ext>
            </a:extLst>
          </p:cNvPr>
          <p:cNvSpPr/>
          <p:nvPr userDrawn="1"/>
        </p:nvSpPr>
        <p:spPr>
          <a:xfrm>
            <a:off x="5189835" y="426470"/>
            <a:ext cx="2468265" cy="6005060"/>
          </a:xfrm>
          <a:custGeom>
            <a:avLst/>
            <a:gdLst>
              <a:gd name="connsiteX0" fmla="*/ 2216821 w 2468265"/>
              <a:gd name="connsiteY0" fmla="*/ 0 h 6005060"/>
              <a:gd name="connsiteX1" fmla="*/ 2468265 w 2468265"/>
              <a:gd name="connsiteY1" fmla="*/ 0 h 6005060"/>
              <a:gd name="connsiteX2" fmla="*/ 251444 w 2468265"/>
              <a:gd name="connsiteY2" fmla="*/ 6005060 h 6005060"/>
              <a:gd name="connsiteX3" fmla="*/ 0 w 2468265"/>
              <a:gd name="connsiteY3" fmla="*/ 6005060 h 6005060"/>
            </a:gdLst>
            <a:ahLst/>
            <a:cxnLst>
              <a:cxn ang="0">
                <a:pos x="connsiteX0" y="connsiteY0"/>
              </a:cxn>
              <a:cxn ang="0">
                <a:pos x="connsiteX1" y="connsiteY1"/>
              </a:cxn>
              <a:cxn ang="0">
                <a:pos x="connsiteX2" y="connsiteY2"/>
              </a:cxn>
              <a:cxn ang="0">
                <a:pos x="connsiteX3" y="connsiteY3"/>
              </a:cxn>
            </a:cxnLst>
            <a:rect l="l" t="t" r="r" b="b"/>
            <a:pathLst>
              <a:path w="2468265" h="6005060">
                <a:moveTo>
                  <a:pt x="2216821" y="0"/>
                </a:moveTo>
                <a:lnTo>
                  <a:pt x="2468265" y="0"/>
                </a:lnTo>
                <a:lnTo>
                  <a:pt x="251444" y="6005060"/>
                </a:lnTo>
                <a:lnTo>
                  <a:pt x="0" y="6005060"/>
                </a:ln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ADFF3D79-5348-495B-8A4C-6E1620ACA8AB}"/>
              </a:ext>
            </a:extLst>
          </p:cNvPr>
          <p:cNvSpPr/>
          <p:nvPr userDrawn="1"/>
        </p:nvSpPr>
        <p:spPr>
          <a:xfrm>
            <a:off x="4623914" y="426470"/>
            <a:ext cx="2615086" cy="6005060"/>
          </a:xfrm>
          <a:custGeom>
            <a:avLst/>
            <a:gdLst>
              <a:gd name="connsiteX0" fmla="*/ 2216821 w 2615086"/>
              <a:gd name="connsiteY0" fmla="*/ 0 h 6005060"/>
              <a:gd name="connsiteX1" fmla="*/ 2615086 w 2615086"/>
              <a:gd name="connsiteY1" fmla="*/ 0 h 6005060"/>
              <a:gd name="connsiteX2" fmla="*/ 398265 w 2615086"/>
              <a:gd name="connsiteY2" fmla="*/ 6005060 h 6005060"/>
              <a:gd name="connsiteX3" fmla="*/ 0 w 2615086"/>
              <a:gd name="connsiteY3" fmla="*/ 6005060 h 6005060"/>
            </a:gdLst>
            <a:ahLst/>
            <a:cxnLst>
              <a:cxn ang="0">
                <a:pos x="connsiteX0" y="connsiteY0"/>
              </a:cxn>
              <a:cxn ang="0">
                <a:pos x="connsiteX1" y="connsiteY1"/>
              </a:cxn>
              <a:cxn ang="0">
                <a:pos x="connsiteX2" y="connsiteY2"/>
              </a:cxn>
              <a:cxn ang="0">
                <a:pos x="connsiteX3" y="connsiteY3"/>
              </a:cxn>
            </a:cxnLst>
            <a:rect l="l" t="t" r="r" b="b"/>
            <a:pathLst>
              <a:path w="2615086" h="6005060">
                <a:moveTo>
                  <a:pt x="2216821" y="0"/>
                </a:moveTo>
                <a:lnTo>
                  <a:pt x="2615086" y="0"/>
                </a:lnTo>
                <a:lnTo>
                  <a:pt x="398265" y="6005060"/>
                </a:lnTo>
                <a:lnTo>
                  <a:pt x="0" y="600506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9" name="Picture 18" descr="Graphical user interface, text&#10;&#10;Description automatically generated">
            <a:extLst>
              <a:ext uri="{FF2B5EF4-FFF2-40B4-BE49-F238E27FC236}">
                <a16:creationId xmlns:a16="http://schemas.microsoft.com/office/drawing/2014/main" id="{731F98C2-BB07-488F-96E5-FC8F2151C42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9619" y="946926"/>
            <a:ext cx="2440171" cy="895539"/>
          </a:xfrm>
          <a:prstGeom prst="rect">
            <a:avLst/>
          </a:prstGeom>
        </p:spPr>
      </p:pic>
      <p:sp>
        <p:nvSpPr>
          <p:cNvPr id="45" name="TextBox 44">
            <a:extLst>
              <a:ext uri="{FF2B5EF4-FFF2-40B4-BE49-F238E27FC236}">
                <a16:creationId xmlns:a16="http://schemas.microsoft.com/office/drawing/2014/main" id="{472C80AE-079E-4330-AF63-F03FB25F12DF}"/>
              </a:ext>
            </a:extLst>
          </p:cNvPr>
          <p:cNvSpPr txBox="1"/>
          <p:nvPr userDrawn="1"/>
        </p:nvSpPr>
        <p:spPr>
          <a:xfrm>
            <a:off x="886618" y="5895805"/>
            <a:ext cx="4546442" cy="138499"/>
          </a:xfrm>
          <a:prstGeom prst="rect">
            <a:avLst/>
          </a:prstGeom>
          <a:noFill/>
        </p:spPr>
        <p:txBody>
          <a:bodyPr wrap="square" lIns="0" tIns="0" rIns="0" bIns="0" rtlCol="0">
            <a:spAutoFit/>
          </a:bodyPr>
          <a:lstStyle/>
          <a:p>
            <a:r>
              <a:rPr lang="en-US" sz="880" b="1" i="1" dirty="0">
                <a:solidFill>
                  <a:schemeClr val="bg1"/>
                </a:solidFill>
                <a:latin typeface="Calibri" panose="020F0502020204030204" pitchFamily="34" charset="0"/>
                <a:cs typeface="Calibri" panose="020F0502020204030204" pitchFamily="34" charset="0"/>
              </a:rPr>
              <a:t>Always exceed expectations through teamwork and excellent client service.</a:t>
            </a:r>
          </a:p>
        </p:txBody>
      </p:sp>
      <p:sp>
        <p:nvSpPr>
          <p:cNvPr id="46" name="TextBox 45">
            <a:extLst>
              <a:ext uri="{FF2B5EF4-FFF2-40B4-BE49-F238E27FC236}">
                <a16:creationId xmlns:a16="http://schemas.microsoft.com/office/drawing/2014/main" id="{AA890628-DA38-4FB6-8F97-90093516902D}"/>
              </a:ext>
            </a:extLst>
          </p:cNvPr>
          <p:cNvSpPr txBox="1"/>
          <p:nvPr userDrawn="1"/>
        </p:nvSpPr>
        <p:spPr>
          <a:xfrm>
            <a:off x="677787" y="5822201"/>
            <a:ext cx="457200" cy="261610"/>
          </a:xfrm>
          <a:prstGeom prst="rect">
            <a:avLst/>
          </a:prstGeom>
          <a:noFill/>
        </p:spPr>
        <p:txBody>
          <a:bodyPr wrap="square" rtlCol="0">
            <a:spAutoFit/>
          </a:bodyPr>
          <a:lstStyle/>
          <a:p>
            <a:r>
              <a:rPr lang="en-US" sz="1100" b="1" i="1" spc="-150" dirty="0">
                <a:solidFill>
                  <a:schemeClr val="bg1"/>
                </a:solidFill>
                <a:latin typeface="Calibri" panose="020F0502020204030204" pitchFamily="34" charset="0"/>
                <a:cs typeface="Calibri" panose="020F0502020204030204" pitchFamily="34" charset="0"/>
              </a:rPr>
              <a:t>//</a:t>
            </a:r>
            <a:endParaRPr lang="en-US" sz="1100" spc="-150" dirty="0">
              <a:solidFill>
                <a:schemeClr val="bg1"/>
              </a:solidFill>
            </a:endParaRPr>
          </a:p>
        </p:txBody>
      </p:sp>
      <p:sp>
        <p:nvSpPr>
          <p:cNvPr id="20" name="Freeform: Shape 19">
            <a:extLst>
              <a:ext uri="{FF2B5EF4-FFF2-40B4-BE49-F238E27FC236}">
                <a16:creationId xmlns:a16="http://schemas.microsoft.com/office/drawing/2014/main" id="{CE5FD14C-C6F9-41EB-9D99-B45B21B74B2C}"/>
              </a:ext>
            </a:extLst>
          </p:cNvPr>
          <p:cNvSpPr/>
          <p:nvPr userDrawn="1"/>
        </p:nvSpPr>
        <p:spPr>
          <a:xfrm>
            <a:off x="449579" y="426470"/>
            <a:ext cx="6233954" cy="205506"/>
          </a:xfrm>
          <a:custGeom>
            <a:avLst/>
            <a:gdLst>
              <a:gd name="connsiteX0" fmla="*/ 0 w 6233954"/>
              <a:gd name="connsiteY0" fmla="*/ 0 h 205506"/>
              <a:gd name="connsiteX1" fmla="*/ 6233954 w 6233954"/>
              <a:gd name="connsiteY1" fmla="*/ 0 h 205506"/>
              <a:gd name="connsiteX2" fmla="*/ 6156936 w 6233954"/>
              <a:gd name="connsiteY2" fmla="*/ 205506 h 205506"/>
              <a:gd name="connsiteX3" fmla="*/ 0 w 6233954"/>
              <a:gd name="connsiteY3" fmla="*/ 205506 h 205506"/>
            </a:gdLst>
            <a:ahLst/>
            <a:cxnLst>
              <a:cxn ang="0">
                <a:pos x="connsiteX0" y="connsiteY0"/>
              </a:cxn>
              <a:cxn ang="0">
                <a:pos x="connsiteX1" y="connsiteY1"/>
              </a:cxn>
              <a:cxn ang="0">
                <a:pos x="connsiteX2" y="connsiteY2"/>
              </a:cxn>
              <a:cxn ang="0">
                <a:pos x="connsiteX3" y="connsiteY3"/>
              </a:cxn>
            </a:cxnLst>
            <a:rect l="l" t="t" r="r" b="b"/>
            <a:pathLst>
              <a:path w="6233954" h="205506">
                <a:moveTo>
                  <a:pt x="0" y="0"/>
                </a:moveTo>
                <a:lnTo>
                  <a:pt x="6233954" y="0"/>
                </a:lnTo>
                <a:lnTo>
                  <a:pt x="6156936" y="205506"/>
                </a:lnTo>
                <a:lnTo>
                  <a:pt x="0" y="205506"/>
                </a:lnTo>
                <a:close/>
              </a:path>
            </a:pathLst>
          </a:custGeom>
          <a:solidFill>
            <a:srgbClr val="9F1125">
              <a:alpha val="2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5E7F8610-5D91-4D05-BA0C-5D92B4755686}"/>
              </a:ext>
            </a:extLst>
          </p:cNvPr>
          <p:cNvSpPr/>
          <p:nvPr userDrawn="1"/>
        </p:nvSpPr>
        <p:spPr>
          <a:xfrm>
            <a:off x="449580" y="6222624"/>
            <a:ext cx="4098963" cy="207350"/>
          </a:xfrm>
          <a:custGeom>
            <a:avLst/>
            <a:gdLst>
              <a:gd name="connsiteX0" fmla="*/ 0 w 4098963"/>
              <a:gd name="connsiteY0" fmla="*/ 0 h 207350"/>
              <a:gd name="connsiteX1" fmla="*/ 4098963 w 4098963"/>
              <a:gd name="connsiteY1" fmla="*/ 0 h 207350"/>
              <a:gd name="connsiteX2" fmla="*/ 4017646 w 4098963"/>
              <a:gd name="connsiteY2" fmla="*/ 207350 h 207350"/>
              <a:gd name="connsiteX3" fmla="*/ 0 w 4098963"/>
              <a:gd name="connsiteY3" fmla="*/ 207350 h 207350"/>
            </a:gdLst>
            <a:ahLst/>
            <a:cxnLst>
              <a:cxn ang="0">
                <a:pos x="connsiteX0" y="connsiteY0"/>
              </a:cxn>
              <a:cxn ang="0">
                <a:pos x="connsiteX1" y="connsiteY1"/>
              </a:cxn>
              <a:cxn ang="0">
                <a:pos x="connsiteX2" y="connsiteY2"/>
              </a:cxn>
              <a:cxn ang="0">
                <a:pos x="connsiteX3" y="connsiteY3"/>
              </a:cxn>
            </a:cxnLst>
            <a:rect l="l" t="t" r="r" b="b"/>
            <a:pathLst>
              <a:path w="4098963" h="207350">
                <a:moveTo>
                  <a:pt x="0" y="0"/>
                </a:moveTo>
                <a:lnTo>
                  <a:pt x="4098963" y="0"/>
                </a:lnTo>
                <a:lnTo>
                  <a:pt x="4017646" y="207350"/>
                </a:lnTo>
                <a:lnTo>
                  <a:pt x="0" y="207350"/>
                </a:lnTo>
                <a:close/>
              </a:path>
            </a:pathLst>
          </a:custGeom>
          <a:solidFill>
            <a:srgbClr val="9F1125">
              <a:alpha val="2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itle 2">
            <a:extLst>
              <a:ext uri="{FF2B5EF4-FFF2-40B4-BE49-F238E27FC236}">
                <a16:creationId xmlns:a16="http://schemas.microsoft.com/office/drawing/2014/main" id="{A82F019F-8DBB-4CA5-8525-58F3C12D3D15}"/>
              </a:ext>
            </a:extLst>
          </p:cNvPr>
          <p:cNvSpPr>
            <a:spLocks noGrp="1"/>
          </p:cNvSpPr>
          <p:nvPr>
            <p:ph type="title" hasCustomPrompt="1"/>
          </p:nvPr>
        </p:nvSpPr>
        <p:spPr>
          <a:xfrm>
            <a:off x="761999" y="2179320"/>
            <a:ext cx="4218285" cy="2408422"/>
          </a:xfrm>
        </p:spPr>
        <p:txBody>
          <a:bodyPr lIns="0" rIns="0">
            <a:normAutofit/>
          </a:bodyPr>
          <a:lstStyle>
            <a:lvl1pPr>
              <a:defRPr sz="4400">
                <a:solidFill>
                  <a:schemeClr val="bg1"/>
                </a:solidFill>
              </a:defRPr>
            </a:lvl1pPr>
          </a:lstStyle>
          <a:p>
            <a:r>
              <a:rPr lang="en-US" dirty="0"/>
              <a:t>Presentation</a:t>
            </a:r>
            <a:br>
              <a:rPr lang="en-US" dirty="0"/>
            </a:br>
            <a:r>
              <a:rPr lang="en-US" dirty="0"/>
              <a:t>Title</a:t>
            </a:r>
          </a:p>
        </p:txBody>
      </p:sp>
      <p:sp>
        <p:nvSpPr>
          <p:cNvPr id="3" name="Picture Placeholder 5">
            <a:extLst>
              <a:ext uri="{FF2B5EF4-FFF2-40B4-BE49-F238E27FC236}">
                <a16:creationId xmlns:a16="http://schemas.microsoft.com/office/drawing/2014/main" id="{0DC11F54-B6A6-7D92-37E6-53F4B8525D2C}"/>
              </a:ext>
            </a:extLst>
          </p:cNvPr>
          <p:cNvSpPr>
            <a:spLocks noGrp="1"/>
          </p:cNvSpPr>
          <p:nvPr>
            <p:ph type="pic" sz="quarter" idx="18" hasCustomPrompt="1"/>
          </p:nvPr>
        </p:nvSpPr>
        <p:spPr>
          <a:xfrm>
            <a:off x="3659369" y="939800"/>
            <a:ext cx="2323755" cy="915988"/>
          </a:xfrm>
        </p:spPr>
        <p:txBody>
          <a:bodyPr anchor="ctr" anchorCtr="1">
            <a:normAutofit/>
          </a:bodyPr>
          <a:lstStyle>
            <a:lvl1pPr marL="0" indent="0" algn="ctr">
              <a:buNone/>
              <a:defRPr sz="1800">
                <a:solidFill>
                  <a:schemeClr val="bg1"/>
                </a:solidFill>
              </a:defRPr>
            </a:lvl1pPr>
          </a:lstStyle>
          <a:p>
            <a:r>
              <a:rPr lang="en-US" dirty="0"/>
              <a:t>Co-Presenter Logo</a:t>
            </a:r>
            <a:br>
              <a:rPr lang="en-US" dirty="0"/>
            </a:br>
            <a:r>
              <a:rPr lang="en-US" dirty="0"/>
              <a:t>if Needed</a:t>
            </a:r>
          </a:p>
        </p:txBody>
      </p:sp>
    </p:spTree>
    <p:extLst>
      <p:ext uri="{BB962C8B-B14F-4D97-AF65-F5344CB8AC3E}">
        <p14:creationId xmlns:p14="http://schemas.microsoft.com/office/powerpoint/2010/main" val="2930077152"/>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LG4">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228600"/>
            <a:ext cx="8686800" cy="1371600"/>
          </a:xfrm>
          <a:solidFill>
            <a:schemeClr val="bg1">
              <a:lumMod val="95000"/>
            </a:schemeClr>
          </a:solidFill>
        </p:spPr>
        <p:txBody>
          <a:bodyPr lIns="310896" tIns="91440" rIns="228600" bIns="91440"/>
          <a:lstStyle>
            <a:lvl1pPr>
              <a:defRPr>
                <a:solidFill>
                  <a:schemeClr val="tx2"/>
                </a:solidFill>
              </a:defRPr>
            </a:lvl1pPr>
          </a:lstStyle>
          <a:p>
            <a:r>
              <a:rPr lang="en-US" dirty="0"/>
              <a:t>Click to add title</a:t>
            </a:r>
          </a:p>
        </p:txBody>
      </p:sp>
      <p:sp>
        <p:nvSpPr>
          <p:cNvPr id="3" name="Content Placeholder 2"/>
          <p:cNvSpPr>
            <a:spLocks noGrp="1"/>
          </p:cNvSpPr>
          <p:nvPr>
            <p:ph idx="1" hasCustomPrompt="1"/>
          </p:nvPr>
        </p:nvSpPr>
        <p:spPr>
          <a:xfrm>
            <a:off x="228600" y="1713689"/>
            <a:ext cx="6196463" cy="4382311"/>
          </a:xfrm>
          <a:noFill/>
        </p:spPr>
        <p:txBody>
          <a:bodyPr lIns="301752" tIns="228600" rIns="274320" bIns="228600"/>
          <a:lstStyle>
            <a:lvl1pPr>
              <a:spcBef>
                <a:spcPts val="800"/>
              </a:spcBef>
              <a:defRPr baseline="0"/>
            </a:lvl1pPr>
            <a:lvl2pPr>
              <a:spcBef>
                <a:spcPts val="800"/>
              </a:spcBef>
              <a:defRPr sz="2200"/>
            </a:lvl2pPr>
            <a:lvl3pPr>
              <a:spcBef>
                <a:spcPts val="800"/>
              </a:spcBef>
              <a:defRPr sz="2000"/>
            </a:lvl3pPr>
            <a:lvl4pPr>
              <a:spcBef>
                <a:spcPts val="800"/>
              </a:spcBef>
              <a:defRPr sz="1800"/>
            </a:lvl4pPr>
            <a:lvl5pPr>
              <a:spcBef>
                <a:spcPts val="800"/>
              </a:spcBef>
              <a:defRPr sz="16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D8EC73FA-3AD9-4139-B5F4-E6B4383A7055}"/>
              </a:ext>
            </a:extLst>
          </p:cNvPr>
          <p:cNvSpPr>
            <a:spLocks noGrp="1"/>
          </p:cNvSpPr>
          <p:nvPr>
            <p:ph type="ftr" sz="quarter" idx="11"/>
          </p:nvPr>
        </p:nvSpPr>
        <p:spPr/>
        <p:txBody>
          <a:bodyPr/>
          <a:lstStyle/>
          <a:p>
            <a:endParaRPr lang="en-US" dirty="0"/>
          </a:p>
        </p:txBody>
      </p:sp>
      <p:sp>
        <p:nvSpPr>
          <p:cNvPr id="8" name="Slide Number Placeholder 5">
            <a:extLst>
              <a:ext uri="{FF2B5EF4-FFF2-40B4-BE49-F238E27FC236}">
                <a16:creationId xmlns:a16="http://schemas.microsoft.com/office/drawing/2014/main" id="{BED0A24D-73B2-4D41-B314-47B2E64B18B8}"/>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7" name="Text Placeholder 6">
            <a:extLst>
              <a:ext uri="{FF2B5EF4-FFF2-40B4-BE49-F238E27FC236}">
                <a16:creationId xmlns:a16="http://schemas.microsoft.com/office/drawing/2014/main" id="{A7AD8769-C33C-4C46-8308-8922B964A69D}"/>
              </a:ext>
            </a:extLst>
          </p:cNvPr>
          <p:cNvSpPr>
            <a:spLocks noGrp="1"/>
          </p:cNvSpPr>
          <p:nvPr>
            <p:ph type="body" sz="quarter" idx="12" hasCustomPrompt="1"/>
          </p:nvPr>
        </p:nvSpPr>
        <p:spPr>
          <a:xfrm>
            <a:off x="6553200" y="2438400"/>
            <a:ext cx="2362200" cy="3200400"/>
          </a:xfrm>
        </p:spPr>
        <p:txBody>
          <a:bodyPr lIns="228600" rIns="228600">
            <a:normAutofit/>
          </a:bodyPr>
          <a:lstStyle>
            <a:lvl1pPr marL="0" indent="0">
              <a:buNone/>
              <a:defRPr sz="2000" b="0" i="1"/>
            </a:lvl1pPr>
          </a:lstStyle>
          <a:p>
            <a:pPr lvl="0"/>
            <a:r>
              <a:rPr lang="en-US" dirty="0"/>
              <a:t>Click to </a:t>
            </a:r>
            <a:br>
              <a:rPr lang="en-US" dirty="0"/>
            </a:br>
            <a:r>
              <a:rPr lang="en-US" dirty="0"/>
              <a:t>insert quote</a:t>
            </a:r>
          </a:p>
        </p:txBody>
      </p:sp>
      <p:cxnSp>
        <p:nvCxnSpPr>
          <p:cNvPr id="10" name="Straight Connector 9">
            <a:extLst>
              <a:ext uri="{FF2B5EF4-FFF2-40B4-BE49-F238E27FC236}">
                <a16:creationId xmlns:a16="http://schemas.microsoft.com/office/drawing/2014/main" id="{E4658972-81E6-4531-B2F6-2EA7175DA01D}"/>
              </a:ext>
            </a:extLst>
          </p:cNvPr>
          <p:cNvCxnSpPr>
            <a:cxnSpLocks/>
          </p:cNvCxnSpPr>
          <p:nvPr userDrawn="1"/>
        </p:nvCxnSpPr>
        <p:spPr>
          <a:xfrm>
            <a:off x="6553200" y="1707338"/>
            <a:ext cx="0" cy="4388662"/>
          </a:xfrm>
          <a:prstGeom prst="line">
            <a:avLst/>
          </a:prstGeom>
          <a:ln w="7620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5AE08001-6B6E-452A-B41F-74AF27FD4E4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768076" y="1962435"/>
            <a:ext cx="457124" cy="315415"/>
          </a:xfrm>
          <a:prstGeom prst="rect">
            <a:avLst/>
          </a:prstGeom>
        </p:spPr>
      </p:pic>
    </p:spTree>
    <p:extLst>
      <p:ext uri="{BB962C8B-B14F-4D97-AF65-F5344CB8AC3E}">
        <p14:creationId xmlns:p14="http://schemas.microsoft.com/office/powerpoint/2010/main" val="3964614457"/>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LG5">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228600"/>
            <a:ext cx="8686800" cy="1371600"/>
          </a:xfrm>
          <a:solidFill>
            <a:schemeClr val="bg1">
              <a:lumMod val="95000"/>
            </a:schemeClr>
          </a:solidFill>
        </p:spPr>
        <p:txBody>
          <a:bodyPr lIns="310896" tIns="91440" rIns="182880" bIns="91440"/>
          <a:lstStyle>
            <a:lvl1pPr>
              <a:defRPr>
                <a:solidFill>
                  <a:schemeClr val="tx2"/>
                </a:solidFill>
              </a:defRPr>
            </a:lvl1pPr>
          </a:lstStyle>
          <a:p>
            <a:r>
              <a:rPr lang="en-US" dirty="0"/>
              <a:t>Click to add title</a:t>
            </a:r>
          </a:p>
        </p:txBody>
      </p:sp>
      <p:sp>
        <p:nvSpPr>
          <p:cNvPr id="3" name="Content Placeholder 2"/>
          <p:cNvSpPr>
            <a:spLocks noGrp="1"/>
          </p:cNvSpPr>
          <p:nvPr>
            <p:ph idx="1" hasCustomPrompt="1"/>
          </p:nvPr>
        </p:nvSpPr>
        <p:spPr>
          <a:xfrm>
            <a:off x="228603" y="1713689"/>
            <a:ext cx="4343396" cy="4382311"/>
          </a:xfrm>
          <a:noFill/>
        </p:spPr>
        <p:txBody>
          <a:bodyPr lIns="301752" tIns="228600" rIns="182880" bIns="228600"/>
          <a:lstStyle>
            <a:lvl1pPr>
              <a:spcBef>
                <a:spcPts val="800"/>
              </a:spcBef>
              <a:defRPr baseline="0"/>
            </a:lvl1pPr>
            <a:lvl2pPr>
              <a:spcBef>
                <a:spcPts val="800"/>
              </a:spcBef>
              <a:defRPr sz="2200"/>
            </a:lvl2pPr>
            <a:lvl3pPr>
              <a:spcBef>
                <a:spcPts val="800"/>
              </a:spcBef>
              <a:defRPr sz="2000"/>
            </a:lvl3pPr>
            <a:lvl4pPr>
              <a:spcBef>
                <a:spcPts val="800"/>
              </a:spcBef>
              <a:defRPr sz="1800"/>
            </a:lvl4pPr>
            <a:lvl5pPr>
              <a:spcBef>
                <a:spcPts val="800"/>
              </a:spcBef>
              <a:defRPr sz="16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0" hasCustomPrompt="1"/>
          </p:nvPr>
        </p:nvSpPr>
        <p:spPr>
          <a:xfrm>
            <a:off x="4876803" y="1713688"/>
            <a:ext cx="4038597" cy="4382312"/>
          </a:xfrm>
          <a:pattFill prst="lgCheck">
            <a:fgClr>
              <a:schemeClr val="bg2"/>
            </a:fgClr>
            <a:bgClr>
              <a:schemeClr val="bg1"/>
            </a:bgClr>
          </a:pattFill>
        </p:spPr>
        <p:txBody>
          <a:bodyPr anchor="ctr" anchorCtr="1">
            <a:normAutofit/>
          </a:bodyPr>
          <a:lstStyle>
            <a:lvl1pPr marL="0" indent="0">
              <a:buNone/>
              <a:defRPr sz="2000"/>
            </a:lvl1pPr>
          </a:lstStyle>
          <a:p>
            <a:r>
              <a:rPr lang="en-US" dirty="0"/>
              <a:t>Click icon to </a:t>
            </a:r>
            <a:br>
              <a:rPr lang="en-US" dirty="0"/>
            </a:br>
            <a:r>
              <a:rPr lang="en-US" dirty="0"/>
              <a:t>insert graphic</a:t>
            </a:r>
          </a:p>
        </p:txBody>
      </p:sp>
      <p:sp>
        <p:nvSpPr>
          <p:cNvPr id="4" name="Footer Placeholder 3">
            <a:extLst>
              <a:ext uri="{FF2B5EF4-FFF2-40B4-BE49-F238E27FC236}">
                <a16:creationId xmlns:a16="http://schemas.microsoft.com/office/drawing/2014/main" id="{D8EC73FA-3AD9-4139-B5F4-E6B4383A7055}"/>
              </a:ext>
            </a:extLst>
          </p:cNvPr>
          <p:cNvSpPr>
            <a:spLocks noGrp="1"/>
          </p:cNvSpPr>
          <p:nvPr>
            <p:ph type="ftr" sz="quarter" idx="11"/>
          </p:nvPr>
        </p:nvSpPr>
        <p:spPr/>
        <p:txBody>
          <a:bodyPr/>
          <a:lstStyle/>
          <a:p>
            <a:endParaRPr lang="en-US" dirty="0"/>
          </a:p>
        </p:txBody>
      </p:sp>
      <p:sp>
        <p:nvSpPr>
          <p:cNvPr id="7" name="Slide Number Placeholder 5">
            <a:extLst>
              <a:ext uri="{FF2B5EF4-FFF2-40B4-BE49-F238E27FC236}">
                <a16:creationId xmlns:a16="http://schemas.microsoft.com/office/drawing/2014/main" id="{5DE87346-FA02-4230-941B-E28E8A755C35}"/>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cxnSp>
        <p:nvCxnSpPr>
          <p:cNvPr id="8" name="Straight Connector 7">
            <a:extLst>
              <a:ext uri="{FF2B5EF4-FFF2-40B4-BE49-F238E27FC236}">
                <a16:creationId xmlns:a16="http://schemas.microsoft.com/office/drawing/2014/main" id="{4ECBCA5D-9A1F-4DA9-AFB8-687D23829D96}"/>
              </a:ext>
            </a:extLst>
          </p:cNvPr>
          <p:cNvCxnSpPr>
            <a:cxnSpLocks/>
          </p:cNvCxnSpPr>
          <p:nvPr userDrawn="1"/>
        </p:nvCxnSpPr>
        <p:spPr>
          <a:xfrm>
            <a:off x="4748530" y="1707338"/>
            <a:ext cx="0" cy="4388662"/>
          </a:xfrm>
          <a:prstGeom prst="line">
            <a:avLst/>
          </a:prstGeom>
          <a:ln w="7620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2581426"/>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LG6">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599" y="228600"/>
            <a:ext cx="5485205" cy="1143001"/>
          </a:xfrm>
          <a:solidFill>
            <a:schemeClr val="bg2">
              <a:alpha val="50000"/>
            </a:schemeClr>
          </a:solidFill>
        </p:spPr>
        <p:txBody>
          <a:bodyPr lIns="228600" tIns="91440" rIns="182880" bIns="91440" anchor="ctr" anchorCtr="0">
            <a:normAutofit/>
          </a:bodyPr>
          <a:lstStyle>
            <a:lvl1pPr>
              <a:defRPr sz="3200">
                <a:solidFill>
                  <a:schemeClr val="tx2"/>
                </a:solidFill>
              </a:defRPr>
            </a:lvl1pPr>
          </a:lstStyle>
          <a:p>
            <a:r>
              <a:rPr lang="en-US" dirty="0"/>
              <a:t>Click to add title</a:t>
            </a:r>
          </a:p>
        </p:txBody>
      </p:sp>
      <p:sp>
        <p:nvSpPr>
          <p:cNvPr id="3" name="Content Placeholder 2"/>
          <p:cNvSpPr>
            <a:spLocks noGrp="1"/>
          </p:cNvSpPr>
          <p:nvPr>
            <p:ph idx="1" hasCustomPrompt="1"/>
          </p:nvPr>
        </p:nvSpPr>
        <p:spPr>
          <a:xfrm>
            <a:off x="228600" y="1524000"/>
            <a:ext cx="5485204" cy="4572000"/>
          </a:xfrm>
        </p:spPr>
        <p:txBody>
          <a:bodyPr lIns="228600" tIns="137160" rIns="182880" bIns="182880"/>
          <a:lstStyle>
            <a:lvl1pPr>
              <a:spcBef>
                <a:spcPts val="800"/>
              </a:spcBef>
              <a:defRPr baseline="0"/>
            </a:lvl1pPr>
            <a:lvl2pPr>
              <a:spcBef>
                <a:spcPts val="800"/>
              </a:spcBef>
              <a:defRPr sz="2200"/>
            </a:lvl2pPr>
            <a:lvl3pPr>
              <a:spcBef>
                <a:spcPts val="800"/>
              </a:spcBef>
              <a:defRPr sz="2000"/>
            </a:lvl3pPr>
            <a:lvl4pPr>
              <a:spcBef>
                <a:spcPts val="800"/>
              </a:spcBef>
              <a:defRPr sz="1800"/>
            </a:lvl4pPr>
            <a:lvl5pPr>
              <a:spcBef>
                <a:spcPts val="800"/>
              </a:spcBef>
              <a:defRPr sz="16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0" hasCustomPrompt="1"/>
          </p:nvPr>
        </p:nvSpPr>
        <p:spPr>
          <a:xfrm>
            <a:off x="5827294" y="228600"/>
            <a:ext cx="3088106" cy="5867400"/>
          </a:xfrm>
          <a:pattFill prst="lgCheck">
            <a:fgClr>
              <a:schemeClr val="bg2"/>
            </a:fgClr>
            <a:bgClr>
              <a:schemeClr val="bg1"/>
            </a:bgClr>
          </a:pattFill>
        </p:spPr>
        <p:txBody>
          <a:bodyPr anchor="ctr" anchorCtr="1">
            <a:normAutofit/>
          </a:bodyPr>
          <a:lstStyle>
            <a:lvl1pPr marL="0" indent="0">
              <a:buNone/>
              <a:defRPr sz="2000"/>
            </a:lvl1pPr>
          </a:lstStyle>
          <a:p>
            <a:r>
              <a:rPr lang="en-US" dirty="0"/>
              <a:t>Click icon to </a:t>
            </a:r>
            <a:br>
              <a:rPr lang="en-US" dirty="0"/>
            </a:br>
            <a:r>
              <a:rPr lang="en-US" dirty="0"/>
              <a:t>insert graphic</a:t>
            </a:r>
          </a:p>
        </p:txBody>
      </p:sp>
      <p:sp>
        <p:nvSpPr>
          <p:cNvPr id="4" name="Footer Placeholder 3">
            <a:extLst>
              <a:ext uri="{FF2B5EF4-FFF2-40B4-BE49-F238E27FC236}">
                <a16:creationId xmlns:a16="http://schemas.microsoft.com/office/drawing/2014/main" id="{D8EC73FA-3AD9-4139-B5F4-E6B4383A7055}"/>
              </a:ext>
            </a:extLst>
          </p:cNvPr>
          <p:cNvSpPr>
            <a:spLocks noGrp="1"/>
          </p:cNvSpPr>
          <p:nvPr>
            <p:ph type="ftr" sz="quarter" idx="11"/>
          </p:nvPr>
        </p:nvSpPr>
        <p:spPr/>
        <p:txBody>
          <a:bodyPr/>
          <a:lstStyle/>
          <a:p>
            <a:endParaRPr lang="en-US" dirty="0"/>
          </a:p>
        </p:txBody>
      </p:sp>
      <p:sp>
        <p:nvSpPr>
          <p:cNvPr id="10" name="Slide Number Placeholder 5">
            <a:extLst>
              <a:ext uri="{FF2B5EF4-FFF2-40B4-BE49-F238E27FC236}">
                <a16:creationId xmlns:a16="http://schemas.microsoft.com/office/drawing/2014/main" id="{B04066DB-BFC9-4057-9664-7FB5B1C464CE}"/>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Tree>
    <p:extLst>
      <p:ext uri="{BB962C8B-B14F-4D97-AF65-F5344CB8AC3E}">
        <p14:creationId xmlns:p14="http://schemas.microsoft.com/office/powerpoint/2010/main" val="3972790507"/>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LG7">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30195" y="228600"/>
            <a:ext cx="5485205" cy="1143001"/>
          </a:xfrm>
          <a:solidFill>
            <a:schemeClr val="bg2">
              <a:alpha val="50000"/>
            </a:schemeClr>
          </a:solidFill>
        </p:spPr>
        <p:txBody>
          <a:bodyPr lIns="228600" tIns="91440" rIns="182880" bIns="91440" anchor="ctr" anchorCtr="0">
            <a:normAutofit/>
          </a:bodyPr>
          <a:lstStyle>
            <a:lvl1pPr>
              <a:defRPr sz="3200">
                <a:solidFill>
                  <a:schemeClr val="tx2"/>
                </a:solidFill>
              </a:defRPr>
            </a:lvl1pPr>
          </a:lstStyle>
          <a:p>
            <a:r>
              <a:rPr lang="en-US" dirty="0"/>
              <a:t>Click to add title</a:t>
            </a:r>
          </a:p>
        </p:txBody>
      </p:sp>
      <p:sp>
        <p:nvSpPr>
          <p:cNvPr id="3" name="Content Placeholder 2"/>
          <p:cNvSpPr>
            <a:spLocks noGrp="1"/>
          </p:cNvSpPr>
          <p:nvPr>
            <p:ph idx="1" hasCustomPrompt="1"/>
          </p:nvPr>
        </p:nvSpPr>
        <p:spPr>
          <a:xfrm>
            <a:off x="3430196" y="1524000"/>
            <a:ext cx="5485204" cy="4572000"/>
          </a:xfrm>
        </p:spPr>
        <p:txBody>
          <a:bodyPr lIns="228600" tIns="91440" rIns="182880" bIns="182880"/>
          <a:lstStyle>
            <a:lvl1pPr>
              <a:spcBef>
                <a:spcPts val="800"/>
              </a:spcBef>
              <a:defRPr baseline="0"/>
            </a:lvl1pPr>
            <a:lvl2pPr>
              <a:spcBef>
                <a:spcPts val="800"/>
              </a:spcBef>
              <a:defRPr sz="2200"/>
            </a:lvl2pPr>
            <a:lvl3pPr>
              <a:spcBef>
                <a:spcPts val="800"/>
              </a:spcBef>
              <a:defRPr sz="2000"/>
            </a:lvl3pPr>
            <a:lvl4pPr>
              <a:spcBef>
                <a:spcPts val="800"/>
              </a:spcBef>
              <a:defRPr sz="1800"/>
            </a:lvl4pPr>
            <a:lvl5pPr>
              <a:spcBef>
                <a:spcPts val="800"/>
              </a:spcBef>
              <a:defRPr sz="16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0" hasCustomPrompt="1"/>
          </p:nvPr>
        </p:nvSpPr>
        <p:spPr>
          <a:xfrm>
            <a:off x="228600" y="228600"/>
            <a:ext cx="3088106" cy="5867400"/>
          </a:xfrm>
          <a:pattFill prst="lgCheck">
            <a:fgClr>
              <a:schemeClr val="bg2"/>
            </a:fgClr>
            <a:bgClr>
              <a:schemeClr val="bg1"/>
            </a:bgClr>
          </a:pattFill>
        </p:spPr>
        <p:txBody>
          <a:bodyPr anchor="ctr" anchorCtr="1">
            <a:normAutofit/>
          </a:bodyPr>
          <a:lstStyle>
            <a:lvl1pPr marL="0" indent="0">
              <a:buNone/>
              <a:defRPr sz="2000"/>
            </a:lvl1pPr>
          </a:lstStyle>
          <a:p>
            <a:r>
              <a:rPr lang="en-US" dirty="0"/>
              <a:t>Click icon to </a:t>
            </a:r>
            <a:br>
              <a:rPr lang="en-US" dirty="0"/>
            </a:br>
            <a:r>
              <a:rPr lang="en-US" dirty="0"/>
              <a:t>insert graphic</a:t>
            </a:r>
          </a:p>
        </p:txBody>
      </p:sp>
      <p:sp>
        <p:nvSpPr>
          <p:cNvPr id="4" name="Footer Placeholder 3">
            <a:extLst>
              <a:ext uri="{FF2B5EF4-FFF2-40B4-BE49-F238E27FC236}">
                <a16:creationId xmlns:a16="http://schemas.microsoft.com/office/drawing/2014/main" id="{D8EC73FA-3AD9-4139-B5F4-E6B4383A7055}"/>
              </a:ext>
            </a:extLst>
          </p:cNvPr>
          <p:cNvSpPr>
            <a:spLocks noGrp="1"/>
          </p:cNvSpPr>
          <p:nvPr>
            <p:ph type="ftr" sz="quarter" idx="11"/>
          </p:nvPr>
        </p:nvSpPr>
        <p:spPr/>
        <p:txBody>
          <a:bodyPr/>
          <a:lstStyle/>
          <a:p>
            <a:endParaRPr lang="en-US" dirty="0"/>
          </a:p>
        </p:txBody>
      </p:sp>
      <p:sp>
        <p:nvSpPr>
          <p:cNvPr id="10" name="Slide Number Placeholder 5">
            <a:extLst>
              <a:ext uri="{FF2B5EF4-FFF2-40B4-BE49-F238E27FC236}">
                <a16:creationId xmlns:a16="http://schemas.microsoft.com/office/drawing/2014/main" id="{B04066DB-BFC9-4057-9664-7FB5B1C464CE}"/>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Tree>
    <p:extLst>
      <p:ext uri="{BB962C8B-B14F-4D97-AF65-F5344CB8AC3E}">
        <p14:creationId xmlns:p14="http://schemas.microsoft.com/office/powerpoint/2010/main" val="3078286797"/>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LG8">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599" y="228600"/>
            <a:ext cx="5485205" cy="1143001"/>
          </a:xfrm>
          <a:solidFill>
            <a:schemeClr val="bg1">
              <a:lumMod val="95000"/>
            </a:schemeClr>
          </a:solidFill>
        </p:spPr>
        <p:txBody>
          <a:bodyPr lIns="228600" tIns="91440" rIns="182880" bIns="91440" anchor="ctr" anchorCtr="0">
            <a:normAutofit/>
          </a:bodyPr>
          <a:lstStyle>
            <a:lvl1pPr>
              <a:defRPr sz="3200">
                <a:solidFill>
                  <a:schemeClr val="tx2"/>
                </a:solidFill>
              </a:defRPr>
            </a:lvl1pPr>
          </a:lstStyle>
          <a:p>
            <a:r>
              <a:rPr lang="en-US" dirty="0"/>
              <a:t>Click to add title</a:t>
            </a:r>
          </a:p>
        </p:txBody>
      </p:sp>
      <p:sp>
        <p:nvSpPr>
          <p:cNvPr id="3" name="Content Placeholder 2"/>
          <p:cNvSpPr>
            <a:spLocks noGrp="1"/>
          </p:cNvSpPr>
          <p:nvPr>
            <p:ph idx="1" hasCustomPrompt="1"/>
          </p:nvPr>
        </p:nvSpPr>
        <p:spPr>
          <a:xfrm>
            <a:off x="228600" y="1485090"/>
            <a:ext cx="5485204" cy="4610910"/>
          </a:xfrm>
          <a:noFill/>
        </p:spPr>
        <p:txBody>
          <a:bodyPr lIns="228600" tIns="182880" rIns="182880" bIns="182880"/>
          <a:lstStyle>
            <a:lvl1pPr>
              <a:spcBef>
                <a:spcPts val="800"/>
              </a:spcBef>
              <a:defRPr baseline="0"/>
            </a:lvl1pPr>
            <a:lvl2pPr>
              <a:spcBef>
                <a:spcPts val="800"/>
              </a:spcBef>
              <a:defRPr sz="2200"/>
            </a:lvl2pPr>
            <a:lvl3pPr>
              <a:spcBef>
                <a:spcPts val="800"/>
              </a:spcBef>
              <a:defRPr sz="2000"/>
            </a:lvl3pPr>
            <a:lvl4pPr>
              <a:spcBef>
                <a:spcPts val="800"/>
              </a:spcBef>
              <a:defRPr sz="1800"/>
            </a:lvl4pPr>
            <a:lvl5pPr>
              <a:spcBef>
                <a:spcPts val="800"/>
              </a:spcBef>
              <a:defRPr sz="16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0" hasCustomPrompt="1"/>
          </p:nvPr>
        </p:nvSpPr>
        <p:spPr>
          <a:xfrm>
            <a:off x="5827294" y="228600"/>
            <a:ext cx="3088106" cy="2822438"/>
          </a:xfrm>
          <a:pattFill prst="lgCheck">
            <a:fgClr>
              <a:schemeClr val="bg2"/>
            </a:fgClr>
            <a:bgClr>
              <a:schemeClr val="bg1"/>
            </a:bgClr>
          </a:pattFill>
        </p:spPr>
        <p:txBody>
          <a:bodyPr anchor="ctr" anchorCtr="1">
            <a:normAutofit/>
          </a:bodyPr>
          <a:lstStyle>
            <a:lvl1pPr marL="0" indent="0">
              <a:buNone/>
              <a:defRPr sz="2000"/>
            </a:lvl1pPr>
          </a:lstStyle>
          <a:p>
            <a:r>
              <a:rPr lang="en-US" dirty="0"/>
              <a:t>Click icon to </a:t>
            </a:r>
            <a:br>
              <a:rPr lang="en-US" dirty="0"/>
            </a:br>
            <a:r>
              <a:rPr lang="en-US" dirty="0"/>
              <a:t>insert graphic</a:t>
            </a:r>
          </a:p>
        </p:txBody>
      </p:sp>
      <p:sp>
        <p:nvSpPr>
          <p:cNvPr id="4" name="Footer Placeholder 3">
            <a:extLst>
              <a:ext uri="{FF2B5EF4-FFF2-40B4-BE49-F238E27FC236}">
                <a16:creationId xmlns:a16="http://schemas.microsoft.com/office/drawing/2014/main" id="{D8EC73FA-3AD9-4139-B5F4-E6B4383A7055}"/>
              </a:ext>
            </a:extLst>
          </p:cNvPr>
          <p:cNvSpPr>
            <a:spLocks noGrp="1"/>
          </p:cNvSpPr>
          <p:nvPr>
            <p:ph type="ftr" sz="quarter" idx="11"/>
          </p:nvPr>
        </p:nvSpPr>
        <p:spPr/>
        <p:txBody>
          <a:bodyPr/>
          <a:lstStyle/>
          <a:p>
            <a:endParaRPr lang="en-US" dirty="0"/>
          </a:p>
        </p:txBody>
      </p:sp>
      <p:sp>
        <p:nvSpPr>
          <p:cNvPr id="10" name="Slide Number Placeholder 5">
            <a:extLst>
              <a:ext uri="{FF2B5EF4-FFF2-40B4-BE49-F238E27FC236}">
                <a16:creationId xmlns:a16="http://schemas.microsoft.com/office/drawing/2014/main" id="{B04066DB-BFC9-4057-9664-7FB5B1C464CE}"/>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11" name="Picture Placeholder 4">
            <a:extLst>
              <a:ext uri="{FF2B5EF4-FFF2-40B4-BE49-F238E27FC236}">
                <a16:creationId xmlns:a16="http://schemas.microsoft.com/office/drawing/2014/main" id="{D2DADDC6-1BA0-4530-9224-2093E610254E}"/>
              </a:ext>
            </a:extLst>
          </p:cNvPr>
          <p:cNvSpPr>
            <a:spLocks noGrp="1"/>
          </p:cNvSpPr>
          <p:nvPr>
            <p:ph type="pic" sz="quarter" idx="12" hasCustomPrompt="1"/>
          </p:nvPr>
        </p:nvSpPr>
        <p:spPr>
          <a:xfrm>
            <a:off x="5827294" y="3273561"/>
            <a:ext cx="3088106" cy="2822438"/>
          </a:xfrm>
          <a:pattFill prst="lgCheck">
            <a:fgClr>
              <a:schemeClr val="bg2"/>
            </a:fgClr>
            <a:bgClr>
              <a:schemeClr val="bg1"/>
            </a:bgClr>
          </a:pattFill>
        </p:spPr>
        <p:txBody>
          <a:bodyPr anchor="ctr" anchorCtr="1">
            <a:normAutofit/>
          </a:bodyPr>
          <a:lstStyle>
            <a:lvl1pPr marL="0" indent="0">
              <a:buNone/>
              <a:defRPr sz="2000"/>
            </a:lvl1pPr>
          </a:lstStyle>
          <a:p>
            <a:r>
              <a:rPr lang="en-US" dirty="0"/>
              <a:t>Click icon to </a:t>
            </a:r>
            <a:br>
              <a:rPr lang="en-US" dirty="0"/>
            </a:br>
            <a:r>
              <a:rPr lang="en-US" dirty="0"/>
              <a:t>insert graphic</a:t>
            </a:r>
          </a:p>
        </p:txBody>
      </p:sp>
      <p:cxnSp>
        <p:nvCxnSpPr>
          <p:cNvPr id="9" name="Straight Connector 8">
            <a:extLst>
              <a:ext uri="{FF2B5EF4-FFF2-40B4-BE49-F238E27FC236}">
                <a16:creationId xmlns:a16="http://schemas.microsoft.com/office/drawing/2014/main" id="{C57EA69E-EE0F-4AA0-90A8-FC1E03186243}"/>
              </a:ext>
            </a:extLst>
          </p:cNvPr>
          <p:cNvCxnSpPr>
            <a:cxnSpLocks/>
          </p:cNvCxnSpPr>
          <p:nvPr userDrawn="1"/>
        </p:nvCxnSpPr>
        <p:spPr>
          <a:xfrm>
            <a:off x="5827294" y="3170320"/>
            <a:ext cx="3088102" cy="0"/>
          </a:xfrm>
          <a:prstGeom prst="line">
            <a:avLst/>
          </a:prstGeom>
          <a:ln w="3810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4847022"/>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LG9">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30195" y="228600"/>
            <a:ext cx="5485205" cy="1143001"/>
          </a:xfrm>
          <a:solidFill>
            <a:schemeClr val="bg1">
              <a:lumMod val="95000"/>
            </a:schemeClr>
          </a:solidFill>
        </p:spPr>
        <p:txBody>
          <a:bodyPr lIns="228600" tIns="91440" rIns="182880" bIns="91440" anchor="ctr" anchorCtr="0">
            <a:normAutofit/>
          </a:bodyPr>
          <a:lstStyle>
            <a:lvl1pPr>
              <a:defRPr sz="3200">
                <a:solidFill>
                  <a:schemeClr val="tx2"/>
                </a:solidFill>
              </a:defRPr>
            </a:lvl1pPr>
          </a:lstStyle>
          <a:p>
            <a:r>
              <a:rPr lang="en-US" dirty="0"/>
              <a:t>Click to add title</a:t>
            </a:r>
          </a:p>
        </p:txBody>
      </p:sp>
      <p:sp>
        <p:nvSpPr>
          <p:cNvPr id="3" name="Content Placeholder 2"/>
          <p:cNvSpPr>
            <a:spLocks noGrp="1"/>
          </p:cNvSpPr>
          <p:nvPr>
            <p:ph idx="1" hasCustomPrompt="1"/>
          </p:nvPr>
        </p:nvSpPr>
        <p:spPr>
          <a:xfrm>
            <a:off x="3430196" y="1485090"/>
            <a:ext cx="5485204" cy="4610910"/>
          </a:xfrm>
          <a:noFill/>
        </p:spPr>
        <p:txBody>
          <a:bodyPr lIns="228600" tIns="182880" rIns="182880" bIns="182880"/>
          <a:lstStyle>
            <a:lvl1pPr>
              <a:spcBef>
                <a:spcPts val="800"/>
              </a:spcBef>
              <a:defRPr baseline="0"/>
            </a:lvl1pPr>
            <a:lvl2pPr>
              <a:spcBef>
                <a:spcPts val="800"/>
              </a:spcBef>
              <a:defRPr sz="2200"/>
            </a:lvl2pPr>
            <a:lvl3pPr>
              <a:spcBef>
                <a:spcPts val="800"/>
              </a:spcBef>
              <a:defRPr sz="2000"/>
            </a:lvl3pPr>
            <a:lvl4pPr>
              <a:spcBef>
                <a:spcPts val="800"/>
              </a:spcBef>
              <a:defRPr sz="1800"/>
            </a:lvl4pPr>
            <a:lvl5pPr>
              <a:spcBef>
                <a:spcPts val="800"/>
              </a:spcBef>
              <a:defRPr sz="16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0" hasCustomPrompt="1"/>
          </p:nvPr>
        </p:nvSpPr>
        <p:spPr>
          <a:xfrm>
            <a:off x="228600" y="228600"/>
            <a:ext cx="3088106" cy="2822438"/>
          </a:xfrm>
          <a:pattFill prst="lgCheck">
            <a:fgClr>
              <a:schemeClr val="bg2"/>
            </a:fgClr>
            <a:bgClr>
              <a:schemeClr val="bg1"/>
            </a:bgClr>
          </a:pattFill>
        </p:spPr>
        <p:txBody>
          <a:bodyPr anchor="ctr" anchorCtr="1">
            <a:normAutofit/>
          </a:bodyPr>
          <a:lstStyle>
            <a:lvl1pPr marL="0" indent="0">
              <a:buNone/>
              <a:defRPr sz="2000"/>
            </a:lvl1pPr>
          </a:lstStyle>
          <a:p>
            <a:r>
              <a:rPr lang="en-US" dirty="0"/>
              <a:t>Click icon to </a:t>
            </a:r>
            <a:br>
              <a:rPr lang="en-US" dirty="0"/>
            </a:br>
            <a:r>
              <a:rPr lang="en-US" dirty="0"/>
              <a:t>insert graphic</a:t>
            </a:r>
          </a:p>
        </p:txBody>
      </p:sp>
      <p:sp>
        <p:nvSpPr>
          <p:cNvPr id="4" name="Footer Placeholder 3">
            <a:extLst>
              <a:ext uri="{FF2B5EF4-FFF2-40B4-BE49-F238E27FC236}">
                <a16:creationId xmlns:a16="http://schemas.microsoft.com/office/drawing/2014/main" id="{D8EC73FA-3AD9-4139-B5F4-E6B4383A7055}"/>
              </a:ext>
            </a:extLst>
          </p:cNvPr>
          <p:cNvSpPr>
            <a:spLocks noGrp="1"/>
          </p:cNvSpPr>
          <p:nvPr>
            <p:ph type="ftr" sz="quarter" idx="11"/>
          </p:nvPr>
        </p:nvSpPr>
        <p:spPr/>
        <p:txBody>
          <a:bodyPr/>
          <a:lstStyle/>
          <a:p>
            <a:endParaRPr lang="en-US" dirty="0"/>
          </a:p>
        </p:txBody>
      </p:sp>
      <p:sp>
        <p:nvSpPr>
          <p:cNvPr id="10" name="Slide Number Placeholder 5">
            <a:extLst>
              <a:ext uri="{FF2B5EF4-FFF2-40B4-BE49-F238E27FC236}">
                <a16:creationId xmlns:a16="http://schemas.microsoft.com/office/drawing/2014/main" id="{B04066DB-BFC9-4057-9664-7FB5B1C464CE}"/>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11" name="Picture Placeholder 4">
            <a:extLst>
              <a:ext uri="{FF2B5EF4-FFF2-40B4-BE49-F238E27FC236}">
                <a16:creationId xmlns:a16="http://schemas.microsoft.com/office/drawing/2014/main" id="{D2DADDC6-1BA0-4530-9224-2093E610254E}"/>
              </a:ext>
            </a:extLst>
          </p:cNvPr>
          <p:cNvSpPr>
            <a:spLocks noGrp="1"/>
          </p:cNvSpPr>
          <p:nvPr>
            <p:ph type="pic" sz="quarter" idx="12" hasCustomPrompt="1"/>
          </p:nvPr>
        </p:nvSpPr>
        <p:spPr>
          <a:xfrm>
            <a:off x="228600" y="3273561"/>
            <a:ext cx="3088106" cy="2822438"/>
          </a:xfrm>
          <a:pattFill prst="lgCheck">
            <a:fgClr>
              <a:schemeClr val="bg2"/>
            </a:fgClr>
            <a:bgClr>
              <a:schemeClr val="bg1"/>
            </a:bgClr>
          </a:pattFill>
        </p:spPr>
        <p:txBody>
          <a:bodyPr anchor="ctr" anchorCtr="1">
            <a:normAutofit/>
          </a:bodyPr>
          <a:lstStyle>
            <a:lvl1pPr marL="0" indent="0">
              <a:buNone/>
              <a:defRPr sz="2000"/>
            </a:lvl1pPr>
          </a:lstStyle>
          <a:p>
            <a:r>
              <a:rPr lang="en-US" dirty="0"/>
              <a:t>Click icon to </a:t>
            </a:r>
            <a:br>
              <a:rPr lang="en-US" dirty="0"/>
            </a:br>
            <a:r>
              <a:rPr lang="en-US" dirty="0"/>
              <a:t>insert graphic</a:t>
            </a:r>
          </a:p>
        </p:txBody>
      </p:sp>
      <p:cxnSp>
        <p:nvCxnSpPr>
          <p:cNvPr id="9" name="Straight Connector 8">
            <a:extLst>
              <a:ext uri="{FF2B5EF4-FFF2-40B4-BE49-F238E27FC236}">
                <a16:creationId xmlns:a16="http://schemas.microsoft.com/office/drawing/2014/main" id="{C57EA69E-EE0F-4AA0-90A8-FC1E03186243}"/>
              </a:ext>
            </a:extLst>
          </p:cNvPr>
          <p:cNvCxnSpPr>
            <a:cxnSpLocks/>
          </p:cNvCxnSpPr>
          <p:nvPr userDrawn="1"/>
        </p:nvCxnSpPr>
        <p:spPr>
          <a:xfrm>
            <a:off x="228600" y="3170320"/>
            <a:ext cx="3088102" cy="0"/>
          </a:xfrm>
          <a:prstGeom prst="line">
            <a:avLst/>
          </a:prstGeom>
          <a:ln w="3810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1149574"/>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LG10">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2785E4-F413-4DC6-95C2-30BB00637F74}"/>
              </a:ext>
            </a:extLst>
          </p:cNvPr>
          <p:cNvSpPr>
            <a:spLocks noGrp="1"/>
          </p:cNvSpPr>
          <p:nvPr>
            <p:ph type="title" hasCustomPrompt="1"/>
          </p:nvPr>
        </p:nvSpPr>
        <p:spPr>
          <a:xfrm>
            <a:off x="228600" y="228600"/>
            <a:ext cx="8686800" cy="1143000"/>
          </a:xfrm>
          <a:solidFill>
            <a:schemeClr val="bg1">
              <a:lumMod val="95000"/>
            </a:schemeClr>
          </a:solidFill>
        </p:spPr>
        <p:txBody>
          <a:bodyPr lIns="274320" tIns="91440" rIns="182880" bIns="91440">
            <a:normAutofit/>
          </a:bodyPr>
          <a:lstStyle>
            <a:lvl1pPr>
              <a:defRPr sz="3200">
                <a:solidFill>
                  <a:schemeClr val="tx2"/>
                </a:solidFill>
              </a:defRPr>
            </a:lvl1pPr>
          </a:lstStyle>
          <a:p>
            <a:r>
              <a:rPr lang="en-US" dirty="0"/>
              <a:t>Click to add title</a:t>
            </a:r>
          </a:p>
        </p:txBody>
      </p:sp>
      <p:sp>
        <p:nvSpPr>
          <p:cNvPr id="7" name="Picture Placeholder 4"/>
          <p:cNvSpPr>
            <a:spLocks noGrp="1"/>
          </p:cNvSpPr>
          <p:nvPr>
            <p:ph type="pic" sz="quarter" idx="14" hasCustomPrompt="1"/>
          </p:nvPr>
        </p:nvSpPr>
        <p:spPr>
          <a:xfrm>
            <a:off x="6096000" y="1489908"/>
            <a:ext cx="2819399" cy="1458647"/>
          </a:xfrm>
          <a:pattFill prst="lgCheck">
            <a:fgClr>
              <a:schemeClr val="bg2"/>
            </a:fgClr>
            <a:bgClr>
              <a:schemeClr val="bg1"/>
            </a:bgClr>
          </a:pattFill>
        </p:spPr>
        <p:txBody>
          <a:bodyPr anchor="ctr" anchorCtr="1">
            <a:normAutofit/>
          </a:bodyPr>
          <a:lstStyle>
            <a:lvl1pPr marL="0" marR="0" indent="0" algn="l"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graphic</a:t>
            </a:r>
          </a:p>
        </p:txBody>
      </p:sp>
      <p:sp>
        <p:nvSpPr>
          <p:cNvPr id="18" name="Picture Placeholder 4"/>
          <p:cNvSpPr>
            <a:spLocks noGrp="1"/>
          </p:cNvSpPr>
          <p:nvPr>
            <p:ph type="pic" sz="quarter" idx="16" hasCustomPrompt="1"/>
          </p:nvPr>
        </p:nvSpPr>
        <p:spPr>
          <a:xfrm>
            <a:off x="6095998" y="3064338"/>
            <a:ext cx="2819401" cy="1458647"/>
          </a:xfrm>
          <a:pattFill prst="lgCheck">
            <a:fgClr>
              <a:schemeClr val="bg2"/>
            </a:fgClr>
            <a:bgClr>
              <a:schemeClr val="bg1"/>
            </a:bgClr>
          </a:pattFill>
        </p:spPr>
        <p:txBody>
          <a:bodyPr anchor="ctr" anchorCtr="1">
            <a:normAutofit/>
          </a:bodyPr>
          <a:lstStyle>
            <a:lvl1pPr marL="0" marR="0" indent="0" algn="l"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graphic</a:t>
            </a:r>
          </a:p>
        </p:txBody>
      </p:sp>
      <p:sp>
        <p:nvSpPr>
          <p:cNvPr id="20" name="Picture Placeholder 4"/>
          <p:cNvSpPr>
            <a:spLocks noGrp="1"/>
          </p:cNvSpPr>
          <p:nvPr>
            <p:ph type="pic" sz="quarter" idx="18" hasCustomPrompt="1"/>
          </p:nvPr>
        </p:nvSpPr>
        <p:spPr>
          <a:xfrm>
            <a:off x="6095994" y="4638768"/>
            <a:ext cx="2819406" cy="1458647"/>
          </a:xfrm>
          <a:pattFill prst="lgCheck">
            <a:fgClr>
              <a:schemeClr val="bg2"/>
            </a:fgClr>
            <a:bgClr>
              <a:schemeClr val="bg1"/>
            </a:bgClr>
          </a:pattFill>
        </p:spPr>
        <p:txBody>
          <a:bodyPr anchor="ctr" anchorCtr="1">
            <a:normAutofit/>
          </a:bodyPr>
          <a:lstStyle>
            <a:lvl1pPr marL="0" marR="0" indent="0" algn="l"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graphic</a:t>
            </a:r>
          </a:p>
        </p:txBody>
      </p:sp>
      <p:sp>
        <p:nvSpPr>
          <p:cNvPr id="2" name="Footer Placeholder 1">
            <a:extLst>
              <a:ext uri="{FF2B5EF4-FFF2-40B4-BE49-F238E27FC236}">
                <a16:creationId xmlns:a16="http://schemas.microsoft.com/office/drawing/2014/main" id="{6C69C8B9-218A-4AF7-A17F-887D84666997}"/>
              </a:ext>
            </a:extLst>
          </p:cNvPr>
          <p:cNvSpPr>
            <a:spLocks noGrp="1"/>
          </p:cNvSpPr>
          <p:nvPr userDrawn="1">
            <p:ph type="ftr" sz="quarter" idx="19"/>
          </p:nvPr>
        </p:nvSpPr>
        <p:spPr/>
        <p:txBody>
          <a:bodyPr/>
          <a:lstStyle/>
          <a:p>
            <a:endParaRPr lang="en-US" dirty="0"/>
          </a:p>
        </p:txBody>
      </p:sp>
      <p:sp>
        <p:nvSpPr>
          <p:cNvPr id="24" name="Text Placeholder 23">
            <a:extLst>
              <a:ext uri="{FF2B5EF4-FFF2-40B4-BE49-F238E27FC236}">
                <a16:creationId xmlns:a16="http://schemas.microsoft.com/office/drawing/2014/main" id="{7E24CE09-56D7-4DC8-951C-E2BAE950EA04}"/>
              </a:ext>
            </a:extLst>
          </p:cNvPr>
          <p:cNvSpPr>
            <a:spLocks noGrp="1"/>
          </p:cNvSpPr>
          <p:nvPr userDrawn="1">
            <p:ph type="body" sz="quarter" idx="20" hasCustomPrompt="1"/>
          </p:nvPr>
        </p:nvSpPr>
        <p:spPr>
          <a:xfrm>
            <a:off x="228600" y="1489910"/>
            <a:ext cx="5743064" cy="4606090"/>
          </a:xfrm>
          <a:noFill/>
        </p:spPr>
        <p:txBody>
          <a:bodyPr lIns="274320" tIns="182880" rIns="274320" bIns="182880">
            <a:normAutofit/>
          </a:bodyPr>
          <a:lstStyle>
            <a:lvl1pPr>
              <a:spcBef>
                <a:spcPts val="800"/>
              </a:spcBef>
              <a:defRPr sz="2200"/>
            </a:lvl1pPr>
            <a:lvl2pPr marL="569913" indent="-168275">
              <a:spcBef>
                <a:spcPts val="800"/>
              </a:spcBef>
              <a:defRPr sz="2000"/>
            </a:lvl2pPr>
            <a:lvl3pPr marL="914400" indent="-227013">
              <a:spcBef>
                <a:spcPts val="800"/>
              </a:spcBef>
              <a:defRPr sz="1800"/>
            </a:lvl3pPr>
            <a:lvl4pPr marL="1200150" indent="-168275">
              <a:spcBef>
                <a:spcPts val="800"/>
              </a:spcBef>
              <a:defRPr sz="1600"/>
            </a:lvl4pPr>
            <a:lvl5pPr marL="1484313" indent="-168275">
              <a:spcBef>
                <a:spcPts val="800"/>
              </a:spcBef>
              <a:defRPr sz="14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B0E80666-88AA-4CB9-BCE2-D0E93BFD1EF9}"/>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Tree>
    <p:extLst>
      <p:ext uri="{BB962C8B-B14F-4D97-AF65-F5344CB8AC3E}">
        <p14:creationId xmlns:p14="http://schemas.microsoft.com/office/powerpoint/2010/main" val="2624377961"/>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LG11">
    <p:spTree>
      <p:nvGrpSpPr>
        <p:cNvPr id="1" name=""/>
        <p:cNvGrpSpPr/>
        <p:nvPr/>
      </p:nvGrpSpPr>
      <p:grpSpPr>
        <a:xfrm>
          <a:off x="0" y="0"/>
          <a:ext cx="0" cy="0"/>
          <a:chOff x="0" y="0"/>
          <a:chExt cx="0" cy="0"/>
        </a:xfrm>
      </p:grpSpPr>
      <p:sp>
        <p:nvSpPr>
          <p:cNvPr id="15" name="Title 2">
            <a:extLst>
              <a:ext uri="{FF2B5EF4-FFF2-40B4-BE49-F238E27FC236}">
                <a16:creationId xmlns:a16="http://schemas.microsoft.com/office/drawing/2014/main" id="{560563D1-2C62-4FE0-961E-69CA963889EE}"/>
              </a:ext>
            </a:extLst>
          </p:cNvPr>
          <p:cNvSpPr>
            <a:spLocks noGrp="1"/>
          </p:cNvSpPr>
          <p:nvPr>
            <p:ph type="title" hasCustomPrompt="1"/>
          </p:nvPr>
        </p:nvSpPr>
        <p:spPr>
          <a:xfrm>
            <a:off x="228600" y="228600"/>
            <a:ext cx="8686800" cy="1143000"/>
          </a:xfrm>
          <a:solidFill>
            <a:schemeClr val="bg1">
              <a:lumMod val="95000"/>
            </a:schemeClr>
          </a:solidFill>
        </p:spPr>
        <p:txBody>
          <a:bodyPr lIns="274320" tIns="91440" rIns="182880" bIns="91440">
            <a:normAutofit/>
          </a:bodyPr>
          <a:lstStyle>
            <a:lvl1pPr>
              <a:defRPr sz="3200">
                <a:solidFill>
                  <a:schemeClr val="tx2"/>
                </a:solidFill>
              </a:defRPr>
            </a:lvl1pPr>
          </a:lstStyle>
          <a:p>
            <a:r>
              <a:rPr lang="en-US" dirty="0"/>
              <a:t>Click to add title</a:t>
            </a:r>
          </a:p>
        </p:txBody>
      </p:sp>
      <p:sp>
        <p:nvSpPr>
          <p:cNvPr id="5" name="Picture Placeholder 4"/>
          <p:cNvSpPr>
            <a:spLocks noGrp="1"/>
          </p:cNvSpPr>
          <p:nvPr>
            <p:ph type="pic" sz="quarter" idx="13" hasCustomPrompt="1"/>
          </p:nvPr>
        </p:nvSpPr>
        <p:spPr>
          <a:xfrm>
            <a:off x="3829455" y="1491217"/>
            <a:ext cx="2438400" cy="1371598"/>
          </a:xfrm>
          <a:pattFill prst="lgCheck">
            <a:fgClr>
              <a:schemeClr val="bg2"/>
            </a:fgClr>
            <a:bgClr>
              <a:schemeClr val="bg1"/>
            </a:bgClr>
          </a:pattFill>
        </p:spPr>
        <p:txBody>
          <a:bodyPr anchor="ctr" anchorCtr="1">
            <a:normAutofit/>
          </a:bodyPr>
          <a:lstStyle>
            <a:lvl1pPr marL="0" indent="0">
              <a:buNone/>
              <a:defRPr sz="1600"/>
            </a:lvl1pPr>
          </a:lstStyle>
          <a:p>
            <a:r>
              <a:rPr lang="en-US" dirty="0"/>
              <a:t>Click icon to insert graphic</a:t>
            </a:r>
          </a:p>
        </p:txBody>
      </p:sp>
      <p:sp>
        <p:nvSpPr>
          <p:cNvPr id="7" name="Picture Placeholder 4"/>
          <p:cNvSpPr>
            <a:spLocks noGrp="1"/>
          </p:cNvSpPr>
          <p:nvPr>
            <p:ph type="pic" sz="quarter" idx="14" hasCustomPrompt="1"/>
          </p:nvPr>
        </p:nvSpPr>
        <p:spPr>
          <a:xfrm>
            <a:off x="6477000" y="1491217"/>
            <a:ext cx="2438400" cy="1371598"/>
          </a:xfrm>
          <a:pattFill prst="lgCheck">
            <a:fgClr>
              <a:schemeClr val="bg2"/>
            </a:fgClr>
            <a:bgClr>
              <a:schemeClr val="bg1"/>
            </a:bgClr>
          </a:pattFill>
        </p:spPr>
        <p:txBody>
          <a:bodyPr anchor="ctr" anchorCtr="1">
            <a:normAutofit/>
          </a:bodyPr>
          <a:lstStyle>
            <a:lvl1pPr marL="0" marR="0" indent="0" algn="l"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graphic</a:t>
            </a:r>
          </a:p>
        </p:txBody>
      </p:sp>
      <p:sp>
        <p:nvSpPr>
          <p:cNvPr id="17" name="Picture Placeholder 4"/>
          <p:cNvSpPr>
            <a:spLocks noGrp="1"/>
          </p:cNvSpPr>
          <p:nvPr>
            <p:ph type="pic" sz="quarter" idx="15" hasCustomPrompt="1"/>
          </p:nvPr>
        </p:nvSpPr>
        <p:spPr>
          <a:xfrm>
            <a:off x="3829455" y="3069709"/>
            <a:ext cx="2438396" cy="1371598"/>
          </a:xfrm>
          <a:pattFill prst="lgCheck">
            <a:fgClr>
              <a:schemeClr val="bg2"/>
            </a:fgClr>
            <a:bgClr>
              <a:schemeClr val="bg1"/>
            </a:bgClr>
          </a:pattFill>
        </p:spPr>
        <p:txBody>
          <a:bodyPr anchor="ctr" anchorCtr="1">
            <a:normAutofit/>
          </a:bodyPr>
          <a:lstStyle>
            <a:lvl1pPr marL="0" indent="0">
              <a:buNone/>
              <a:defRPr sz="1600"/>
            </a:lvl1pPr>
          </a:lstStyle>
          <a:p>
            <a:r>
              <a:rPr lang="en-US" dirty="0"/>
              <a:t>Click icon to insert graphic</a:t>
            </a:r>
          </a:p>
        </p:txBody>
      </p:sp>
      <p:sp>
        <p:nvSpPr>
          <p:cNvPr id="18" name="Picture Placeholder 4"/>
          <p:cNvSpPr>
            <a:spLocks noGrp="1"/>
          </p:cNvSpPr>
          <p:nvPr>
            <p:ph type="pic" sz="quarter" idx="16" hasCustomPrompt="1"/>
          </p:nvPr>
        </p:nvSpPr>
        <p:spPr>
          <a:xfrm>
            <a:off x="6476998" y="3071591"/>
            <a:ext cx="2438402" cy="1371598"/>
          </a:xfrm>
          <a:pattFill prst="lgCheck">
            <a:fgClr>
              <a:schemeClr val="bg2"/>
            </a:fgClr>
            <a:bgClr>
              <a:schemeClr val="bg1"/>
            </a:bgClr>
          </a:pattFill>
        </p:spPr>
        <p:txBody>
          <a:bodyPr anchor="ctr" anchorCtr="1">
            <a:normAutofit/>
          </a:bodyPr>
          <a:lstStyle>
            <a:lvl1pPr marL="0" marR="0" indent="0" algn="l"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graphic</a:t>
            </a:r>
          </a:p>
        </p:txBody>
      </p:sp>
      <p:sp>
        <p:nvSpPr>
          <p:cNvPr id="19" name="Picture Placeholder 4"/>
          <p:cNvSpPr>
            <a:spLocks noGrp="1"/>
          </p:cNvSpPr>
          <p:nvPr>
            <p:ph type="pic" sz="quarter" idx="17" hasCustomPrompt="1"/>
          </p:nvPr>
        </p:nvSpPr>
        <p:spPr>
          <a:xfrm>
            <a:off x="3829455" y="4648202"/>
            <a:ext cx="2438392" cy="1371598"/>
          </a:xfrm>
          <a:pattFill prst="lgCheck">
            <a:fgClr>
              <a:schemeClr val="bg2"/>
            </a:fgClr>
            <a:bgClr>
              <a:schemeClr val="bg1"/>
            </a:bgClr>
          </a:pattFill>
        </p:spPr>
        <p:txBody>
          <a:bodyPr anchor="ctr" anchorCtr="1">
            <a:normAutofit/>
          </a:bodyPr>
          <a:lstStyle>
            <a:lvl1pPr marL="0" indent="0">
              <a:buNone/>
              <a:defRPr sz="1600"/>
            </a:lvl1pPr>
          </a:lstStyle>
          <a:p>
            <a:r>
              <a:rPr lang="en-US" dirty="0"/>
              <a:t>Click icon to insert graphic</a:t>
            </a:r>
          </a:p>
        </p:txBody>
      </p:sp>
      <p:sp>
        <p:nvSpPr>
          <p:cNvPr id="20" name="Picture Placeholder 4"/>
          <p:cNvSpPr>
            <a:spLocks noGrp="1"/>
          </p:cNvSpPr>
          <p:nvPr>
            <p:ph type="pic" sz="quarter" idx="18" hasCustomPrompt="1"/>
          </p:nvPr>
        </p:nvSpPr>
        <p:spPr>
          <a:xfrm>
            <a:off x="6476994" y="4648202"/>
            <a:ext cx="2438406" cy="1371598"/>
          </a:xfrm>
          <a:pattFill prst="lgCheck">
            <a:fgClr>
              <a:schemeClr val="bg2"/>
            </a:fgClr>
            <a:bgClr>
              <a:schemeClr val="bg1"/>
            </a:bgClr>
          </a:pattFill>
        </p:spPr>
        <p:txBody>
          <a:bodyPr anchor="ctr" anchorCtr="1">
            <a:normAutofit/>
          </a:bodyPr>
          <a:lstStyle>
            <a:lvl1pPr marL="0" marR="0" indent="0" algn="l"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graphic</a:t>
            </a:r>
          </a:p>
        </p:txBody>
      </p:sp>
      <p:cxnSp>
        <p:nvCxnSpPr>
          <p:cNvPr id="21" name="Straight Connector 20"/>
          <p:cNvCxnSpPr>
            <a:cxnSpLocks/>
          </p:cNvCxnSpPr>
          <p:nvPr userDrawn="1"/>
        </p:nvCxnSpPr>
        <p:spPr>
          <a:xfrm>
            <a:off x="6376480" y="1489909"/>
            <a:ext cx="0" cy="4529891"/>
          </a:xfrm>
          <a:prstGeom prst="line">
            <a:avLst/>
          </a:prstGeom>
          <a:ln w="3810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p:cNvCxnSpPr>
          <p:nvPr userDrawn="1"/>
        </p:nvCxnSpPr>
        <p:spPr>
          <a:xfrm>
            <a:off x="3829455" y="2966262"/>
            <a:ext cx="5085941" cy="0"/>
          </a:xfrm>
          <a:prstGeom prst="line">
            <a:avLst/>
          </a:prstGeom>
          <a:ln w="3810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p:cNvCxnSpPr>
          <p:nvPr userDrawn="1"/>
        </p:nvCxnSpPr>
        <p:spPr>
          <a:xfrm>
            <a:off x="3829455" y="4544754"/>
            <a:ext cx="5085941" cy="0"/>
          </a:xfrm>
          <a:prstGeom prst="line">
            <a:avLst/>
          </a:prstGeom>
          <a:ln w="3810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6C69C8B9-218A-4AF7-A17F-887D84666997}"/>
              </a:ext>
            </a:extLst>
          </p:cNvPr>
          <p:cNvSpPr>
            <a:spLocks noGrp="1"/>
          </p:cNvSpPr>
          <p:nvPr>
            <p:ph type="ftr" sz="quarter" idx="19"/>
          </p:nvPr>
        </p:nvSpPr>
        <p:spPr/>
        <p:txBody>
          <a:bodyPr/>
          <a:lstStyle/>
          <a:p>
            <a:endParaRPr lang="en-US" dirty="0"/>
          </a:p>
        </p:txBody>
      </p:sp>
      <p:sp>
        <p:nvSpPr>
          <p:cNvPr id="24" name="Text Placeholder 23">
            <a:extLst>
              <a:ext uri="{FF2B5EF4-FFF2-40B4-BE49-F238E27FC236}">
                <a16:creationId xmlns:a16="http://schemas.microsoft.com/office/drawing/2014/main" id="{7E24CE09-56D7-4DC8-951C-E2BAE950EA04}"/>
              </a:ext>
            </a:extLst>
          </p:cNvPr>
          <p:cNvSpPr>
            <a:spLocks noGrp="1"/>
          </p:cNvSpPr>
          <p:nvPr>
            <p:ph type="body" sz="quarter" idx="20" hasCustomPrompt="1"/>
          </p:nvPr>
        </p:nvSpPr>
        <p:spPr>
          <a:xfrm>
            <a:off x="228601" y="1489910"/>
            <a:ext cx="3492219" cy="4529890"/>
          </a:xfrm>
          <a:noFill/>
        </p:spPr>
        <p:txBody>
          <a:bodyPr lIns="274320" tIns="91440" rIns="274320" bIns="182880">
            <a:normAutofit/>
          </a:bodyPr>
          <a:lstStyle>
            <a:lvl1pPr>
              <a:spcBef>
                <a:spcPts val="800"/>
              </a:spcBef>
              <a:defRPr sz="2000"/>
            </a:lvl1pPr>
            <a:lvl2pPr marL="569913" indent="-168275">
              <a:spcBef>
                <a:spcPts val="800"/>
              </a:spcBef>
              <a:defRPr sz="1800"/>
            </a:lvl2pPr>
            <a:lvl3pPr marL="914400" indent="-227013">
              <a:spcBef>
                <a:spcPts val="800"/>
              </a:spcBef>
              <a:defRPr sz="1600"/>
            </a:lvl3pPr>
            <a:lvl4pPr marL="1200150" indent="-168275">
              <a:spcBef>
                <a:spcPts val="800"/>
              </a:spcBef>
              <a:defRPr sz="1400"/>
            </a:lvl4pPr>
            <a:lvl5pPr marL="1484313" indent="-168275">
              <a:spcBef>
                <a:spcPts val="800"/>
              </a:spcBef>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Slide Number Placeholder 5">
            <a:extLst>
              <a:ext uri="{FF2B5EF4-FFF2-40B4-BE49-F238E27FC236}">
                <a16:creationId xmlns:a16="http://schemas.microsoft.com/office/drawing/2014/main" id="{22E46218-0BB5-469B-A095-5A084DB822C9}"/>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Tree>
    <p:extLst>
      <p:ext uri="{BB962C8B-B14F-4D97-AF65-F5344CB8AC3E}">
        <p14:creationId xmlns:p14="http://schemas.microsoft.com/office/powerpoint/2010/main" val="240942806"/>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LG12">
    <p:spTree>
      <p:nvGrpSpPr>
        <p:cNvPr id="1" name=""/>
        <p:cNvGrpSpPr/>
        <p:nvPr/>
      </p:nvGrpSpPr>
      <p:grpSpPr>
        <a:xfrm>
          <a:off x="0" y="0"/>
          <a:ext cx="0" cy="0"/>
          <a:chOff x="0" y="0"/>
          <a:chExt cx="0" cy="0"/>
        </a:xfrm>
      </p:grpSpPr>
      <p:sp>
        <p:nvSpPr>
          <p:cNvPr id="15" name="Title 2">
            <a:extLst>
              <a:ext uri="{FF2B5EF4-FFF2-40B4-BE49-F238E27FC236}">
                <a16:creationId xmlns:a16="http://schemas.microsoft.com/office/drawing/2014/main" id="{560563D1-2C62-4FE0-961E-69CA963889EE}"/>
              </a:ext>
            </a:extLst>
          </p:cNvPr>
          <p:cNvSpPr>
            <a:spLocks noGrp="1"/>
          </p:cNvSpPr>
          <p:nvPr>
            <p:ph type="title" hasCustomPrompt="1"/>
          </p:nvPr>
        </p:nvSpPr>
        <p:spPr>
          <a:xfrm>
            <a:off x="228600" y="228600"/>
            <a:ext cx="8686800" cy="1143000"/>
          </a:xfrm>
          <a:solidFill>
            <a:schemeClr val="bg1">
              <a:lumMod val="95000"/>
            </a:schemeClr>
          </a:solidFill>
        </p:spPr>
        <p:txBody>
          <a:bodyPr lIns="274320" tIns="91440" rIns="182880" bIns="91440">
            <a:normAutofit/>
          </a:bodyPr>
          <a:lstStyle>
            <a:lvl1pPr>
              <a:defRPr sz="3200">
                <a:solidFill>
                  <a:schemeClr val="tx2"/>
                </a:solidFill>
              </a:defRPr>
            </a:lvl1pPr>
          </a:lstStyle>
          <a:p>
            <a:r>
              <a:rPr lang="en-US" dirty="0"/>
              <a:t>Click to add title</a:t>
            </a:r>
          </a:p>
        </p:txBody>
      </p:sp>
      <p:sp>
        <p:nvSpPr>
          <p:cNvPr id="5" name="Picture Placeholder 4"/>
          <p:cNvSpPr>
            <a:spLocks noGrp="1"/>
          </p:cNvSpPr>
          <p:nvPr>
            <p:ph type="pic" sz="quarter" idx="13" hasCustomPrompt="1"/>
          </p:nvPr>
        </p:nvSpPr>
        <p:spPr>
          <a:xfrm>
            <a:off x="3829455" y="1491217"/>
            <a:ext cx="2438400" cy="1371598"/>
          </a:xfrm>
          <a:pattFill prst="lgCheck">
            <a:fgClr>
              <a:schemeClr val="bg2"/>
            </a:fgClr>
            <a:bgClr>
              <a:schemeClr val="bg1"/>
            </a:bgClr>
          </a:pattFill>
        </p:spPr>
        <p:txBody>
          <a:bodyPr anchor="ctr" anchorCtr="1">
            <a:normAutofit/>
          </a:bodyPr>
          <a:lstStyle>
            <a:lvl1pPr marL="0" indent="0">
              <a:buNone/>
              <a:defRPr sz="1600"/>
            </a:lvl1pPr>
          </a:lstStyle>
          <a:p>
            <a:r>
              <a:rPr lang="en-US" dirty="0"/>
              <a:t>Click icon to insert graphic</a:t>
            </a:r>
          </a:p>
        </p:txBody>
      </p:sp>
      <p:sp>
        <p:nvSpPr>
          <p:cNvPr id="7" name="Picture Placeholder 4"/>
          <p:cNvSpPr>
            <a:spLocks noGrp="1"/>
          </p:cNvSpPr>
          <p:nvPr>
            <p:ph type="pic" sz="quarter" idx="14" hasCustomPrompt="1"/>
          </p:nvPr>
        </p:nvSpPr>
        <p:spPr>
          <a:xfrm>
            <a:off x="6477000" y="1491217"/>
            <a:ext cx="2438400" cy="1371598"/>
          </a:xfrm>
          <a:pattFill prst="lgCheck">
            <a:fgClr>
              <a:schemeClr val="bg2"/>
            </a:fgClr>
            <a:bgClr>
              <a:schemeClr val="bg1"/>
            </a:bgClr>
          </a:pattFill>
        </p:spPr>
        <p:txBody>
          <a:bodyPr anchor="ctr" anchorCtr="1">
            <a:normAutofit/>
          </a:bodyPr>
          <a:lstStyle>
            <a:lvl1pPr marL="0" marR="0" indent="0" algn="l"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graphic</a:t>
            </a:r>
          </a:p>
        </p:txBody>
      </p:sp>
      <p:sp>
        <p:nvSpPr>
          <p:cNvPr id="17" name="Picture Placeholder 4"/>
          <p:cNvSpPr>
            <a:spLocks noGrp="1"/>
          </p:cNvSpPr>
          <p:nvPr>
            <p:ph type="pic" sz="quarter" idx="15" hasCustomPrompt="1"/>
          </p:nvPr>
        </p:nvSpPr>
        <p:spPr>
          <a:xfrm>
            <a:off x="3829455" y="3069709"/>
            <a:ext cx="2438396" cy="1371598"/>
          </a:xfrm>
          <a:pattFill prst="lgCheck">
            <a:fgClr>
              <a:schemeClr val="bg2"/>
            </a:fgClr>
            <a:bgClr>
              <a:schemeClr val="bg1"/>
            </a:bgClr>
          </a:pattFill>
        </p:spPr>
        <p:txBody>
          <a:bodyPr anchor="ctr" anchorCtr="1">
            <a:normAutofit/>
          </a:bodyPr>
          <a:lstStyle>
            <a:lvl1pPr marL="0" indent="0">
              <a:buNone/>
              <a:defRPr sz="1600"/>
            </a:lvl1pPr>
          </a:lstStyle>
          <a:p>
            <a:r>
              <a:rPr lang="en-US" dirty="0"/>
              <a:t>Click icon to insert graphic</a:t>
            </a:r>
          </a:p>
        </p:txBody>
      </p:sp>
      <p:sp>
        <p:nvSpPr>
          <p:cNvPr id="18" name="Picture Placeholder 4"/>
          <p:cNvSpPr>
            <a:spLocks noGrp="1"/>
          </p:cNvSpPr>
          <p:nvPr>
            <p:ph type="pic" sz="quarter" idx="16" hasCustomPrompt="1"/>
          </p:nvPr>
        </p:nvSpPr>
        <p:spPr>
          <a:xfrm>
            <a:off x="6476998" y="3071591"/>
            <a:ext cx="2438402" cy="1371598"/>
          </a:xfrm>
          <a:pattFill prst="lgCheck">
            <a:fgClr>
              <a:schemeClr val="bg2"/>
            </a:fgClr>
            <a:bgClr>
              <a:schemeClr val="bg1"/>
            </a:bgClr>
          </a:pattFill>
        </p:spPr>
        <p:txBody>
          <a:bodyPr anchor="ctr" anchorCtr="1">
            <a:normAutofit/>
          </a:bodyPr>
          <a:lstStyle>
            <a:lvl1pPr marL="0" marR="0" indent="0" algn="l"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graphic</a:t>
            </a:r>
          </a:p>
        </p:txBody>
      </p:sp>
      <p:sp>
        <p:nvSpPr>
          <p:cNvPr id="19" name="Picture Placeholder 4"/>
          <p:cNvSpPr>
            <a:spLocks noGrp="1"/>
          </p:cNvSpPr>
          <p:nvPr>
            <p:ph type="pic" sz="quarter" idx="17" hasCustomPrompt="1"/>
          </p:nvPr>
        </p:nvSpPr>
        <p:spPr>
          <a:xfrm>
            <a:off x="3829455" y="4648202"/>
            <a:ext cx="2438392" cy="1371598"/>
          </a:xfrm>
          <a:pattFill prst="lgCheck">
            <a:fgClr>
              <a:schemeClr val="bg2"/>
            </a:fgClr>
            <a:bgClr>
              <a:schemeClr val="bg1"/>
            </a:bgClr>
          </a:pattFill>
        </p:spPr>
        <p:txBody>
          <a:bodyPr anchor="ctr" anchorCtr="1">
            <a:normAutofit/>
          </a:bodyPr>
          <a:lstStyle>
            <a:lvl1pPr marL="0" indent="0">
              <a:buNone/>
              <a:defRPr sz="1600"/>
            </a:lvl1pPr>
          </a:lstStyle>
          <a:p>
            <a:r>
              <a:rPr lang="en-US" dirty="0"/>
              <a:t>Click icon to insert graphic</a:t>
            </a:r>
          </a:p>
        </p:txBody>
      </p:sp>
      <p:sp>
        <p:nvSpPr>
          <p:cNvPr id="20" name="Picture Placeholder 4"/>
          <p:cNvSpPr>
            <a:spLocks noGrp="1"/>
          </p:cNvSpPr>
          <p:nvPr>
            <p:ph type="pic" sz="quarter" idx="18" hasCustomPrompt="1"/>
          </p:nvPr>
        </p:nvSpPr>
        <p:spPr>
          <a:xfrm>
            <a:off x="6476994" y="4648202"/>
            <a:ext cx="2438406" cy="1371598"/>
          </a:xfrm>
          <a:pattFill prst="lgCheck">
            <a:fgClr>
              <a:schemeClr val="bg2"/>
            </a:fgClr>
            <a:bgClr>
              <a:schemeClr val="bg1"/>
            </a:bgClr>
          </a:pattFill>
        </p:spPr>
        <p:txBody>
          <a:bodyPr anchor="ctr" anchorCtr="1">
            <a:normAutofit/>
          </a:bodyPr>
          <a:lstStyle>
            <a:lvl1pPr marL="0" marR="0" indent="0" algn="l" defTabSz="914400" rtl="0" eaLnBrk="1" fontAlgn="auto" latinLnBrk="0" hangingPunct="1">
              <a:lnSpc>
                <a:spcPct val="100000"/>
              </a:lnSpc>
              <a:spcBef>
                <a:spcPts val="1000"/>
              </a:spcBef>
              <a:spcAft>
                <a:spcPts val="0"/>
              </a:spcAft>
              <a:buClr>
                <a:schemeClr val="tx1"/>
              </a:buClr>
              <a:buSzPct val="90000"/>
              <a:buFont typeface="Wingdings" pitchFamily="2" charset="2"/>
              <a:buNone/>
              <a:tabLst/>
              <a:defRPr sz="1600"/>
            </a:lvl1pPr>
          </a:lstStyle>
          <a:p>
            <a:r>
              <a:rPr lang="en-US" dirty="0"/>
              <a:t>Click icon to insert graphic</a:t>
            </a:r>
          </a:p>
        </p:txBody>
      </p:sp>
      <p:cxnSp>
        <p:nvCxnSpPr>
          <p:cNvPr id="21" name="Straight Connector 20"/>
          <p:cNvCxnSpPr>
            <a:cxnSpLocks/>
          </p:cNvCxnSpPr>
          <p:nvPr userDrawn="1"/>
        </p:nvCxnSpPr>
        <p:spPr>
          <a:xfrm>
            <a:off x="6376480" y="1489909"/>
            <a:ext cx="0" cy="4529891"/>
          </a:xfrm>
          <a:prstGeom prst="line">
            <a:avLst/>
          </a:prstGeom>
          <a:ln w="3810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p:cNvCxnSpPr>
          <p:nvPr userDrawn="1"/>
        </p:nvCxnSpPr>
        <p:spPr>
          <a:xfrm>
            <a:off x="3829455" y="2966262"/>
            <a:ext cx="5085941" cy="0"/>
          </a:xfrm>
          <a:prstGeom prst="line">
            <a:avLst/>
          </a:prstGeom>
          <a:ln w="3810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p:cNvCxnSpPr>
          <p:nvPr userDrawn="1"/>
        </p:nvCxnSpPr>
        <p:spPr>
          <a:xfrm>
            <a:off x="3829455" y="4544754"/>
            <a:ext cx="5085941" cy="0"/>
          </a:xfrm>
          <a:prstGeom prst="line">
            <a:avLst/>
          </a:prstGeom>
          <a:ln w="3810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6C69C8B9-218A-4AF7-A17F-887D84666997}"/>
              </a:ext>
            </a:extLst>
          </p:cNvPr>
          <p:cNvSpPr>
            <a:spLocks noGrp="1"/>
          </p:cNvSpPr>
          <p:nvPr>
            <p:ph type="ftr" sz="quarter" idx="19"/>
          </p:nvPr>
        </p:nvSpPr>
        <p:spPr/>
        <p:txBody>
          <a:bodyPr/>
          <a:lstStyle/>
          <a:p>
            <a:endParaRPr lang="en-US" dirty="0"/>
          </a:p>
        </p:txBody>
      </p:sp>
      <p:sp>
        <p:nvSpPr>
          <p:cNvPr id="24" name="Text Placeholder 23">
            <a:extLst>
              <a:ext uri="{FF2B5EF4-FFF2-40B4-BE49-F238E27FC236}">
                <a16:creationId xmlns:a16="http://schemas.microsoft.com/office/drawing/2014/main" id="{7E24CE09-56D7-4DC8-951C-E2BAE950EA04}"/>
              </a:ext>
            </a:extLst>
          </p:cNvPr>
          <p:cNvSpPr>
            <a:spLocks noGrp="1"/>
          </p:cNvSpPr>
          <p:nvPr>
            <p:ph type="body" sz="quarter" idx="20" hasCustomPrompt="1"/>
          </p:nvPr>
        </p:nvSpPr>
        <p:spPr>
          <a:xfrm>
            <a:off x="228601" y="1489910"/>
            <a:ext cx="3492219" cy="4529890"/>
          </a:xfrm>
          <a:noFill/>
        </p:spPr>
        <p:txBody>
          <a:bodyPr lIns="274320" tIns="137160" rIns="274320" bIns="182880">
            <a:normAutofit/>
          </a:bodyPr>
          <a:lstStyle>
            <a:lvl1pPr marL="0" indent="0">
              <a:spcBef>
                <a:spcPts val="800"/>
              </a:spcBef>
              <a:buNone/>
              <a:defRPr sz="2000"/>
            </a:lvl1pPr>
            <a:lvl2pPr marL="401638" indent="0">
              <a:spcBef>
                <a:spcPts val="800"/>
              </a:spcBef>
              <a:buNone/>
              <a:defRPr sz="1800"/>
            </a:lvl2pPr>
            <a:lvl3pPr marL="687387" indent="0">
              <a:spcBef>
                <a:spcPts val="800"/>
              </a:spcBef>
              <a:buNone/>
              <a:defRPr sz="1600"/>
            </a:lvl3pPr>
            <a:lvl4pPr marL="1031875" indent="0">
              <a:spcBef>
                <a:spcPts val="800"/>
              </a:spcBef>
              <a:buNone/>
              <a:defRPr sz="1400"/>
            </a:lvl4pPr>
            <a:lvl5pPr marL="1316038" indent="0">
              <a:spcBef>
                <a:spcPts val="800"/>
              </a:spcBef>
              <a:buNone/>
              <a:defRPr sz="1200"/>
            </a:lvl5pPr>
          </a:lstStyle>
          <a:p>
            <a:pPr lvl="0"/>
            <a:r>
              <a:rPr lang="en-US" dirty="0"/>
              <a:t>Click to add content in paragraph form</a:t>
            </a:r>
          </a:p>
        </p:txBody>
      </p:sp>
      <p:sp>
        <p:nvSpPr>
          <p:cNvPr id="25" name="Slide Number Placeholder 5">
            <a:extLst>
              <a:ext uri="{FF2B5EF4-FFF2-40B4-BE49-F238E27FC236}">
                <a16:creationId xmlns:a16="http://schemas.microsoft.com/office/drawing/2014/main" id="{22E46218-0BB5-469B-A095-5A084DB822C9}"/>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Tree>
    <p:extLst>
      <p:ext uri="{BB962C8B-B14F-4D97-AF65-F5344CB8AC3E}">
        <p14:creationId xmlns:p14="http://schemas.microsoft.com/office/powerpoint/2010/main" val="2596699304"/>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LG13">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CE8D20C6-B519-48ED-9FF9-D06ECAD77F4A}"/>
              </a:ext>
            </a:extLst>
          </p:cNvPr>
          <p:cNvCxnSpPr>
            <a:cxnSpLocks/>
          </p:cNvCxnSpPr>
          <p:nvPr userDrawn="1"/>
        </p:nvCxnSpPr>
        <p:spPr>
          <a:xfrm>
            <a:off x="3975360" y="4171950"/>
            <a:ext cx="4940040" cy="0"/>
          </a:xfrm>
          <a:prstGeom prst="line">
            <a:avLst/>
          </a:prstGeom>
          <a:ln w="3810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4EA1481-DF2C-4EA4-951E-D26FEFBBB1EB}"/>
              </a:ext>
            </a:extLst>
          </p:cNvPr>
          <p:cNvCxnSpPr>
            <a:cxnSpLocks/>
          </p:cNvCxnSpPr>
          <p:nvPr userDrawn="1"/>
        </p:nvCxnSpPr>
        <p:spPr>
          <a:xfrm>
            <a:off x="3975360" y="2146300"/>
            <a:ext cx="4940040" cy="0"/>
          </a:xfrm>
          <a:prstGeom prst="line">
            <a:avLst/>
          </a:prstGeom>
          <a:ln w="3810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228602" y="1319212"/>
            <a:ext cx="3636391" cy="4776787"/>
          </a:xfrm>
          <a:noFill/>
        </p:spPr>
        <p:txBody>
          <a:bodyPr lIns="182880" tIns="137160" rIns="182880" bIns="137160">
            <a:normAutofit/>
          </a:bodyPr>
          <a:lstStyle>
            <a:lvl1pPr marL="0" indent="0">
              <a:spcBef>
                <a:spcPts val="600"/>
              </a:spcBef>
              <a:buNone/>
              <a:defRPr sz="1800" baseline="0"/>
            </a:lvl1pPr>
            <a:lvl2pPr marL="457200" indent="0">
              <a:spcBef>
                <a:spcPts val="600"/>
              </a:spcBef>
              <a:buNone/>
              <a:defRPr sz="1800"/>
            </a:lvl2pPr>
            <a:lvl3pPr marL="914400" indent="0">
              <a:spcBef>
                <a:spcPts val="600"/>
              </a:spcBef>
              <a:buNone/>
              <a:defRPr sz="1800"/>
            </a:lvl3pPr>
            <a:lvl4pPr marL="1371600" indent="0">
              <a:spcBef>
                <a:spcPts val="600"/>
              </a:spcBef>
              <a:buNone/>
              <a:defRPr sz="1800"/>
            </a:lvl4pPr>
            <a:lvl5pPr marL="1828800" indent="0">
              <a:spcBef>
                <a:spcPts val="600"/>
              </a:spcBef>
              <a:buNone/>
              <a:defRPr sz="1800"/>
            </a:lvl5pPr>
          </a:lstStyle>
          <a:p>
            <a:pPr lvl="0"/>
            <a:r>
              <a:rPr lang="en-US" dirty="0"/>
              <a:t>Click to add content </a:t>
            </a:r>
            <a:br>
              <a:rPr lang="en-US" dirty="0"/>
            </a:br>
            <a:r>
              <a:rPr lang="en-US" dirty="0"/>
              <a:t>in paragraph form</a:t>
            </a:r>
          </a:p>
        </p:txBody>
      </p:sp>
      <p:sp>
        <p:nvSpPr>
          <p:cNvPr id="12" name="Title 11"/>
          <p:cNvSpPr>
            <a:spLocks noGrp="1"/>
          </p:cNvSpPr>
          <p:nvPr>
            <p:ph type="title"/>
          </p:nvPr>
        </p:nvSpPr>
        <p:spPr>
          <a:xfrm>
            <a:off x="228601" y="236421"/>
            <a:ext cx="3636387" cy="982329"/>
          </a:xfrm>
          <a:solidFill>
            <a:schemeClr val="bg1">
              <a:lumMod val="95000"/>
            </a:schemeClr>
          </a:solidFill>
        </p:spPr>
        <p:txBody>
          <a:bodyPr lIns="182880" tIns="137160" rIns="182880" bIns="137160">
            <a:normAutofit/>
          </a:bodyPr>
          <a:lstStyle>
            <a:lvl1pPr>
              <a:defRPr sz="2600">
                <a:solidFill>
                  <a:schemeClr val="tx2"/>
                </a:solidFill>
              </a:defRPr>
            </a:lvl1pPr>
          </a:lstStyle>
          <a:p>
            <a:endParaRPr lang="en-US" dirty="0"/>
          </a:p>
        </p:txBody>
      </p:sp>
      <p:sp>
        <p:nvSpPr>
          <p:cNvPr id="2" name="Footer Placeholder 1">
            <a:extLst>
              <a:ext uri="{FF2B5EF4-FFF2-40B4-BE49-F238E27FC236}">
                <a16:creationId xmlns:a16="http://schemas.microsoft.com/office/drawing/2014/main" id="{6C69C8B9-218A-4AF7-A17F-887D84666997}"/>
              </a:ext>
            </a:extLst>
          </p:cNvPr>
          <p:cNvSpPr>
            <a:spLocks noGrp="1"/>
          </p:cNvSpPr>
          <p:nvPr>
            <p:ph type="ftr" sz="quarter" idx="19"/>
          </p:nvPr>
        </p:nvSpPr>
        <p:spPr/>
        <p:txBody>
          <a:bodyPr/>
          <a:lstStyle/>
          <a:p>
            <a:endParaRPr lang="en-US" dirty="0"/>
          </a:p>
        </p:txBody>
      </p:sp>
      <p:sp>
        <p:nvSpPr>
          <p:cNvPr id="8" name="Text Placeholder 7">
            <a:extLst>
              <a:ext uri="{FF2B5EF4-FFF2-40B4-BE49-F238E27FC236}">
                <a16:creationId xmlns:a16="http://schemas.microsoft.com/office/drawing/2014/main" id="{4541E21D-3CF3-4D34-8E6E-AB7B51AB4224}"/>
              </a:ext>
            </a:extLst>
          </p:cNvPr>
          <p:cNvSpPr>
            <a:spLocks noGrp="1"/>
          </p:cNvSpPr>
          <p:nvPr>
            <p:ph type="body" sz="quarter" idx="20" hasCustomPrompt="1"/>
          </p:nvPr>
        </p:nvSpPr>
        <p:spPr>
          <a:xfrm>
            <a:off x="3975360" y="747984"/>
            <a:ext cx="2362200" cy="1283749"/>
          </a:xfrm>
          <a:solidFill>
            <a:schemeClr val="bg1">
              <a:lumMod val="95000"/>
            </a:schemeClr>
          </a:solidFill>
        </p:spPr>
        <p:txBody>
          <a:bodyPr lIns="137160" tIns="91440" rIns="137160" bIns="91440" anchor="t" anchorCtr="0">
            <a:normAutofit/>
          </a:bodyPr>
          <a:lstStyle>
            <a:lvl1pPr marL="0" indent="0">
              <a:buNone/>
              <a:defRPr sz="1200" b="0"/>
            </a:lvl1pPr>
          </a:lstStyle>
          <a:p>
            <a:pPr lvl="0"/>
            <a:r>
              <a:rPr lang="en-US" dirty="0"/>
              <a:t>Click to add content</a:t>
            </a:r>
          </a:p>
        </p:txBody>
      </p:sp>
      <p:sp>
        <p:nvSpPr>
          <p:cNvPr id="10" name="Text Placeholder 9">
            <a:extLst>
              <a:ext uri="{FF2B5EF4-FFF2-40B4-BE49-F238E27FC236}">
                <a16:creationId xmlns:a16="http://schemas.microsoft.com/office/drawing/2014/main" id="{E21802C2-7A92-4889-94DD-73D9C2C1E842}"/>
              </a:ext>
            </a:extLst>
          </p:cNvPr>
          <p:cNvSpPr>
            <a:spLocks noGrp="1"/>
          </p:cNvSpPr>
          <p:nvPr>
            <p:ph type="body" sz="quarter" idx="22" hasCustomPrompt="1"/>
          </p:nvPr>
        </p:nvSpPr>
        <p:spPr>
          <a:xfrm>
            <a:off x="3975360" y="235148"/>
            <a:ext cx="2362200" cy="475930"/>
          </a:xfrm>
          <a:solidFill>
            <a:schemeClr val="bg2"/>
          </a:solidFill>
        </p:spPr>
        <p:txBody>
          <a:bodyPr lIns="137160" tIns="91440" rIns="137160" bIns="91440" anchor="ctr" anchorCtr="0">
            <a:normAutofit/>
          </a:bodyPr>
          <a:lstStyle>
            <a:lvl1pPr marL="0" indent="0">
              <a:buNone/>
              <a:defRPr sz="150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add title</a:t>
            </a:r>
          </a:p>
        </p:txBody>
      </p:sp>
      <p:sp>
        <p:nvSpPr>
          <p:cNvPr id="25" name="Text Placeholder 7">
            <a:extLst>
              <a:ext uri="{FF2B5EF4-FFF2-40B4-BE49-F238E27FC236}">
                <a16:creationId xmlns:a16="http://schemas.microsoft.com/office/drawing/2014/main" id="{8407CD77-AE82-4BB1-9606-69AC0E4F04F1}"/>
              </a:ext>
            </a:extLst>
          </p:cNvPr>
          <p:cNvSpPr>
            <a:spLocks noGrp="1"/>
          </p:cNvSpPr>
          <p:nvPr>
            <p:ph type="body" sz="quarter" idx="23" hasCustomPrompt="1"/>
          </p:nvPr>
        </p:nvSpPr>
        <p:spPr>
          <a:xfrm>
            <a:off x="6553200" y="747984"/>
            <a:ext cx="2362200" cy="1283749"/>
          </a:xfrm>
          <a:solidFill>
            <a:schemeClr val="bg1">
              <a:lumMod val="95000"/>
            </a:schemeClr>
          </a:solidFill>
        </p:spPr>
        <p:txBody>
          <a:bodyPr lIns="137160" tIns="91440" rIns="137160" bIns="91440" anchor="t" anchorCtr="0">
            <a:normAutofit/>
          </a:bodyPr>
          <a:lstStyle>
            <a:lvl1pPr marL="0" indent="0">
              <a:buNone/>
              <a:defRPr sz="1200" b="0"/>
            </a:lvl1pPr>
          </a:lstStyle>
          <a:p>
            <a:pPr lvl="0"/>
            <a:r>
              <a:rPr lang="en-US" dirty="0"/>
              <a:t>Click to add content</a:t>
            </a:r>
          </a:p>
        </p:txBody>
      </p:sp>
      <p:sp>
        <p:nvSpPr>
          <p:cNvPr id="26" name="Text Placeholder 9">
            <a:extLst>
              <a:ext uri="{FF2B5EF4-FFF2-40B4-BE49-F238E27FC236}">
                <a16:creationId xmlns:a16="http://schemas.microsoft.com/office/drawing/2014/main" id="{9143F836-F792-4138-BF11-385799ECC0F1}"/>
              </a:ext>
            </a:extLst>
          </p:cNvPr>
          <p:cNvSpPr>
            <a:spLocks noGrp="1"/>
          </p:cNvSpPr>
          <p:nvPr>
            <p:ph type="body" sz="quarter" idx="24" hasCustomPrompt="1"/>
          </p:nvPr>
        </p:nvSpPr>
        <p:spPr>
          <a:xfrm>
            <a:off x="6553200" y="233363"/>
            <a:ext cx="2362200" cy="475930"/>
          </a:xfrm>
          <a:solidFill>
            <a:schemeClr val="bg2"/>
          </a:solidFill>
        </p:spPr>
        <p:txBody>
          <a:bodyPr lIns="137160" tIns="91440" rIns="137160" bIns="91440" anchor="ctr" anchorCtr="0">
            <a:normAutofit/>
          </a:bodyPr>
          <a:lstStyle>
            <a:lvl1pPr marL="0" indent="0">
              <a:buNone/>
              <a:defRPr sz="150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add title</a:t>
            </a:r>
          </a:p>
        </p:txBody>
      </p:sp>
      <p:sp>
        <p:nvSpPr>
          <p:cNvPr id="27" name="Text Placeholder 7">
            <a:extLst>
              <a:ext uri="{FF2B5EF4-FFF2-40B4-BE49-F238E27FC236}">
                <a16:creationId xmlns:a16="http://schemas.microsoft.com/office/drawing/2014/main" id="{4D93C186-A8AF-49C6-8606-806232996C06}"/>
              </a:ext>
            </a:extLst>
          </p:cNvPr>
          <p:cNvSpPr>
            <a:spLocks noGrp="1"/>
          </p:cNvSpPr>
          <p:nvPr>
            <p:ph type="body" sz="quarter" idx="25" hasCustomPrompt="1"/>
          </p:nvPr>
        </p:nvSpPr>
        <p:spPr>
          <a:xfrm>
            <a:off x="3975360" y="2767196"/>
            <a:ext cx="2362200" cy="1283749"/>
          </a:xfrm>
          <a:solidFill>
            <a:schemeClr val="bg1">
              <a:lumMod val="95000"/>
            </a:schemeClr>
          </a:solidFill>
        </p:spPr>
        <p:txBody>
          <a:bodyPr lIns="137160" tIns="91440" rIns="137160" bIns="91440" anchor="t" anchorCtr="0">
            <a:normAutofit/>
          </a:bodyPr>
          <a:lstStyle>
            <a:lvl1pPr marL="0" indent="0">
              <a:buNone/>
              <a:defRPr sz="1200" b="0"/>
            </a:lvl1pPr>
          </a:lstStyle>
          <a:p>
            <a:pPr lvl="0"/>
            <a:r>
              <a:rPr lang="en-US" dirty="0"/>
              <a:t>Click to add content</a:t>
            </a:r>
          </a:p>
        </p:txBody>
      </p:sp>
      <p:sp>
        <p:nvSpPr>
          <p:cNvPr id="28" name="Text Placeholder 9">
            <a:extLst>
              <a:ext uri="{FF2B5EF4-FFF2-40B4-BE49-F238E27FC236}">
                <a16:creationId xmlns:a16="http://schemas.microsoft.com/office/drawing/2014/main" id="{CB97DF72-1EAC-4527-B568-9E54C3D33947}"/>
              </a:ext>
            </a:extLst>
          </p:cNvPr>
          <p:cNvSpPr>
            <a:spLocks noGrp="1"/>
          </p:cNvSpPr>
          <p:nvPr>
            <p:ph type="body" sz="quarter" idx="26" hasCustomPrompt="1"/>
          </p:nvPr>
        </p:nvSpPr>
        <p:spPr>
          <a:xfrm>
            <a:off x="3975360" y="2254041"/>
            <a:ext cx="2362200" cy="475930"/>
          </a:xfrm>
          <a:solidFill>
            <a:schemeClr val="bg2"/>
          </a:solidFill>
        </p:spPr>
        <p:txBody>
          <a:bodyPr lIns="137160" tIns="91440" rIns="137160" bIns="91440" anchor="ctr" anchorCtr="0">
            <a:normAutofit/>
          </a:bodyPr>
          <a:lstStyle>
            <a:lvl1pPr marL="0" indent="0">
              <a:buNone/>
              <a:defRPr sz="150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add title</a:t>
            </a:r>
          </a:p>
        </p:txBody>
      </p:sp>
      <p:sp>
        <p:nvSpPr>
          <p:cNvPr id="29" name="Text Placeholder 7">
            <a:extLst>
              <a:ext uri="{FF2B5EF4-FFF2-40B4-BE49-F238E27FC236}">
                <a16:creationId xmlns:a16="http://schemas.microsoft.com/office/drawing/2014/main" id="{B9B25023-D3FE-43B8-BAF3-175FCB4494F0}"/>
              </a:ext>
            </a:extLst>
          </p:cNvPr>
          <p:cNvSpPr>
            <a:spLocks noGrp="1"/>
          </p:cNvSpPr>
          <p:nvPr>
            <p:ph type="body" sz="quarter" idx="27" hasCustomPrompt="1"/>
          </p:nvPr>
        </p:nvSpPr>
        <p:spPr>
          <a:xfrm>
            <a:off x="6553200" y="2773181"/>
            <a:ext cx="2362200" cy="1283749"/>
          </a:xfrm>
          <a:solidFill>
            <a:schemeClr val="bg1">
              <a:lumMod val="95000"/>
            </a:schemeClr>
          </a:solidFill>
        </p:spPr>
        <p:txBody>
          <a:bodyPr lIns="137160" tIns="91440" rIns="137160" bIns="91440" anchor="t" anchorCtr="0">
            <a:normAutofit/>
          </a:bodyPr>
          <a:lstStyle>
            <a:lvl1pPr marL="0" indent="0">
              <a:buNone/>
              <a:defRPr sz="1200" b="0"/>
            </a:lvl1pPr>
          </a:lstStyle>
          <a:p>
            <a:pPr lvl="0"/>
            <a:r>
              <a:rPr lang="en-US" dirty="0"/>
              <a:t>Click to add content</a:t>
            </a:r>
          </a:p>
        </p:txBody>
      </p:sp>
      <p:sp>
        <p:nvSpPr>
          <p:cNvPr id="30" name="Text Placeholder 9">
            <a:extLst>
              <a:ext uri="{FF2B5EF4-FFF2-40B4-BE49-F238E27FC236}">
                <a16:creationId xmlns:a16="http://schemas.microsoft.com/office/drawing/2014/main" id="{2AAB815F-2BA3-4431-A349-6B0A7B78EC0A}"/>
              </a:ext>
            </a:extLst>
          </p:cNvPr>
          <p:cNvSpPr>
            <a:spLocks noGrp="1"/>
          </p:cNvSpPr>
          <p:nvPr>
            <p:ph type="body" sz="quarter" idx="28" hasCustomPrompt="1"/>
          </p:nvPr>
        </p:nvSpPr>
        <p:spPr>
          <a:xfrm>
            <a:off x="6553200" y="2258241"/>
            <a:ext cx="2362200" cy="475930"/>
          </a:xfrm>
          <a:solidFill>
            <a:schemeClr val="bg2"/>
          </a:solidFill>
        </p:spPr>
        <p:txBody>
          <a:bodyPr lIns="137160" tIns="91440" rIns="137160" bIns="91440" anchor="ctr" anchorCtr="0">
            <a:normAutofit/>
          </a:bodyPr>
          <a:lstStyle>
            <a:lvl1pPr marL="0" indent="0">
              <a:buNone/>
              <a:defRPr sz="150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add title</a:t>
            </a:r>
          </a:p>
        </p:txBody>
      </p:sp>
      <p:sp>
        <p:nvSpPr>
          <p:cNvPr id="31" name="Text Placeholder 7">
            <a:extLst>
              <a:ext uri="{FF2B5EF4-FFF2-40B4-BE49-F238E27FC236}">
                <a16:creationId xmlns:a16="http://schemas.microsoft.com/office/drawing/2014/main" id="{C0F2AE8A-C5B1-4888-AD54-D509ED9FFAC7}"/>
              </a:ext>
            </a:extLst>
          </p:cNvPr>
          <p:cNvSpPr>
            <a:spLocks noGrp="1"/>
          </p:cNvSpPr>
          <p:nvPr>
            <p:ph type="body" sz="quarter" idx="29" hasCustomPrompt="1"/>
          </p:nvPr>
        </p:nvSpPr>
        <p:spPr>
          <a:xfrm>
            <a:off x="3975360" y="4799021"/>
            <a:ext cx="2362200" cy="1283749"/>
          </a:xfrm>
          <a:solidFill>
            <a:schemeClr val="bg1">
              <a:lumMod val="95000"/>
            </a:schemeClr>
          </a:solidFill>
        </p:spPr>
        <p:txBody>
          <a:bodyPr lIns="137160" tIns="91440" rIns="137160" bIns="91440" anchor="t" anchorCtr="0">
            <a:normAutofit/>
          </a:bodyPr>
          <a:lstStyle>
            <a:lvl1pPr marL="0" indent="0">
              <a:buNone/>
              <a:defRPr sz="1200" b="0"/>
            </a:lvl1pPr>
          </a:lstStyle>
          <a:p>
            <a:pPr lvl="0"/>
            <a:r>
              <a:rPr lang="en-US" dirty="0"/>
              <a:t>Click to add content</a:t>
            </a:r>
          </a:p>
        </p:txBody>
      </p:sp>
      <p:sp>
        <p:nvSpPr>
          <p:cNvPr id="32" name="Text Placeholder 9">
            <a:extLst>
              <a:ext uri="{FF2B5EF4-FFF2-40B4-BE49-F238E27FC236}">
                <a16:creationId xmlns:a16="http://schemas.microsoft.com/office/drawing/2014/main" id="{3155808C-DBC4-4738-BC1F-24FF7EEDB04E}"/>
              </a:ext>
            </a:extLst>
          </p:cNvPr>
          <p:cNvSpPr>
            <a:spLocks noGrp="1"/>
          </p:cNvSpPr>
          <p:nvPr>
            <p:ph type="body" sz="quarter" idx="30" hasCustomPrompt="1"/>
          </p:nvPr>
        </p:nvSpPr>
        <p:spPr>
          <a:xfrm>
            <a:off x="3975360" y="4284400"/>
            <a:ext cx="2362200" cy="475930"/>
          </a:xfrm>
          <a:solidFill>
            <a:schemeClr val="bg2"/>
          </a:solidFill>
        </p:spPr>
        <p:txBody>
          <a:bodyPr lIns="137160" tIns="91440" rIns="137160" bIns="91440" anchor="ctr" anchorCtr="0">
            <a:normAutofit/>
          </a:bodyPr>
          <a:lstStyle>
            <a:lvl1pPr marL="0" indent="0">
              <a:buNone/>
              <a:defRPr sz="150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add title</a:t>
            </a:r>
          </a:p>
        </p:txBody>
      </p:sp>
      <p:sp>
        <p:nvSpPr>
          <p:cNvPr id="33" name="Text Placeholder 7">
            <a:extLst>
              <a:ext uri="{FF2B5EF4-FFF2-40B4-BE49-F238E27FC236}">
                <a16:creationId xmlns:a16="http://schemas.microsoft.com/office/drawing/2014/main" id="{1C19F738-4789-4AB8-90C5-502482D54C42}"/>
              </a:ext>
            </a:extLst>
          </p:cNvPr>
          <p:cNvSpPr>
            <a:spLocks noGrp="1"/>
          </p:cNvSpPr>
          <p:nvPr>
            <p:ph type="body" sz="quarter" idx="31" hasCustomPrompt="1"/>
          </p:nvPr>
        </p:nvSpPr>
        <p:spPr>
          <a:xfrm>
            <a:off x="6553200" y="4799021"/>
            <a:ext cx="2362200" cy="1283749"/>
          </a:xfrm>
          <a:solidFill>
            <a:schemeClr val="bg1">
              <a:lumMod val="95000"/>
            </a:schemeClr>
          </a:solidFill>
        </p:spPr>
        <p:txBody>
          <a:bodyPr lIns="137160" tIns="91440" rIns="137160" bIns="91440" anchor="t" anchorCtr="0">
            <a:normAutofit/>
          </a:bodyPr>
          <a:lstStyle>
            <a:lvl1pPr marL="0" indent="0">
              <a:buNone/>
              <a:defRPr sz="1200" b="0"/>
            </a:lvl1pPr>
          </a:lstStyle>
          <a:p>
            <a:pPr lvl="0"/>
            <a:r>
              <a:rPr lang="en-US" dirty="0"/>
              <a:t>Click to add content</a:t>
            </a:r>
          </a:p>
        </p:txBody>
      </p:sp>
      <p:sp>
        <p:nvSpPr>
          <p:cNvPr id="34" name="Text Placeholder 9">
            <a:extLst>
              <a:ext uri="{FF2B5EF4-FFF2-40B4-BE49-F238E27FC236}">
                <a16:creationId xmlns:a16="http://schemas.microsoft.com/office/drawing/2014/main" id="{BB4A51F3-5B6E-41AD-AED0-8D7F7C790857}"/>
              </a:ext>
            </a:extLst>
          </p:cNvPr>
          <p:cNvSpPr>
            <a:spLocks noGrp="1"/>
          </p:cNvSpPr>
          <p:nvPr>
            <p:ph type="body" sz="quarter" idx="32" hasCustomPrompt="1"/>
          </p:nvPr>
        </p:nvSpPr>
        <p:spPr>
          <a:xfrm>
            <a:off x="6553200" y="4284400"/>
            <a:ext cx="2362200" cy="475930"/>
          </a:xfrm>
          <a:solidFill>
            <a:schemeClr val="bg2"/>
          </a:solidFill>
        </p:spPr>
        <p:txBody>
          <a:bodyPr lIns="137160" tIns="91440" rIns="137160" bIns="91440" anchor="ctr" anchorCtr="0">
            <a:normAutofit/>
          </a:bodyPr>
          <a:lstStyle>
            <a:lvl1pPr marL="0" indent="0">
              <a:buNone/>
              <a:defRPr sz="150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add title</a:t>
            </a:r>
          </a:p>
        </p:txBody>
      </p:sp>
      <p:cxnSp>
        <p:nvCxnSpPr>
          <p:cNvPr id="24" name="Straight Connector 23">
            <a:extLst>
              <a:ext uri="{FF2B5EF4-FFF2-40B4-BE49-F238E27FC236}">
                <a16:creationId xmlns:a16="http://schemas.microsoft.com/office/drawing/2014/main" id="{AFD53BB8-6DD6-4450-9CD5-E745A9D48131}"/>
              </a:ext>
            </a:extLst>
          </p:cNvPr>
          <p:cNvCxnSpPr>
            <a:cxnSpLocks/>
          </p:cNvCxnSpPr>
          <p:nvPr userDrawn="1"/>
        </p:nvCxnSpPr>
        <p:spPr>
          <a:xfrm>
            <a:off x="6454276" y="240966"/>
            <a:ext cx="0" cy="5855034"/>
          </a:xfrm>
          <a:prstGeom prst="line">
            <a:avLst/>
          </a:prstGeom>
          <a:ln w="3810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sp>
        <p:nvSpPr>
          <p:cNvPr id="21" name="Slide Number Placeholder 5">
            <a:extLst>
              <a:ext uri="{FF2B5EF4-FFF2-40B4-BE49-F238E27FC236}">
                <a16:creationId xmlns:a16="http://schemas.microsoft.com/office/drawing/2014/main" id="{3FFEA89C-3D37-468B-A976-43647A5624C6}"/>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Tree>
    <p:extLst>
      <p:ext uri="{BB962C8B-B14F-4D97-AF65-F5344CB8AC3E}">
        <p14:creationId xmlns:p14="http://schemas.microsoft.com/office/powerpoint/2010/main" val="421092172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38.xml"/><Relationship Id="rId13" Type="http://schemas.openxmlformats.org/officeDocument/2006/relationships/theme" Target="../theme/theme10.xml"/><Relationship Id="rId3" Type="http://schemas.openxmlformats.org/officeDocument/2006/relationships/slideLayout" Target="../slideLayouts/slideLayout233.xml"/><Relationship Id="rId7" Type="http://schemas.openxmlformats.org/officeDocument/2006/relationships/slideLayout" Target="../slideLayouts/slideLayout237.xml"/><Relationship Id="rId12" Type="http://schemas.openxmlformats.org/officeDocument/2006/relationships/slideLayout" Target="../slideLayouts/slideLayout242.xml"/><Relationship Id="rId2" Type="http://schemas.openxmlformats.org/officeDocument/2006/relationships/slideLayout" Target="../slideLayouts/slideLayout232.xml"/><Relationship Id="rId1" Type="http://schemas.openxmlformats.org/officeDocument/2006/relationships/slideLayout" Target="../slideLayouts/slideLayout231.xml"/><Relationship Id="rId6" Type="http://schemas.openxmlformats.org/officeDocument/2006/relationships/slideLayout" Target="../slideLayouts/slideLayout236.xml"/><Relationship Id="rId11" Type="http://schemas.openxmlformats.org/officeDocument/2006/relationships/slideLayout" Target="../slideLayouts/slideLayout241.xml"/><Relationship Id="rId5" Type="http://schemas.openxmlformats.org/officeDocument/2006/relationships/slideLayout" Target="../slideLayouts/slideLayout235.xml"/><Relationship Id="rId10" Type="http://schemas.openxmlformats.org/officeDocument/2006/relationships/slideLayout" Target="../slideLayouts/slideLayout240.xml"/><Relationship Id="rId4" Type="http://schemas.openxmlformats.org/officeDocument/2006/relationships/slideLayout" Target="../slideLayouts/slideLayout234.xml"/><Relationship Id="rId9" Type="http://schemas.openxmlformats.org/officeDocument/2006/relationships/slideLayout" Target="../slideLayouts/slideLayout239.xml"/><Relationship Id="rId14" Type="http://schemas.openxmlformats.org/officeDocument/2006/relationships/image" Target="../media/image13.jp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slideLayout" Target="../slideLayouts/slideLayout36.xml"/><Relationship Id="rId39" Type="http://schemas.openxmlformats.org/officeDocument/2006/relationships/image" Target="../media/image13.jpg"/><Relationship Id="rId21" Type="http://schemas.openxmlformats.org/officeDocument/2006/relationships/slideLayout" Target="../slideLayouts/slideLayout31.xml"/><Relationship Id="rId34" Type="http://schemas.openxmlformats.org/officeDocument/2006/relationships/slideLayout" Target="../slideLayouts/slideLayout44.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slideLayout" Target="../slideLayouts/slideLayout35.xml"/><Relationship Id="rId33" Type="http://schemas.openxmlformats.org/officeDocument/2006/relationships/slideLayout" Target="../slideLayouts/slideLayout43.xml"/><Relationship Id="rId38" Type="http://schemas.openxmlformats.org/officeDocument/2006/relationships/theme" Target="../theme/theme2.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29" Type="http://schemas.openxmlformats.org/officeDocument/2006/relationships/slideLayout" Target="../slideLayouts/slideLayout39.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32" Type="http://schemas.openxmlformats.org/officeDocument/2006/relationships/slideLayout" Target="../slideLayouts/slideLayout42.xml"/><Relationship Id="rId37" Type="http://schemas.openxmlformats.org/officeDocument/2006/relationships/slideLayout" Target="../slideLayouts/slideLayout47.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28" Type="http://schemas.openxmlformats.org/officeDocument/2006/relationships/slideLayout" Target="../slideLayouts/slideLayout38.xml"/><Relationship Id="rId36" Type="http://schemas.openxmlformats.org/officeDocument/2006/relationships/slideLayout" Target="../slideLayouts/slideLayout46.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31" Type="http://schemas.openxmlformats.org/officeDocument/2006/relationships/slideLayout" Target="../slideLayouts/slideLayout41.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 Id="rId27" Type="http://schemas.openxmlformats.org/officeDocument/2006/relationships/slideLayout" Target="../slideLayouts/slideLayout37.xml"/><Relationship Id="rId30" Type="http://schemas.openxmlformats.org/officeDocument/2006/relationships/slideLayout" Target="../slideLayouts/slideLayout40.xml"/><Relationship Id="rId35" Type="http://schemas.openxmlformats.org/officeDocument/2006/relationships/slideLayout" Target="../slideLayouts/slideLayout45.xml"/><Relationship Id="rId8" Type="http://schemas.openxmlformats.org/officeDocument/2006/relationships/slideLayout" Target="../slideLayouts/slideLayout18.xml"/><Relationship Id="rId3"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60.xml"/><Relationship Id="rId18" Type="http://schemas.openxmlformats.org/officeDocument/2006/relationships/slideLayout" Target="../slideLayouts/slideLayout65.xml"/><Relationship Id="rId26" Type="http://schemas.openxmlformats.org/officeDocument/2006/relationships/slideLayout" Target="../slideLayouts/slideLayout73.xml"/><Relationship Id="rId39" Type="http://schemas.openxmlformats.org/officeDocument/2006/relationships/image" Target="../media/image13.jpg"/><Relationship Id="rId21" Type="http://schemas.openxmlformats.org/officeDocument/2006/relationships/slideLayout" Target="../slideLayouts/slideLayout68.xml"/><Relationship Id="rId34" Type="http://schemas.openxmlformats.org/officeDocument/2006/relationships/slideLayout" Target="../slideLayouts/slideLayout81.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5" Type="http://schemas.openxmlformats.org/officeDocument/2006/relationships/slideLayout" Target="../slideLayouts/slideLayout72.xml"/><Relationship Id="rId33" Type="http://schemas.openxmlformats.org/officeDocument/2006/relationships/slideLayout" Target="../slideLayouts/slideLayout80.xml"/><Relationship Id="rId38" Type="http://schemas.openxmlformats.org/officeDocument/2006/relationships/theme" Target="../theme/theme3.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29" Type="http://schemas.openxmlformats.org/officeDocument/2006/relationships/slideLayout" Target="../slideLayouts/slideLayout76.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slideLayout" Target="../slideLayouts/slideLayout71.xml"/><Relationship Id="rId32" Type="http://schemas.openxmlformats.org/officeDocument/2006/relationships/slideLayout" Target="../slideLayouts/slideLayout79.xml"/><Relationship Id="rId37" Type="http://schemas.openxmlformats.org/officeDocument/2006/relationships/slideLayout" Target="../slideLayouts/slideLayout84.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28" Type="http://schemas.openxmlformats.org/officeDocument/2006/relationships/slideLayout" Target="../slideLayouts/slideLayout75.xml"/><Relationship Id="rId36" Type="http://schemas.openxmlformats.org/officeDocument/2006/relationships/slideLayout" Target="../slideLayouts/slideLayout83.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31" Type="http://schemas.openxmlformats.org/officeDocument/2006/relationships/slideLayout" Target="../slideLayouts/slideLayout78.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 Id="rId27" Type="http://schemas.openxmlformats.org/officeDocument/2006/relationships/slideLayout" Target="../slideLayouts/slideLayout74.xml"/><Relationship Id="rId30" Type="http://schemas.openxmlformats.org/officeDocument/2006/relationships/slideLayout" Target="../slideLayouts/slideLayout77.xml"/><Relationship Id="rId35" Type="http://schemas.openxmlformats.org/officeDocument/2006/relationships/slideLayout" Target="../slideLayouts/slideLayout82.xml"/><Relationship Id="rId8" Type="http://schemas.openxmlformats.org/officeDocument/2006/relationships/slideLayout" Target="../slideLayouts/slideLayout55.xml"/><Relationship Id="rId3"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97.xml"/><Relationship Id="rId18" Type="http://schemas.openxmlformats.org/officeDocument/2006/relationships/slideLayout" Target="../slideLayouts/slideLayout102.xml"/><Relationship Id="rId26" Type="http://schemas.openxmlformats.org/officeDocument/2006/relationships/slideLayout" Target="../slideLayouts/slideLayout110.xml"/><Relationship Id="rId39" Type="http://schemas.openxmlformats.org/officeDocument/2006/relationships/image" Target="../media/image13.jpg"/><Relationship Id="rId21" Type="http://schemas.openxmlformats.org/officeDocument/2006/relationships/slideLayout" Target="../slideLayouts/slideLayout105.xml"/><Relationship Id="rId34" Type="http://schemas.openxmlformats.org/officeDocument/2006/relationships/slideLayout" Target="../slideLayouts/slideLayout118.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5" Type="http://schemas.openxmlformats.org/officeDocument/2006/relationships/slideLayout" Target="../slideLayouts/slideLayout109.xml"/><Relationship Id="rId33" Type="http://schemas.openxmlformats.org/officeDocument/2006/relationships/slideLayout" Target="../slideLayouts/slideLayout117.xml"/><Relationship Id="rId38" Type="http://schemas.openxmlformats.org/officeDocument/2006/relationships/theme" Target="../theme/theme4.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slideLayout" Target="../slideLayouts/slideLayout104.xml"/><Relationship Id="rId29" Type="http://schemas.openxmlformats.org/officeDocument/2006/relationships/slideLayout" Target="../slideLayouts/slideLayout113.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24" Type="http://schemas.openxmlformats.org/officeDocument/2006/relationships/slideLayout" Target="../slideLayouts/slideLayout108.xml"/><Relationship Id="rId32" Type="http://schemas.openxmlformats.org/officeDocument/2006/relationships/slideLayout" Target="../slideLayouts/slideLayout116.xml"/><Relationship Id="rId37" Type="http://schemas.openxmlformats.org/officeDocument/2006/relationships/slideLayout" Target="../slideLayouts/slideLayout121.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23" Type="http://schemas.openxmlformats.org/officeDocument/2006/relationships/slideLayout" Target="../slideLayouts/slideLayout107.xml"/><Relationship Id="rId28" Type="http://schemas.openxmlformats.org/officeDocument/2006/relationships/slideLayout" Target="../slideLayouts/slideLayout112.xml"/><Relationship Id="rId36" Type="http://schemas.openxmlformats.org/officeDocument/2006/relationships/slideLayout" Target="../slideLayouts/slideLayout120.xml"/><Relationship Id="rId10" Type="http://schemas.openxmlformats.org/officeDocument/2006/relationships/slideLayout" Target="../slideLayouts/slideLayout94.xml"/><Relationship Id="rId19" Type="http://schemas.openxmlformats.org/officeDocument/2006/relationships/slideLayout" Target="../slideLayouts/slideLayout103.xml"/><Relationship Id="rId31" Type="http://schemas.openxmlformats.org/officeDocument/2006/relationships/slideLayout" Target="../slideLayouts/slideLayout115.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 Id="rId22" Type="http://schemas.openxmlformats.org/officeDocument/2006/relationships/slideLayout" Target="../slideLayouts/slideLayout106.xml"/><Relationship Id="rId27" Type="http://schemas.openxmlformats.org/officeDocument/2006/relationships/slideLayout" Target="../slideLayouts/slideLayout111.xml"/><Relationship Id="rId30" Type="http://schemas.openxmlformats.org/officeDocument/2006/relationships/slideLayout" Target="../slideLayouts/slideLayout114.xml"/><Relationship Id="rId35" Type="http://schemas.openxmlformats.org/officeDocument/2006/relationships/slideLayout" Target="../slideLayouts/slideLayout119.xml"/><Relationship Id="rId8" Type="http://schemas.openxmlformats.org/officeDocument/2006/relationships/slideLayout" Target="../slideLayouts/slideLayout92.xml"/><Relationship Id="rId3" Type="http://schemas.openxmlformats.org/officeDocument/2006/relationships/slideLayout" Target="../slideLayouts/slideLayout87.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34.xml"/><Relationship Id="rId18" Type="http://schemas.openxmlformats.org/officeDocument/2006/relationships/slideLayout" Target="../slideLayouts/slideLayout139.xml"/><Relationship Id="rId26" Type="http://schemas.openxmlformats.org/officeDocument/2006/relationships/slideLayout" Target="../slideLayouts/slideLayout147.xml"/><Relationship Id="rId39" Type="http://schemas.openxmlformats.org/officeDocument/2006/relationships/image" Target="../media/image13.jpg"/><Relationship Id="rId21" Type="http://schemas.openxmlformats.org/officeDocument/2006/relationships/slideLayout" Target="../slideLayouts/slideLayout142.xml"/><Relationship Id="rId34" Type="http://schemas.openxmlformats.org/officeDocument/2006/relationships/slideLayout" Target="../slideLayouts/slideLayout155.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17" Type="http://schemas.openxmlformats.org/officeDocument/2006/relationships/slideLayout" Target="../slideLayouts/slideLayout138.xml"/><Relationship Id="rId25" Type="http://schemas.openxmlformats.org/officeDocument/2006/relationships/slideLayout" Target="../slideLayouts/slideLayout146.xml"/><Relationship Id="rId33" Type="http://schemas.openxmlformats.org/officeDocument/2006/relationships/slideLayout" Target="../slideLayouts/slideLayout154.xml"/><Relationship Id="rId38" Type="http://schemas.openxmlformats.org/officeDocument/2006/relationships/theme" Target="../theme/theme5.xml"/><Relationship Id="rId2" Type="http://schemas.openxmlformats.org/officeDocument/2006/relationships/slideLayout" Target="../slideLayouts/slideLayout123.xml"/><Relationship Id="rId16" Type="http://schemas.openxmlformats.org/officeDocument/2006/relationships/slideLayout" Target="../slideLayouts/slideLayout137.xml"/><Relationship Id="rId20" Type="http://schemas.openxmlformats.org/officeDocument/2006/relationships/slideLayout" Target="../slideLayouts/slideLayout141.xml"/><Relationship Id="rId29" Type="http://schemas.openxmlformats.org/officeDocument/2006/relationships/slideLayout" Target="../slideLayouts/slideLayout150.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24" Type="http://schemas.openxmlformats.org/officeDocument/2006/relationships/slideLayout" Target="../slideLayouts/slideLayout145.xml"/><Relationship Id="rId32" Type="http://schemas.openxmlformats.org/officeDocument/2006/relationships/slideLayout" Target="../slideLayouts/slideLayout153.xml"/><Relationship Id="rId37" Type="http://schemas.openxmlformats.org/officeDocument/2006/relationships/slideLayout" Target="../slideLayouts/slideLayout158.xml"/><Relationship Id="rId5" Type="http://schemas.openxmlformats.org/officeDocument/2006/relationships/slideLayout" Target="../slideLayouts/slideLayout126.xml"/><Relationship Id="rId15" Type="http://schemas.openxmlformats.org/officeDocument/2006/relationships/slideLayout" Target="../slideLayouts/slideLayout136.xml"/><Relationship Id="rId23" Type="http://schemas.openxmlformats.org/officeDocument/2006/relationships/slideLayout" Target="../slideLayouts/slideLayout144.xml"/><Relationship Id="rId28" Type="http://schemas.openxmlformats.org/officeDocument/2006/relationships/slideLayout" Target="../slideLayouts/slideLayout149.xml"/><Relationship Id="rId36" Type="http://schemas.openxmlformats.org/officeDocument/2006/relationships/slideLayout" Target="../slideLayouts/slideLayout157.xml"/><Relationship Id="rId10" Type="http://schemas.openxmlformats.org/officeDocument/2006/relationships/slideLayout" Target="../slideLayouts/slideLayout131.xml"/><Relationship Id="rId19" Type="http://schemas.openxmlformats.org/officeDocument/2006/relationships/slideLayout" Target="../slideLayouts/slideLayout140.xml"/><Relationship Id="rId31" Type="http://schemas.openxmlformats.org/officeDocument/2006/relationships/slideLayout" Target="../slideLayouts/slideLayout152.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slideLayout" Target="../slideLayouts/slideLayout135.xml"/><Relationship Id="rId22" Type="http://schemas.openxmlformats.org/officeDocument/2006/relationships/slideLayout" Target="../slideLayouts/slideLayout143.xml"/><Relationship Id="rId27" Type="http://schemas.openxmlformats.org/officeDocument/2006/relationships/slideLayout" Target="../slideLayouts/slideLayout148.xml"/><Relationship Id="rId30" Type="http://schemas.openxmlformats.org/officeDocument/2006/relationships/slideLayout" Target="../slideLayouts/slideLayout151.xml"/><Relationship Id="rId35" Type="http://schemas.openxmlformats.org/officeDocument/2006/relationships/slideLayout" Target="../slideLayouts/slideLayout156.xml"/><Relationship Id="rId8" Type="http://schemas.openxmlformats.org/officeDocument/2006/relationships/slideLayout" Target="../slideLayouts/slideLayout129.xml"/><Relationship Id="rId3" Type="http://schemas.openxmlformats.org/officeDocument/2006/relationships/slideLayout" Target="../slideLayouts/slideLayout12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66.xml"/><Relationship Id="rId3" Type="http://schemas.openxmlformats.org/officeDocument/2006/relationships/slideLayout" Target="../slideLayouts/slideLayout161.xml"/><Relationship Id="rId7" Type="http://schemas.openxmlformats.org/officeDocument/2006/relationships/slideLayout" Target="../slideLayouts/slideLayout165.xml"/><Relationship Id="rId2" Type="http://schemas.openxmlformats.org/officeDocument/2006/relationships/slideLayout" Target="../slideLayouts/slideLayout160.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image" Target="../media/image13.jpg"/><Relationship Id="rId5" Type="http://schemas.openxmlformats.org/officeDocument/2006/relationships/slideLayout" Target="../slideLayouts/slideLayout163.xml"/><Relationship Id="rId10" Type="http://schemas.openxmlformats.org/officeDocument/2006/relationships/theme" Target="../theme/theme6.xml"/><Relationship Id="rId4" Type="http://schemas.openxmlformats.org/officeDocument/2006/relationships/slideLayout" Target="../slideLayouts/slideLayout162.xml"/><Relationship Id="rId9" Type="http://schemas.openxmlformats.org/officeDocument/2006/relationships/slideLayout" Target="../slideLayouts/slideLayout1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75.xml"/><Relationship Id="rId13" Type="http://schemas.openxmlformats.org/officeDocument/2006/relationships/slideLayout" Target="../slideLayouts/slideLayout180.xml"/><Relationship Id="rId18" Type="http://schemas.openxmlformats.org/officeDocument/2006/relationships/image" Target="../media/image13.jpg"/><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slideLayout" Target="../slideLayouts/slideLayout179.xml"/><Relationship Id="rId17" Type="http://schemas.openxmlformats.org/officeDocument/2006/relationships/theme" Target="../theme/theme7.xml"/><Relationship Id="rId2" Type="http://schemas.openxmlformats.org/officeDocument/2006/relationships/slideLayout" Target="../slideLayouts/slideLayout169.xml"/><Relationship Id="rId16" Type="http://schemas.openxmlformats.org/officeDocument/2006/relationships/slideLayout" Target="../slideLayouts/slideLayout183.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5" Type="http://schemas.openxmlformats.org/officeDocument/2006/relationships/slideLayout" Target="../slideLayouts/slideLayout18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 Id="rId14" Type="http://schemas.openxmlformats.org/officeDocument/2006/relationships/slideLayout" Target="../slideLayouts/slideLayout181.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196.xml"/><Relationship Id="rId18" Type="http://schemas.openxmlformats.org/officeDocument/2006/relationships/slideLayout" Target="../slideLayouts/slideLayout201.xml"/><Relationship Id="rId26" Type="http://schemas.openxmlformats.org/officeDocument/2006/relationships/slideLayout" Target="../slideLayouts/slideLayout209.xml"/><Relationship Id="rId39" Type="http://schemas.openxmlformats.org/officeDocument/2006/relationships/slideLayout" Target="../slideLayouts/slideLayout222.xml"/><Relationship Id="rId21" Type="http://schemas.openxmlformats.org/officeDocument/2006/relationships/slideLayout" Target="../slideLayouts/slideLayout204.xml"/><Relationship Id="rId34" Type="http://schemas.openxmlformats.org/officeDocument/2006/relationships/slideLayout" Target="../slideLayouts/slideLayout217.xml"/><Relationship Id="rId42" Type="http://schemas.openxmlformats.org/officeDocument/2006/relationships/slideLayout" Target="../slideLayouts/slideLayout225.xml"/><Relationship Id="rId7" Type="http://schemas.openxmlformats.org/officeDocument/2006/relationships/slideLayout" Target="../slideLayouts/slideLayout190.xml"/><Relationship Id="rId2" Type="http://schemas.openxmlformats.org/officeDocument/2006/relationships/slideLayout" Target="../slideLayouts/slideLayout185.xml"/><Relationship Id="rId16" Type="http://schemas.openxmlformats.org/officeDocument/2006/relationships/slideLayout" Target="../slideLayouts/slideLayout199.xml"/><Relationship Id="rId29" Type="http://schemas.openxmlformats.org/officeDocument/2006/relationships/slideLayout" Target="../slideLayouts/slideLayout212.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24" Type="http://schemas.openxmlformats.org/officeDocument/2006/relationships/slideLayout" Target="../slideLayouts/slideLayout207.xml"/><Relationship Id="rId32" Type="http://schemas.openxmlformats.org/officeDocument/2006/relationships/slideLayout" Target="../slideLayouts/slideLayout215.xml"/><Relationship Id="rId37" Type="http://schemas.openxmlformats.org/officeDocument/2006/relationships/slideLayout" Target="../slideLayouts/slideLayout220.xml"/><Relationship Id="rId40" Type="http://schemas.openxmlformats.org/officeDocument/2006/relationships/slideLayout" Target="../slideLayouts/slideLayout223.xml"/><Relationship Id="rId45" Type="http://schemas.openxmlformats.org/officeDocument/2006/relationships/theme" Target="../theme/theme8.xml"/><Relationship Id="rId5" Type="http://schemas.openxmlformats.org/officeDocument/2006/relationships/slideLayout" Target="../slideLayouts/slideLayout188.xml"/><Relationship Id="rId15" Type="http://schemas.openxmlformats.org/officeDocument/2006/relationships/slideLayout" Target="../slideLayouts/slideLayout198.xml"/><Relationship Id="rId23" Type="http://schemas.openxmlformats.org/officeDocument/2006/relationships/slideLayout" Target="../slideLayouts/slideLayout206.xml"/><Relationship Id="rId28" Type="http://schemas.openxmlformats.org/officeDocument/2006/relationships/slideLayout" Target="../slideLayouts/slideLayout211.xml"/><Relationship Id="rId36" Type="http://schemas.openxmlformats.org/officeDocument/2006/relationships/slideLayout" Target="../slideLayouts/slideLayout219.xml"/><Relationship Id="rId10" Type="http://schemas.openxmlformats.org/officeDocument/2006/relationships/slideLayout" Target="../slideLayouts/slideLayout193.xml"/><Relationship Id="rId19" Type="http://schemas.openxmlformats.org/officeDocument/2006/relationships/slideLayout" Target="../slideLayouts/slideLayout202.xml"/><Relationship Id="rId31" Type="http://schemas.openxmlformats.org/officeDocument/2006/relationships/slideLayout" Target="../slideLayouts/slideLayout214.xml"/><Relationship Id="rId44" Type="http://schemas.openxmlformats.org/officeDocument/2006/relationships/slideLayout" Target="../slideLayouts/slideLayout227.xml"/><Relationship Id="rId4" Type="http://schemas.openxmlformats.org/officeDocument/2006/relationships/slideLayout" Target="../slideLayouts/slideLayout187.xml"/><Relationship Id="rId9" Type="http://schemas.openxmlformats.org/officeDocument/2006/relationships/slideLayout" Target="../slideLayouts/slideLayout192.xml"/><Relationship Id="rId14" Type="http://schemas.openxmlformats.org/officeDocument/2006/relationships/slideLayout" Target="../slideLayouts/slideLayout197.xml"/><Relationship Id="rId22" Type="http://schemas.openxmlformats.org/officeDocument/2006/relationships/slideLayout" Target="../slideLayouts/slideLayout205.xml"/><Relationship Id="rId27" Type="http://schemas.openxmlformats.org/officeDocument/2006/relationships/slideLayout" Target="../slideLayouts/slideLayout210.xml"/><Relationship Id="rId30" Type="http://schemas.openxmlformats.org/officeDocument/2006/relationships/slideLayout" Target="../slideLayouts/slideLayout213.xml"/><Relationship Id="rId35" Type="http://schemas.openxmlformats.org/officeDocument/2006/relationships/slideLayout" Target="../slideLayouts/slideLayout218.xml"/><Relationship Id="rId43" Type="http://schemas.openxmlformats.org/officeDocument/2006/relationships/slideLayout" Target="../slideLayouts/slideLayout226.xml"/><Relationship Id="rId8" Type="http://schemas.openxmlformats.org/officeDocument/2006/relationships/slideLayout" Target="../slideLayouts/slideLayout191.xml"/><Relationship Id="rId3" Type="http://schemas.openxmlformats.org/officeDocument/2006/relationships/slideLayout" Target="../slideLayouts/slideLayout186.xml"/><Relationship Id="rId12" Type="http://schemas.openxmlformats.org/officeDocument/2006/relationships/slideLayout" Target="../slideLayouts/slideLayout195.xml"/><Relationship Id="rId17" Type="http://schemas.openxmlformats.org/officeDocument/2006/relationships/slideLayout" Target="../slideLayouts/slideLayout200.xml"/><Relationship Id="rId25" Type="http://schemas.openxmlformats.org/officeDocument/2006/relationships/slideLayout" Target="../slideLayouts/slideLayout208.xml"/><Relationship Id="rId33" Type="http://schemas.openxmlformats.org/officeDocument/2006/relationships/slideLayout" Target="../slideLayouts/slideLayout216.xml"/><Relationship Id="rId38" Type="http://schemas.openxmlformats.org/officeDocument/2006/relationships/slideLayout" Target="../slideLayouts/slideLayout221.xml"/><Relationship Id="rId46" Type="http://schemas.openxmlformats.org/officeDocument/2006/relationships/image" Target="../media/image13.jpg"/><Relationship Id="rId20" Type="http://schemas.openxmlformats.org/officeDocument/2006/relationships/slideLayout" Target="../slideLayouts/slideLayout203.xml"/><Relationship Id="rId41" Type="http://schemas.openxmlformats.org/officeDocument/2006/relationships/slideLayout" Target="../slideLayouts/slideLayout224.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30.xml"/><Relationship Id="rId2" Type="http://schemas.openxmlformats.org/officeDocument/2006/relationships/slideLayout" Target="../slideLayouts/slideLayout229.xml"/><Relationship Id="rId1" Type="http://schemas.openxmlformats.org/officeDocument/2006/relationships/slideLayout" Target="../slideLayouts/slideLayout228.xml"/><Relationship Id="rId5" Type="http://schemas.openxmlformats.org/officeDocument/2006/relationships/image" Target="../media/image13.jp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524000"/>
            <a:ext cx="8229600" cy="44111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610600" y="6019800"/>
            <a:ext cx="533400" cy="3048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
        <p:nvSpPr>
          <p:cNvPr id="4" name="Footer Placeholder 3">
            <a:extLst>
              <a:ext uri="{FF2B5EF4-FFF2-40B4-BE49-F238E27FC236}">
                <a16:creationId xmlns:a16="http://schemas.microsoft.com/office/drawing/2014/main" id="{EA68E999-80AC-425A-A289-D067E18EA1FE}"/>
              </a:ext>
            </a:extLst>
          </p:cNvPr>
          <p:cNvSpPr>
            <a:spLocks noGrp="1"/>
          </p:cNvSpPr>
          <p:nvPr>
            <p:ph type="ftr" sz="quarter" idx="3"/>
          </p:nvPr>
        </p:nvSpPr>
        <p:spPr>
          <a:xfrm>
            <a:off x="2362200" y="6382071"/>
            <a:ext cx="4902200" cy="215445"/>
          </a:xfrm>
          <a:prstGeom prst="rect">
            <a:avLst/>
          </a:prstGeom>
        </p:spPr>
        <p:txBody>
          <a:bodyPr vert="horz" lIns="91440" tIns="45720" rIns="91440" bIns="45720" rtlCol="0" anchor="ctr"/>
          <a:lstStyle>
            <a:lvl1pPr algn="ctr">
              <a:defRPr sz="900" b="1">
                <a:solidFill>
                  <a:schemeClr val="accent4">
                    <a:lumMod val="75000"/>
                  </a:schemeClr>
                </a:solidFill>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540160559"/>
      </p:ext>
    </p:extLst>
  </p:cSld>
  <p:clrMap bg1="lt1" tx1="dk1" bg2="lt2" tx2="dk2" accent1="accent1" accent2="accent2" accent3="accent3" accent4="accent4" accent5="accent5" accent6="accent6" hlink="hlink" folHlink="folHlink"/>
  <p:sldLayoutIdLst>
    <p:sldLayoutId id="2147484207" r:id="rId1"/>
    <p:sldLayoutId id="2147484179" r:id="rId2"/>
    <p:sldLayoutId id="2147484170" r:id="rId3"/>
    <p:sldLayoutId id="2147484208" r:id="rId4"/>
    <p:sldLayoutId id="2147484183" r:id="rId5"/>
    <p:sldLayoutId id="2147484199" r:id="rId6"/>
    <p:sldLayoutId id="2147484177" r:id="rId7"/>
    <p:sldLayoutId id="2147484200" r:id="rId8"/>
    <p:sldLayoutId id="2147484217" r:id="rId9"/>
    <p:sldLayoutId id="2147484218" r:id="rId10"/>
  </p:sldLayoutIdLst>
  <p:transition>
    <p:fade/>
  </p:transition>
  <p:hf sldNum="0" hdr="0" ftr="0" dt="0"/>
  <p:txStyles>
    <p:titleStyle>
      <a:lvl1pPr algn="l" defTabSz="914400" rtl="0" eaLnBrk="1" latinLnBrk="0" hangingPunct="1">
        <a:spcBef>
          <a:spcPct val="0"/>
        </a:spcBef>
        <a:buNone/>
        <a:defRPr sz="3600" b="1" kern="1200">
          <a:solidFill>
            <a:schemeClr val="tx1"/>
          </a:solidFill>
          <a:latin typeface="Calibri" pitchFamily="34" charset="0"/>
          <a:ea typeface="+mj-ea"/>
          <a:cs typeface="Calibri" pitchFamily="34" charset="0"/>
        </a:defRPr>
      </a:lvl1pPr>
    </p:titleStyle>
    <p:bodyStyle>
      <a:lvl1pPr marL="230188" indent="-230188" algn="l" defTabSz="914400" rtl="0" eaLnBrk="1" latinLnBrk="0" hangingPunct="1">
        <a:spcBef>
          <a:spcPts val="1000"/>
        </a:spcBef>
        <a:buClr>
          <a:schemeClr val="tx1"/>
        </a:buClr>
        <a:buSzPct val="90000"/>
        <a:buFont typeface="Wingdings" pitchFamily="2" charset="2"/>
        <a:buChar char="§"/>
        <a:defRPr sz="2400" b="1" kern="1200">
          <a:solidFill>
            <a:schemeClr val="tx2"/>
          </a:solidFill>
          <a:latin typeface="Calibri" pitchFamily="34" charset="0"/>
          <a:ea typeface="+mn-ea"/>
          <a:cs typeface="Calibri" pitchFamily="34" charset="0"/>
        </a:defRPr>
      </a:lvl1pPr>
      <a:lvl2pPr marL="684213" indent="-227013" algn="l" defTabSz="914400" rtl="0" eaLnBrk="1" latinLnBrk="0" hangingPunct="1">
        <a:spcBef>
          <a:spcPts val="1000"/>
        </a:spcBef>
        <a:buClr>
          <a:schemeClr val="tx1"/>
        </a:buClr>
        <a:buSzPct val="90000"/>
        <a:buFont typeface="Arial" pitchFamily="34" charset="0"/>
        <a:buChar char="•"/>
        <a:defRPr sz="2400" kern="1200">
          <a:solidFill>
            <a:schemeClr val="tx2"/>
          </a:solidFill>
          <a:latin typeface="Calibri" pitchFamily="34" charset="0"/>
          <a:ea typeface="+mn-ea"/>
          <a:cs typeface="Calibri" pitchFamily="34" charset="0"/>
        </a:defRPr>
      </a:lvl2pPr>
      <a:lvl3pPr marL="1143000" indent="-228600" algn="l" defTabSz="914400" rtl="0" eaLnBrk="1" latinLnBrk="0" hangingPunct="1">
        <a:spcBef>
          <a:spcPts val="1000"/>
        </a:spcBef>
        <a:buClr>
          <a:schemeClr val="tx1"/>
        </a:buClr>
        <a:buFont typeface="OfficinaSansITCStd Book" pitchFamily="50" charset="0"/>
        <a:buChar char="−"/>
        <a:defRPr sz="2200" kern="1200">
          <a:solidFill>
            <a:schemeClr val="tx2"/>
          </a:solidFill>
          <a:latin typeface="Calibri" pitchFamily="34" charset="0"/>
          <a:ea typeface="+mn-ea"/>
          <a:cs typeface="Calibri" pitchFamily="34" charset="0"/>
        </a:defRPr>
      </a:lvl3pPr>
      <a:lvl4pPr marL="1546225" indent="-174625" algn="l" defTabSz="914400" rtl="0" eaLnBrk="1" latinLnBrk="0" hangingPunct="1">
        <a:spcBef>
          <a:spcPts val="1000"/>
        </a:spcBef>
        <a:buClr>
          <a:schemeClr val="tx1"/>
        </a:buClr>
        <a:buSzPct val="90000"/>
        <a:buFont typeface="Arial" pitchFamily="34" charset="0"/>
        <a:buChar char="•"/>
        <a:defRPr sz="2000" kern="1200">
          <a:solidFill>
            <a:schemeClr val="tx2"/>
          </a:solidFill>
          <a:latin typeface="Calibri" pitchFamily="34" charset="0"/>
          <a:ea typeface="+mn-ea"/>
          <a:cs typeface="Calibri" pitchFamily="34" charset="0"/>
        </a:defRPr>
      </a:lvl4pPr>
      <a:lvl5pPr marL="2000250" indent="-171450" algn="l" defTabSz="914400" rtl="0" eaLnBrk="1" latinLnBrk="0" hangingPunct="1">
        <a:spcBef>
          <a:spcPts val="1000"/>
        </a:spcBef>
        <a:buClr>
          <a:schemeClr val="tx1"/>
        </a:buClr>
        <a:buSzPct val="90000"/>
        <a:buFont typeface="Arial" pitchFamily="34" charset="0"/>
        <a:buChar char="»"/>
        <a:defRPr sz="1800" kern="1200">
          <a:solidFill>
            <a:schemeClr val="tx2"/>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324A028-B146-47B5-B06D-CB5B3CE2D45D}"/>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0" y="6096000"/>
            <a:ext cx="9144000" cy="762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524000"/>
            <a:ext cx="8229600" cy="44111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EA68E999-80AC-425A-A289-D067E18EA1FE}"/>
              </a:ext>
            </a:extLst>
          </p:cNvPr>
          <p:cNvSpPr>
            <a:spLocks noGrp="1"/>
          </p:cNvSpPr>
          <p:nvPr>
            <p:ph type="ftr" sz="quarter" idx="3"/>
          </p:nvPr>
        </p:nvSpPr>
        <p:spPr>
          <a:xfrm>
            <a:off x="2362200" y="6382071"/>
            <a:ext cx="4902200" cy="215445"/>
          </a:xfrm>
          <a:prstGeom prst="rect">
            <a:avLst/>
          </a:prstGeom>
        </p:spPr>
        <p:txBody>
          <a:bodyPr vert="horz" lIns="91440" tIns="45720" rIns="91440" bIns="45720" rtlCol="0" anchor="ctr"/>
          <a:lstStyle>
            <a:lvl1pPr algn="ctr">
              <a:defRPr sz="900" b="1">
                <a:solidFill>
                  <a:schemeClr val="accent4">
                    <a:lumMod val="75000"/>
                  </a:schemeClr>
                </a:solidFill>
                <a:latin typeface="Calibri" panose="020F0502020204030204" pitchFamily="34" charset="0"/>
                <a:cs typeface="Calibri" panose="020F0502020204030204" pitchFamily="34" charset="0"/>
              </a:defRPr>
            </a:lvl1pPr>
          </a:lstStyle>
          <a:p>
            <a:endParaRPr lang="en-US" dirty="0"/>
          </a:p>
        </p:txBody>
      </p:sp>
      <p:sp>
        <p:nvSpPr>
          <p:cNvPr id="11" name="TextBox 10">
            <a:extLst>
              <a:ext uri="{FF2B5EF4-FFF2-40B4-BE49-F238E27FC236}">
                <a16:creationId xmlns:a16="http://schemas.microsoft.com/office/drawing/2014/main" id="{ABB6BE17-B060-47D8-B394-DB01EEC29191}"/>
              </a:ext>
            </a:extLst>
          </p:cNvPr>
          <p:cNvSpPr txBox="1"/>
          <p:nvPr userDrawn="1"/>
        </p:nvSpPr>
        <p:spPr>
          <a:xfrm>
            <a:off x="7315200" y="6372701"/>
            <a:ext cx="1524000" cy="215444"/>
          </a:xfrm>
          <a:prstGeom prst="rect">
            <a:avLst/>
          </a:prstGeom>
          <a:noFill/>
        </p:spPr>
        <p:txBody>
          <a:bodyPr wrap="square" rtlCol="0" anchor="ctr">
            <a:spAutoFit/>
          </a:bodyPr>
          <a:lstStyle/>
          <a:p>
            <a:r>
              <a:rPr lang="en-US" sz="800" b="1" dirty="0">
                <a:solidFill>
                  <a:schemeClr val="accent4">
                    <a:lumMod val="75000"/>
                    <a:alpha val="76000"/>
                  </a:schemeClr>
                </a:solidFill>
                <a:latin typeface="Calibri" panose="020F0502020204030204" pitchFamily="34" charset="0"/>
              </a:rPr>
              <a:t>© 2024 Armstrong Teasdale LLP</a:t>
            </a:r>
          </a:p>
        </p:txBody>
      </p:sp>
      <p:sp>
        <p:nvSpPr>
          <p:cNvPr id="9" name="Slide Number Placeholder 5">
            <a:extLst>
              <a:ext uri="{FF2B5EF4-FFF2-40B4-BE49-F238E27FC236}">
                <a16:creationId xmlns:a16="http://schemas.microsoft.com/office/drawing/2014/main" id="{E7434F17-856E-4332-AD22-B646A5A26D8B}"/>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Tree>
    <p:extLst>
      <p:ext uri="{BB962C8B-B14F-4D97-AF65-F5344CB8AC3E}">
        <p14:creationId xmlns:p14="http://schemas.microsoft.com/office/powerpoint/2010/main" val="2958970512"/>
      </p:ext>
    </p:extLst>
  </p:cSld>
  <p:clrMap bg1="lt1" tx1="dk1" bg2="lt2" tx2="dk2" accent1="accent1" accent2="accent2" accent3="accent3" accent4="accent4" accent5="accent5" accent6="accent6" hlink="hlink" folHlink="folHlink"/>
  <p:sldLayoutIdLst>
    <p:sldLayoutId id="2147484684" r:id="rId1"/>
    <p:sldLayoutId id="2147484494" r:id="rId2"/>
    <p:sldLayoutId id="2147484365" r:id="rId3"/>
    <p:sldLayoutId id="2147484373" r:id="rId4"/>
    <p:sldLayoutId id="2147484367" r:id="rId5"/>
    <p:sldLayoutId id="2147484366" r:id="rId6"/>
    <p:sldLayoutId id="2147484374" r:id="rId7"/>
    <p:sldLayoutId id="2147484368" r:id="rId8"/>
    <p:sldLayoutId id="2147484371" r:id="rId9"/>
    <p:sldLayoutId id="2147484372" r:id="rId10"/>
    <p:sldLayoutId id="2147484222" r:id="rId11"/>
    <p:sldLayoutId id="2147484732" r:id="rId12"/>
  </p:sldLayoutIdLst>
  <p:transition>
    <p:fade/>
  </p:transition>
  <p:hf sldNum="0" hdr="0" ftr="0" dt="0"/>
  <p:txStyles>
    <p:titleStyle>
      <a:lvl1pPr algn="l" defTabSz="914400" rtl="0" eaLnBrk="1" latinLnBrk="0" hangingPunct="1">
        <a:spcBef>
          <a:spcPct val="0"/>
        </a:spcBef>
        <a:buNone/>
        <a:defRPr sz="3600" b="1" kern="1200">
          <a:solidFill>
            <a:schemeClr val="tx1"/>
          </a:solidFill>
          <a:latin typeface="Calibri" pitchFamily="34" charset="0"/>
          <a:ea typeface="+mj-ea"/>
          <a:cs typeface="Calibri" pitchFamily="34" charset="0"/>
        </a:defRPr>
      </a:lvl1pPr>
    </p:titleStyle>
    <p:bodyStyle>
      <a:lvl1pPr marL="230188" indent="-230188" algn="l" defTabSz="914400" rtl="0" eaLnBrk="1" latinLnBrk="0" hangingPunct="1">
        <a:spcBef>
          <a:spcPts val="1000"/>
        </a:spcBef>
        <a:buClr>
          <a:schemeClr val="tx1"/>
        </a:buClr>
        <a:buSzPct val="90000"/>
        <a:buFont typeface="Wingdings" pitchFamily="2" charset="2"/>
        <a:buChar char="§"/>
        <a:defRPr sz="2400" b="1" kern="1200">
          <a:solidFill>
            <a:schemeClr val="tx2"/>
          </a:solidFill>
          <a:latin typeface="Calibri" pitchFamily="34" charset="0"/>
          <a:ea typeface="+mn-ea"/>
          <a:cs typeface="Calibri" pitchFamily="34" charset="0"/>
        </a:defRPr>
      </a:lvl1pPr>
      <a:lvl2pPr marL="684213" indent="-227013" algn="l" defTabSz="914400" rtl="0" eaLnBrk="1" latinLnBrk="0" hangingPunct="1">
        <a:spcBef>
          <a:spcPts val="1000"/>
        </a:spcBef>
        <a:buClr>
          <a:schemeClr val="tx1"/>
        </a:buClr>
        <a:buSzPct val="90000"/>
        <a:buFont typeface="Arial" pitchFamily="34" charset="0"/>
        <a:buChar char="•"/>
        <a:defRPr sz="2400" kern="1200">
          <a:solidFill>
            <a:schemeClr val="tx2"/>
          </a:solidFill>
          <a:latin typeface="Calibri" pitchFamily="34" charset="0"/>
          <a:ea typeface="+mn-ea"/>
          <a:cs typeface="Calibri" pitchFamily="34" charset="0"/>
        </a:defRPr>
      </a:lvl2pPr>
      <a:lvl3pPr marL="1143000" indent="-228600" algn="l" defTabSz="914400" rtl="0" eaLnBrk="1" latinLnBrk="0" hangingPunct="1">
        <a:spcBef>
          <a:spcPts val="1000"/>
        </a:spcBef>
        <a:buClr>
          <a:schemeClr val="tx1"/>
        </a:buClr>
        <a:buFont typeface="OfficinaSansITCStd Book" pitchFamily="50" charset="0"/>
        <a:buChar char="−"/>
        <a:defRPr sz="2200" kern="1200">
          <a:solidFill>
            <a:schemeClr val="tx2"/>
          </a:solidFill>
          <a:latin typeface="Calibri" pitchFamily="34" charset="0"/>
          <a:ea typeface="+mn-ea"/>
          <a:cs typeface="Calibri" pitchFamily="34" charset="0"/>
        </a:defRPr>
      </a:lvl3pPr>
      <a:lvl4pPr marL="1546225" indent="-174625" algn="l" defTabSz="914400" rtl="0" eaLnBrk="1" latinLnBrk="0" hangingPunct="1">
        <a:spcBef>
          <a:spcPts val="1000"/>
        </a:spcBef>
        <a:buClr>
          <a:schemeClr val="tx1"/>
        </a:buClr>
        <a:buSzPct val="90000"/>
        <a:buFont typeface="Arial" pitchFamily="34" charset="0"/>
        <a:buChar char="•"/>
        <a:defRPr sz="2000" kern="1200">
          <a:solidFill>
            <a:schemeClr val="tx2"/>
          </a:solidFill>
          <a:latin typeface="Calibri" pitchFamily="34" charset="0"/>
          <a:ea typeface="+mn-ea"/>
          <a:cs typeface="Calibri" pitchFamily="34" charset="0"/>
        </a:defRPr>
      </a:lvl4pPr>
      <a:lvl5pPr marL="2000250" indent="-171450" algn="l" defTabSz="914400" rtl="0" eaLnBrk="1" latinLnBrk="0" hangingPunct="1">
        <a:spcBef>
          <a:spcPts val="1000"/>
        </a:spcBef>
        <a:buClr>
          <a:schemeClr val="tx1"/>
        </a:buClr>
        <a:buSzPct val="90000"/>
        <a:buFont typeface="Arial" pitchFamily="34" charset="0"/>
        <a:buChar char="»"/>
        <a:defRPr sz="1800" kern="1200">
          <a:solidFill>
            <a:schemeClr val="tx2"/>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8249BA1-1CCD-4FDF-BD7F-AEF0786E6459}"/>
              </a:ext>
            </a:extLst>
          </p:cNvPr>
          <p:cNvPicPr>
            <a:picLocks noChangeAspect="1"/>
          </p:cNvPicPr>
          <p:nvPr userDrawn="1"/>
        </p:nvPicPr>
        <p:blipFill>
          <a:blip r:embed="rId39">
            <a:extLst>
              <a:ext uri="{28A0092B-C50C-407E-A947-70E740481C1C}">
                <a14:useLocalDpi xmlns:a14="http://schemas.microsoft.com/office/drawing/2010/main" val="0"/>
              </a:ext>
            </a:extLst>
          </a:blip>
          <a:srcRect/>
          <a:stretch/>
        </p:blipFill>
        <p:spPr>
          <a:xfrm>
            <a:off x="0" y="6096000"/>
            <a:ext cx="9144000" cy="762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0" tIns="0" rIns="0" bIns="0" rtlCol="0" anchor="ctr">
            <a:normAutofit/>
          </a:bodyPr>
          <a:lstStyle/>
          <a:p>
            <a:r>
              <a:rPr lang="en-US" dirty="0"/>
              <a:t>Click to add title</a:t>
            </a:r>
          </a:p>
        </p:txBody>
      </p:sp>
      <p:sp>
        <p:nvSpPr>
          <p:cNvPr id="3" name="Text Placeholder 2"/>
          <p:cNvSpPr>
            <a:spLocks noGrp="1"/>
          </p:cNvSpPr>
          <p:nvPr>
            <p:ph type="body" idx="1"/>
          </p:nvPr>
        </p:nvSpPr>
        <p:spPr>
          <a:xfrm>
            <a:off x="457200" y="1524000"/>
            <a:ext cx="8229600" cy="4411132"/>
          </a:xfrm>
          <a:prstGeom prst="rect">
            <a:avLst/>
          </a:prstGeom>
        </p:spPr>
        <p:txBody>
          <a:bodyPr vert="horz" lIns="0" tIns="0" rIns="0" bIns="0" rtlCol="0">
            <a:normAutofit/>
          </a:body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Box 15"/>
          <p:cNvSpPr txBox="1"/>
          <p:nvPr userDrawn="1"/>
        </p:nvSpPr>
        <p:spPr>
          <a:xfrm>
            <a:off x="7315200" y="6372701"/>
            <a:ext cx="1524000" cy="215444"/>
          </a:xfrm>
          <a:prstGeom prst="rect">
            <a:avLst/>
          </a:prstGeom>
          <a:noFill/>
        </p:spPr>
        <p:txBody>
          <a:bodyPr wrap="square" rtlCol="0" anchor="ctr">
            <a:spAutoFit/>
          </a:bodyPr>
          <a:lstStyle/>
          <a:p>
            <a:r>
              <a:rPr lang="en-US" sz="800" b="1" dirty="0">
                <a:solidFill>
                  <a:schemeClr val="accent4">
                    <a:lumMod val="75000"/>
                    <a:alpha val="76000"/>
                  </a:schemeClr>
                </a:solidFill>
                <a:latin typeface="Calibri" panose="020F0502020204030204" pitchFamily="34" charset="0"/>
              </a:rPr>
              <a:t>© 2024 Armstrong Teasdale LLP</a:t>
            </a:r>
          </a:p>
        </p:txBody>
      </p:sp>
      <p:sp>
        <p:nvSpPr>
          <p:cNvPr id="4" name="Footer Placeholder 3">
            <a:extLst>
              <a:ext uri="{FF2B5EF4-FFF2-40B4-BE49-F238E27FC236}">
                <a16:creationId xmlns:a16="http://schemas.microsoft.com/office/drawing/2014/main" id="{EA68E999-80AC-425A-A289-D067E18EA1FE}"/>
              </a:ext>
            </a:extLst>
          </p:cNvPr>
          <p:cNvSpPr>
            <a:spLocks noGrp="1"/>
          </p:cNvSpPr>
          <p:nvPr>
            <p:ph type="ftr" sz="quarter" idx="3"/>
          </p:nvPr>
        </p:nvSpPr>
        <p:spPr>
          <a:xfrm>
            <a:off x="2362200" y="6382071"/>
            <a:ext cx="4953000" cy="215445"/>
          </a:xfrm>
          <a:prstGeom prst="rect">
            <a:avLst/>
          </a:prstGeom>
        </p:spPr>
        <p:txBody>
          <a:bodyPr vert="horz" lIns="91440" tIns="45720" rIns="91440" bIns="45720" rtlCol="0" anchor="ctr"/>
          <a:lstStyle>
            <a:lvl1pPr algn="ctr">
              <a:defRPr sz="900" b="1">
                <a:solidFill>
                  <a:schemeClr val="accent4">
                    <a:lumMod val="75000"/>
                  </a:schemeClr>
                </a:solidFill>
                <a:latin typeface="Calibri" panose="020F0502020204030204" pitchFamily="34" charset="0"/>
                <a:cs typeface="Calibri" panose="020F0502020204030204" pitchFamily="34" charset="0"/>
              </a:defRPr>
            </a:lvl1pPr>
          </a:lstStyle>
          <a:p>
            <a:endParaRPr lang="en-US" dirty="0"/>
          </a:p>
        </p:txBody>
      </p:sp>
      <p:sp>
        <p:nvSpPr>
          <p:cNvPr id="9" name="Slide Number Placeholder 5">
            <a:extLst>
              <a:ext uri="{FF2B5EF4-FFF2-40B4-BE49-F238E27FC236}">
                <a16:creationId xmlns:a16="http://schemas.microsoft.com/office/drawing/2014/main" id="{783F2D83-F9DA-4DE8-9C58-61EC3FC97293}"/>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Tree>
    <p:extLst>
      <p:ext uri="{BB962C8B-B14F-4D97-AF65-F5344CB8AC3E}">
        <p14:creationId xmlns:p14="http://schemas.microsoft.com/office/powerpoint/2010/main" val="3369850409"/>
      </p:ext>
    </p:extLst>
  </p:cSld>
  <p:clrMap bg1="lt1" tx1="dk1" bg2="lt2" tx2="dk2" accent1="accent1" accent2="accent2" accent3="accent3" accent4="accent4" accent5="accent5" accent6="accent6" hlink="hlink" folHlink="folHlink"/>
  <p:sldLayoutIdLst>
    <p:sldLayoutId id="2147484381" r:id="rId1"/>
    <p:sldLayoutId id="2147484385" r:id="rId2"/>
    <p:sldLayoutId id="2147484377" r:id="rId3"/>
    <p:sldLayoutId id="2147484390" r:id="rId4"/>
    <p:sldLayoutId id="2147484406" r:id="rId5"/>
    <p:sldLayoutId id="2147484695" r:id="rId6"/>
    <p:sldLayoutId id="2147484394" r:id="rId7"/>
    <p:sldLayoutId id="2147484410" r:id="rId8"/>
    <p:sldLayoutId id="2147484422" r:id="rId9"/>
    <p:sldLayoutId id="2147484414" r:id="rId10"/>
    <p:sldLayoutId id="2147484418" r:id="rId11"/>
    <p:sldLayoutId id="2147484426" r:id="rId12"/>
    <p:sldLayoutId id="2147484430" r:id="rId13"/>
    <p:sldLayoutId id="2147484434" r:id="rId14"/>
    <p:sldLayoutId id="2147484438" r:id="rId15"/>
    <p:sldLayoutId id="2147484447" r:id="rId16"/>
    <p:sldLayoutId id="2147484451" r:id="rId17"/>
    <p:sldLayoutId id="2147484455" r:id="rId18"/>
    <p:sldLayoutId id="2147484691" r:id="rId19"/>
    <p:sldLayoutId id="2147484687" r:id="rId20"/>
    <p:sldLayoutId id="2147484689" r:id="rId21"/>
    <p:sldLayoutId id="2147484688" r:id="rId22"/>
    <p:sldLayoutId id="2147484690" r:id="rId23"/>
    <p:sldLayoutId id="2147484696" r:id="rId24"/>
    <p:sldLayoutId id="2147484459" r:id="rId25"/>
    <p:sldLayoutId id="2147484694" r:id="rId26"/>
    <p:sldLayoutId id="2147484692" r:id="rId27"/>
    <p:sldLayoutId id="2147484693" r:id="rId28"/>
    <p:sldLayoutId id="2147484463" r:id="rId29"/>
    <p:sldLayoutId id="2147484475" r:id="rId30"/>
    <p:sldLayoutId id="2147484467" r:id="rId31"/>
    <p:sldLayoutId id="2147484471" r:id="rId32"/>
    <p:sldLayoutId id="2147484479" r:id="rId33"/>
    <p:sldLayoutId id="2147484686" r:id="rId34"/>
    <p:sldLayoutId id="2147484851" r:id="rId35"/>
    <p:sldLayoutId id="2147484398" r:id="rId36"/>
    <p:sldLayoutId id="2147484402" r:id="rId37"/>
  </p:sldLayoutIdLst>
  <p:transition>
    <p:fade/>
  </p:transition>
  <p:hf sldNum="0" hdr="0" ftr="0" dt="0"/>
  <p:txStyles>
    <p:titleStyle>
      <a:lvl1pPr algn="l" defTabSz="914400" rtl="0" eaLnBrk="1" latinLnBrk="0" hangingPunct="1">
        <a:spcBef>
          <a:spcPct val="0"/>
        </a:spcBef>
        <a:buNone/>
        <a:defRPr sz="3600" b="1" kern="1200">
          <a:solidFill>
            <a:schemeClr val="tx1"/>
          </a:solidFill>
          <a:latin typeface="Calibri" pitchFamily="34" charset="0"/>
          <a:ea typeface="+mj-ea"/>
          <a:cs typeface="Calibri" pitchFamily="34" charset="0"/>
        </a:defRPr>
      </a:lvl1pPr>
    </p:titleStyle>
    <p:bodyStyle>
      <a:lvl1pPr marL="230188" indent="-230188" algn="l" defTabSz="914400" rtl="0" eaLnBrk="1" latinLnBrk="0" hangingPunct="1">
        <a:spcBef>
          <a:spcPts val="1000"/>
        </a:spcBef>
        <a:buClr>
          <a:schemeClr val="tx1"/>
        </a:buClr>
        <a:buSzPct val="90000"/>
        <a:buFont typeface="Wingdings" pitchFamily="2" charset="2"/>
        <a:buChar char="§"/>
        <a:defRPr sz="2400" b="1" kern="1200">
          <a:solidFill>
            <a:schemeClr val="tx2"/>
          </a:solidFill>
          <a:latin typeface="Calibri" pitchFamily="34" charset="0"/>
          <a:ea typeface="+mn-ea"/>
          <a:cs typeface="Calibri" pitchFamily="34" charset="0"/>
        </a:defRPr>
      </a:lvl1pPr>
      <a:lvl2pPr marL="684213" indent="-227013" algn="l" defTabSz="914400" rtl="0" eaLnBrk="1" latinLnBrk="0" hangingPunct="1">
        <a:spcBef>
          <a:spcPts val="1000"/>
        </a:spcBef>
        <a:buClr>
          <a:schemeClr val="tx1"/>
        </a:buClr>
        <a:buSzPct val="90000"/>
        <a:buFont typeface="Arial" pitchFamily="34" charset="0"/>
        <a:buChar char="•"/>
        <a:defRPr sz="2400" kern="1200">
          <a:solidFill>
            <a:schemeClr val="tx2"/>
          </a:solidFill>
          <a:latin typeface="Calibri" pitchFamily="34" charset="0"/>
          <a:ea typeface="+mn-ea"/>
          <a:cs typeface="Calibri" pitchFamily="34" charset="0"/>
        </a:defRPr>
      </a:lvl2pPr>
      <a:lvl3pPr marL="1143000" indent="-228600" algn="l" defTabSz="914400" rtl="0" eaLnBrk="1" latinLnBrk="0" hangingPunct="1">
        <a:spcBef>
          <a:spcPts val="1000"/>
        </a:spcBef>
        <a:buClr>
          <a:schemeClr val="tx1"/>
        </a:buClr>
        <a:buFont typeface="OfficinaSansITCStd Book" pitchFamily="50" charset="0"/>
        <a:buChar char="−"/>
        <a:defRPr sz="2200" kern="1200">
          <a:solidFill>
            <a:schemeClr val="tx2"/>
          </a:solidFill>
          <a:latin typeface="Calibri" pitchFamily="34" charset="0"/>
          <a:ea typeface="+mn-ea"/>
          <a:cs typeface="Calibri" pitchFamily="34" charset="0"/>
        </a:defRPr>
      </a:lvl3pPr>
      <a:lvl4pPr marL="1546225" indent="-174625" algn="l" defTabSz="914400" rtl="0" eaLnBrk="1" latinLnBrk="0" hangingPunct="1">
        <a:spcBef>
          <a:spcPts val="1000"/>
        </a:spcBef>
        <a:buClr>
          <a:schemeClr val="tx1"/>
        </a:buClr>
        <a:buSzPct val="90000"/>
        <a:buFont typeface="Arial" pitchFamily="34" charset="0"/>
        <a:buChar char="•"/>
        <a:defRPr sz="2000" kern="1200">
          <a:solidFill>
            <a:schemeClr val="tx2"/>
          </a:solidFill>
          <a:latin typeface="Calibri" pitchFamily="34" charset="0"/>
          <a:ea typeface="+mn-ea"/>
          <a:cs typeface="Calibri" pitchFamily="34" charset="0"/>
        </a:defRPr>
      </a:lvl4pPr>
      <a:lvl5pPr marL="2000250" indent="-171450" algn="l" defTabSz="914400" rtl="0" eaLnBrk="1" latinLnBrk="0" hangingPunct="1">
        <a:spcBef>
          <a:spcPts val="1000"/>
        </a:spcBef>
        <a:buClr>
          <a:schemeClr val="tx1"/>
        </a:buClr>
        <a:buSzPct val="90000"/>
        <a:buFont typeface="Arial" pitchFamily="34" charset="0"/>
        <a:buChar char="»"/>
        <a:defRPr sz="1800" kern="1200">
          <a:solidFill>
            <a:schemeClr val="tx2"/>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144">
          <p15:clr>
            <a:srgbClr val="F26B43"/>
          </p15:clr>
        </p15:guide>
        <p15:guide id="4" pos="5616">
          <p15:clr>
            <a:srgbClr val="F26B43"/>
          </p15:clr>
        </p15:guide>
        <p15:guide id="5" orient="horz" pos="144">
          <p15:clr>
            <a:srgbClr val="F26B43"/>
          </p15:clr>
        </p15:guide>
        <p15:guide id="6" orient="horz"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8249BA1-1CCD-4FDF-BD7F-AEF0786E6459}"/>
              </a:ext>
            </a:extLst>
          </p:cNvPr>
          <p:cNvPicPr>
            <a:picLocks noChangeAspect="1"/>
          </p:cNvPicPr>
          <p:nvPr userDrawn="1"/>
        </p:nvPicPr>
        <p:blipFill>
          <a:blip r:embed="rId39">
            <a:extLst>
              <a:ext uri="{28A0092B-C50C-407E-A947-70E740481C1C}">
                <a14:useLocalDpi xmlns:a14="http://schemas.microsoft.com/office/drawing/2010/main" val="0"/>
              </a:ext>
            </a:extLst>
          </a:blip>
          <a:srcRect/>
          <a:stretch/>
        </p:blipFill>
        <p:spPr>
          <a:xfrm>
            <a:off x="0" y="6096000"/>
            <a:ext cx="9144000" cy="762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0" tIns="0" rIns="0" bIns="0" rtlCol="0" anchor="ctr">
            <a:normAutofit/>
          </a:bodyPr>
          <a:lstStyle/>
          <a:p>
            <a:r>
              <a:rPr lang="en-US" dirty="0"/>
              <a:t>Click to add title</a:t>
            </a:r>
          </a:p>
        </p:txBody>
      </p:sp>
      <p:sp>
        <p:nvSpPr>
          <p:cNvPr id="3" name="Text Placeholder 2"/>
          <p:cNvSpPr>
            <a:spLocks noGrp="1"/>
          </p:cNvSpPr>
          <p:nvPr>
            <p:ph type="body" idx="1"/>
          </p:nvPr>
        </p:nvSpPr>
        <p:spPr>
          <a:xfrm>
            <a:off x="457200" y="1524000"/>
            <a:ext cx="8229600" cy="4411132"/>
          </a:xfrm>
          <a:prstGeom prst="rect">
            <a:avLst/>
          </a:prstGeom>
        </p:spPr>
        <p:txBody>
          <a:bodyPr vert="horz" lIns="0" tIns="0" rIns="0" bIns="0" rtlCol="0">
            <a:normAutofit/>
          </a:body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Box 15"/>
          <p:cNvSpPr txBox="1"/>
          <p:nvPr userDrawn="1"/>
        </p:nvSpPr>
        <p:spPr>
          <a:xfrm>
            <a:off x="7315200" y="6372701"/>
            <a:ext cx="1524000" cy="215444"/>
          </a:xfrm>
          <a:prstGeom prst="rect">
            <a:avLst/>
          </a:prstGeom>
          <a:noFill/>
        </p:spPr>
        <p:txBody>
          <a:bodyPr wrap="square" rtlCol="0" anchor="ctr">
            <a:spAutoFit/>
          </a:bodyPr>
          <a:lstStyle/>
          <a:p>
            <a:r>
              <a:rPr lang="en-US" sz="800" b="1" dirty="0">
                <a:solidFill>
                  <a:schemeClr val="accent4">
                    <a:lumMod val="75000"/>
                    <a:alpha val="76000"/>
                  </a:schemeClr>
                </a:solidFill>
                <a:latin typeface="Calibri" panose="020F0502020204030204" pitchFamily="34" charset="0"/>
              </a:rPr>
              <a:t>© 2024 Armstrong Teasdale LLP</a:t>
            </a:r>
          </a:p>
        </p:txBody>
      </p:sp>
      <p:sp>
        <p:nvSpPr>
          <p:cNvPr id="4" name="Footer Placeholder 3">
            <a:extLst>
              <a:ext uri="{FF2B5EF4-FFF2-40B4-BE49-F238E27FC236}">
                <a16:creationId xmlns:a16="http://schemas.microsoft.com/office/drawing/2014/main" id="{EA68E999-80AC-425A-A289-D067E18EA1FE}"/>
              </a:ext>
            </a:extLst>
          </p:cNvPr>
          <p:cNvSpPr>
            <a:spLocks noGrp="1"/>
          </p:cNvSpPr>
          <p:nvPr>
            <p:ph type="ftr" sz="quarter" idx="3"/>
          </p:nvPr>
        </p:nvSpPr>
        <p:spPr>
          <a:xfrm>
            <a:off x="2362200" y="6382071"/>
            <a:ext cx="4953000" cy="215445"/>
          </a:xfrm>
          <a:prstGeom prst="rect">
            <a:avLst/>
          </a:prstGeom>
        </p:spPr>
        <p:txBody>
          <a:bodyPr vert="horz" lIns="91440" tIns="45720" rIns="91440" bIns="45720" rtlCol="0" anchor="ctr"/>
          <a:lstStyle>
            <a:lvl1pPr algn="ctr">
              <a:defRPr sz="900" b="1">
                <a:solidFill>
                  <a:schemeClr val="accent4">
                    <a:lumMod val="75000"/>
                  </a:schemeClr>
                </a:solidFill>
                <a:latin typeface="Calibri" panose="020F0502020204030204" pitchFamily="34" charset="0"/>
                <a:cs typeface="Calibri" panose="020F0502020204030204" pitchFamily="34" charset="0"/>
              </a:defRPr>
            </a:lvl1pPr>
          </a:lstStyle>
          <a:p>
            <a:endParaRPr lang="en-US" dirty="0"/>
          </a:p>
        </p:txBody>
      </p:sp>
      <p:sp>
        <p:nvSpPr>
          <p:cNvPr id="9" name="Slide Number Placeholder 5">
            <a:extLst>
              <a:ext uri="{FF2B5EF4-FFF2-40B4-BE49-F238E27FC236}">
                <a16:creationId xmlns:a16="http://schemas.microsoft.com/office/drawing/2014/main" id="{783F2D83-F9DA-4DE8-9C58-61EC3FC97293}"/>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Tree>
    <p:extLst>
      <p:ext uri="{BB962C8B-B14F-4D97-AF65-F5344CB8AC3E}">
        <p14:creationId xmlns:p14="http://schemas.microsoft.com/office/powerpoint/2010/main" val="1815926410"/>
      </p:ext>
    </p:extLst>
  </p:cSld>
  <p:clrMap bg1="lt1" tx1="dk1" bg2="lt2" tx2="dk2" accent1="accent1" accent2="accent2" accent3="accent3" accent4="accent4" accent5="accent5" accent6="accent6" hlink="hlink" folHlink="folHlink"/>
  <p:sldLayoutIdLst>
    <p:sldLayoutId id="2147484489" r:id="rId1"/>
    <p:sldLayoutId id="2147484492" r:id="rId2"/>
    <p:sldLayoutId id="2147484486" r:id="rId3"/>
    <p:sldLayoutId id="2147484496" r:id="rId4"/>
    <p:sldLayoutId id="2147484508" r:id="rId5"/>
    <p:sldLayoutId id="2147484697" r:id="rId6"/>
    <p:sldLayoutId id="2147484499" r:id="rId7"/>
    <p:sldLayoutId id="2147484511" r:id="rId8"/>
    <p:sldLayoutId id="2147484520" r:id="rId9"/>
    <p:sldLayoutId id="2147484514" r:id="rId10"/>
    <p:sldLayoutId id="2147484517" r:id="rId11"/>
    <p:sldLayoutId id="2147484523" r:id="rId12"/>
    <p:sldLayoutId id="2147484526" r:id="rId13"/>
    <p:sldLayoutId id="2147484529" r:id="rId14"/>
    <p:sldLayoutId id="2147484532" r:id="rId15"/>
    <p:sldLayoutId id="2147484540" r:id="rId16"/>
    <p:sldLayoutId id="2147484543" r:id="rId17"/>
    <p:sldLayoutId id="2147484546" r:id="rId18"/>
    <p:sldLayoutId id="2147484698" r:id="rId19"/>
    <p:sldLayoutId id="2147484699" r:id="rId20"/>
    <p:sldLayoutId id="2147484700" r:id="rId21"/>
    <p:sldLayoutId id="2147484701" r:id="rId22"/>
    <p:sldLayoutId id="2147484702" r:id="rId23"/>
    <p:sldLayoutId id="2147484703" r:id="rId24"/>
    <p:sldLayoutId id="2147484549" r:id="rId25"/>
    <p:sldLayoutId id="2147484704" r:id="rId26"/>
    <p:sldLayoutId id="2147484705" r:id="rId27"/>
    <p:sldLayoutId id="2147484706" r:id="rId28"/>
    <p:sldLayoutId id="2147484552" r:id="rId29"/>
    <p:sldLayoutId id="2147484561" r:id="rId30"/>
    <p:sldLayoutId id="2147484555" r:id="rId31"/>
    <p:sldLayoutId id="2147484558" r:id="rId32"/>
    <p:sldLayoutId id="2147484564" r:id="rId33"/>
    <p:sldLayoutId id="2147484707" r:id="rId34"/>
    <p:sldLayoutId id="2147484852" r:id="rId35"/>
    <p:sldLayoutId id="2147484502" r:id="rId36"/>
    <p:sldLayoutId id="2147484505" r:id="rId37"/>
  </p:sldLayoutIdLst>
  <p:transition>
    <p:fade/>
  </p:transition>
  <p:hf sldNum="0" hdr="0" ftr="0" dt="0"/>
  <p:txStyles>
    <p:titleStyle>
      <a:lvl1pPr algn="l" defTabSz="914400" rtl="0" eaLnBrk="1" latinLnBrk="0" hangingPunct="1">
        <a:spcBef>
          <a:spcPct val="0"/>
        </a:spcBef>
        <a:buNone/>
        <a:defRPr sz="3600" b="1" kern="1200">
          <a:solidFill>
            <a:schemeClr val="tx1"/>
          </a:solidFill>
          <a:latin typeface="Calibri" pitchFamily="34" charset="0"/>
          <a:ea typeface="+mj-ea"/>
          <a:cs typeface="Calibri" pitchFamily="34" charset="0"/>
        </a:defRPr>
      </a:lvl1pPr>
    </p:titleStyle>
    <p:bodyStyle>
      <a:lvl1pPr marL="230188" indent="-230188" algn="l" defTabSz="914400" rtl="0" eaLnBrk="1" latinLnBrk="0" hangingPunct="1">
        <a:spcBef>
          <a:spcPts val="1000"/>
        </a:spcBef>
        <a:buClr>
          <a:schemeClr val="tx1"/>
        </a:buClr>
        <a:buSzPct val="90000"/>
        <a:buFont typeface="Wingdings" pitchFamily="2" charset="2"/>
        <a:buChar char="§"/>
        <a:defRPr sz="2400" b="1" kern="1200">
          <a:solidFill>
            <a:schemeClr val="tx2"/>
          </a:solidFill>
          <a:latin typeface="Calibri" pitchFamily="34" charset="0"/>
          <a:ea typeface="+mn-ea"/>
          <a:cs typeface="Calibri" pitchFamily="34" charset="0"/>
        </a:defRPr>
      </a:lvl1pPr>
      <a:lvl2pPr marL="684213" indent="-227013" algn="l" defTabSz="914400" rtl="0" eaLnBrk="1" latinLnBrk="0" hangingPunct="1">
        <a:spcBef>
          <a:spcPts val="1000"/>
        </a:spcBef>
        <a:buClr>
          <a:schemeClr val="tx1"/>
        </a:buClr>
        <a:buSzPct val="90000"/>
        <a:buFont typeface="Arial" pitchFamily="34" charset="0"/>
        <a:buChar char="•"/>
        <a:defRPr sz="2400" kern="1200">
          <a:solidFill>
            <a:schemeClr val="tx2"/>
          </a:solidFill>
          <a:latin typeface="Calibri" pitchFamily="34" charset="0"/>
          <a:ea typeface="+mn-ea"/>
          <a:cs typeface="Calibri" pitchFamily="34" charset="0"/>
        </a:defRPr>
      </a:lvl2pPr>
      <a:lvl3pPr marL="1143000" indent="-228600" algn="l" defTabSz="914400" rtl="0" eaLnBrk="1" latinLnBrk="0" hangingPunct="1">
        <a:spcBef>
          <a:spcPts val="1000"/>
        </a:spcBef>
        <a:buClr>
          <a:schemeClr val="tx1"/>
        </a:buClr>
        <a:buFont typeface="OfficinaSansITCStd Book" pitchFamily="50" charset="0"/>
        <a:buChar char="−"/>
        <a:defRPr sz="2200" kern="1200">
          <a:solidFill>
            <a:schemeClr val="tx2"/>
          </a:solidFill>
          <a:latin typeface="Calibri" pitchFamily="34" charset="0"/>
          <a:ea typeface="+mn-ea"/>
          <a:cs typeface="Calibri" pitchFamily="34" charset="0"/>
        </a:defRPr>
      </a:lvl3pPr>
      <a:lvl4pPr marL="1546225" indent="-174625" algn="l" defTabSz="914400" rtl="0" eaLnBrk="1" latinLnBrk="0" hangingPunct="1">
        <a:spcBef>
          <a:spcPts val="1000"/>
        </a:spcBef>
        <a:buClr>
          <a:schemeClr val="tx1"/>
        </a:buClr>
        <a:buSzPct val="90000"/>
        <a:buFont typeface="Arial" pitchFamily="34" charset="0"/>
        <a:buChar char="•"/>
        <a:defRPr sz="2000" kern="1200">
          <a:solidFill>
            <a:schemeClr val="tx2"/>
          </a:solidFill>
          <a:latin typeface="Calibri" pitchFamily="34" charset="0"/>
          <a:ea typeface="+mn-ea"/>
          <a:cs typeface="Calibri" pitchFamily="34" charset="0"/>
        </a:defRPr>
      </a:lvl4pPr>
      <a:lvl5pPr marL="2000250" indent="-171450" algn="l" defTabSz="914400" rtl="0" eaLnBrk="1" latinLnBrk="0" hangingPunct="1">
        <a:spcBef>
          <a:spcPts val="1000"/>
        </a:spcBef>
        <a:buClr>
          <a:schemeClr val="tx1"/>
        </a:buClr>
        <a:buSzPct val="90000"/>
        <a:buFont typeface="Arial" pitchFamily="34" charset="0"/>
        <a:buChar char="»"/>
        <a:defRPr sz="1800" kern="1200">
          <a:solidFill>
            <a:schemeClr val="tx2"/>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144">
          <p15:clr>
            <a:srgbClr val="F26B43"/>
          </p15:clr>
        </p15:guide>
        <p15:guide id="4" pos="5616">
          <p15:clr>
            <a:srgbClr val="F26B43"/>
          </p15:clr>
        </p15:guide>
        <p15:guide id="5" orient="horz" pos="144">
          <p15:clr>
            <a:srgbClr val="F26B43"/>
          </p15:clr>
        </p15:guide>
        <p15:guide id="6" orient="horz"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8249BA1-1CCD-4FDF-BD7F-AEF0786E6459}"/>
              </a:ext>
            </a:extLst>
          </p:cNvPr>
          <p:cNvPicPr>
            <a:picLocks noChangeAspect="1"/>
          </p:cNvPicPr>
          <p:nvPr userDrawn="1"/>
        </p:nvPicPr>
        <p:blipFill>
          <a:blip r:embed="rId39">
            <a:extLst>
              <a:ext uri="{28A0092B-C50C-407E-A947-70E740481C1C}">
                <a14:useLocalDpi xmlns:a14="http://schemas.microsoft.com/office/drawing/2010/main" val="0"/>
              </a:ext>
            </a:extLst>
          </a:blip>
          <a:srcRect/>
          <a:stretch/>
        </p:blipFill>
        <p:spPr>
          <a:xfrm>
            <a:off x="0" y="6096000"/>
            <a:ext cx="9144000" cy="762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0" tIns="0" rIns="0" bIns="0" rtlCol="0" anchor="ctr">
            <a:normAutofit/>
          </a:bodyPr>
          <a:lstStyle/>
          <a:p>
            <a:r>
              <a:rPr lang="en-US" dirty="0"/>
              <a:t>Click to add title</a:t>
            </a:r>
          </a:p>
        </p:txBody>
      </p:sp>
      <p:sp>
        <p:nvSpPr>
          <p:cNvPr id="3" name="Text Placeholder 2"/>
          <p:cNvSpPr>
            <a:spLocks noGrp="1"/>
          </p:cNvSpPr>
          <p:nvPr>
            <p:ph type="body" idx="1"/>
          </p:nvPr>
        </p:nvSpPr>
        <p:spPr>
          <a:xfrm>
            <a:off x="457200" y="1524000"/>
            <a:ext cx="8229600" cy="4411132"/>
          </a:xfrm>
          <a:prstGeom prst="rect">
            <a:avLst/>
          </a:prstGeom>
        </p:spPr>
        <p:txBody>
          <a:bodyPr vert="horz" lIns="0" tIns="0" rIns="0" bIns="0" rtlCol="0">
            <a:normAutofit/>
          </a:body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Box 15"/>
          <p:cNvSpPr txBox="1"/>
          <p:nvPr userDrawn="1"/>
        </p:nvSpPr>
        <p:spPr>
          <a:xfrm>
            <a:off x="7315200" y="6372701"/>
            <a:ext cx="1524000" cy="215444"/>
          </a:xfrm>
          <a:prstGeom prst="rect">
            <a:avLst/>
          </a:prstGeom>
          <a:noFill/>
        </p:spPr>
        <p:txBody>
          <a:bodyPr wrap="square" rtlCol="0" anchor="ctr">
            <a:spAutoFit/>
          </a:bodyPr>
          <a:lstStyle/>
          <a:p>
            <a:r>
              <a:rPr lang="en-US" sz="800" b="1" dirty="0">
                <a:solidFill>
                  <a:schemeClr val="accent4">
                    <a:lumMod val="75000"/>
                    <a:alpha val="76000"/>
                  </a:schemeClr>
                </a:solidFill>
                <a:latin typeface="Calibri" panose="020F0502020204030204" pitchFamily="34" charset="0"/>
              </a:rPr>
              <a:t>© 2024 Armstrong Teasdale LLP</a:t>
            </a:r>
          </a:p>
        </p:txBody>
      </p:sp>
      <p:sp>
        <p:nvSpPr>
          <p:cNvPr id="4" name="Footer Placeholder 3">
            <a:extLst>
              <a:ext uri="{FF2B5EF4-FFF2-40B4-BE49-F238E27FC236}">
                <a16:creationId xmlns:a16="http://schemas.microsoft.com/office/drawing/2014/main" id="{EA68E999-80AC-425A-A289-D067E18EA1FE}"/>
              </a:ext>
            </a:extLst>
          </p:cNvPr>
          <p:cNvSpPr>
            <a:spLocks noGrp="1"/>
          </p:cNvSpPr>
          <p:nvPr>
            <p:ph type="ftr" sz="quarter" idx="3"/>
          </p:nvPr>
        </p:nvSpPr>
        <p:spPr>
          <a:xfrm>
            <a:off x="2362200" y="6382071"/>
            <a:ext cx="4953000" cy="215445"/>
          </a:xfrm>
          <a:prstGeom prst="rect">
            <a:avLst/>
          </a:prstGeom>
        </p:spPr>
        <p:txBody>
          <a:bodyPr vert="horz" lIns="91440" tIns="45720" rIns="91440" bIns="45720" rtlCol="0" anchor="ctr"/>
          <a:lstStyle>
            <a:lvl1pPr algn="ctr">
              <a:defRPr sz="900" b="1">
                <a:solidFill>
                  <a:schemeClr val="accent4">
                    <a:lumMod val="75000"/>
                  </a:schemeClr>
                </a:solidFill>
                <a:latin typeface="Calibri" panose="020F0502020204030204" pitchFamily="34" charset="0"/>
                <a:cs typeface="Calibri" panose="020F0502020204030204" pitchFamily="34" charset="0"/>
              </a:defRPr>
            </a:lvl1pPr>
          </a:lstStyle>
          <a:p>
            <a:endParaRPr lang="en-US" dirty="0"/>
          </a:p>
        </p:txBody>
      </p:sp>
      <p:sp>
        <p:nvSpPr>
          <p:cNvPr id="9" name="Slide Number Placeholder 5">
            <a:extLst>
              <a:ext uri="{FF2B5EF4-FFF2-40B4-BE49-F238E27FC236}">
                <a16:creationId xmlns:a16="http://schemas.microsoft.com/office/drawing/2014/main" id="{783F2D83-F9DA-4DE8-9C58-61EC3FC97293}"/>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Tree>
    <p:extLst>
      <p:ext uri="{BB962C8B-B14F-4D97-AF65-F5344CB8AC3E}">
        <p14:creationId xmlns:p14="http://schemas.microsoft.com/office/powerpoint/2010/main" val="2769113202"/>
      </p:ext>
    </p:extLst>
  </p:cSld>
  <p:clrMap bg1="lt1" tx1="dk1" bg2="lt2" tx2="dk2" accent1="accent1" accent2="accent2" accent3="accent3" accent4="accent4" accent5="accent5" accent6="accent6" hlink="hlink" folHlink="folHlink"/>
  <p:sldLayoutIdLst>
    <p:sldLayoutId id="2147484574" r:id="rId1"/>
    <p:sldLayoutId id="2147484577" r:id="rId2"/>
    <p:sldLayoutId id="2147484571" r:id="rId3"/>
    <p:sldLayoutId id="2147484581" r:id="rId4"/>
    <p:sldLayoutId id="2147484593" r:id="rId5"/>
    <p:sldLayoutId id="2147484708" r:id="rId6"/>
    <p:sldLayoutId id="2147484584" r:id="rId7"/>
    <p:sldLayoutId id="2147484596" r:id="rId8"/>
    <p:sldLayoutId id="2147484605" r:id="rId9"/>
    <p:sldLayoutId id="2147484599" r:id="rId10"/>
    <p:sldLayoutId id="2147484602" r:id="rId11"/>
    <p:sldLayoutId id="2147484608" r:id="rId12"/>
    <p:sldLayoutId id="2147484611" r:id="rId13"/>
    <p:sldLayoutId id="2147484614" r:id="rId14"/>
    <p:sldLayoutId id="2147484617" r:id="rId15"/>
    <p:sldLayoutId id="2147484625" r:id="rId16"/>
    <p:sldLayoutId id="2147484628" r:id="rId17"/>
    <p:sldLayoutId id="2147484631" r:id="rId18"/>
    <p:sldLayoutId id="2147484709" r:id="rId19"/>
    <p:sldLayoutId id="2147484710" r:id="rId20"/>
    <p:sldLayoutId id="2147484711" r:id="rId21"/>
    <p:sldLayoutId id="2147484712" r:id="rId22"/>
    <p:sldLayoutId id="2147484713" r:id="rId23"/>
    <p:sldLayoutId id="2147484714" r:id="rId24"/>
    <p:sldLayoutId id="2147484634" r:id="rId25"/>
    <p:sldLayoutId id="2147484715" r:id="rId26"/>
    <p:sldLayoutId id="2147484716" r:id="rId27"/>
    <p:sldLayoutId id="2147484717" r:id="rId28"/>
    <p:sldLayoutId id="2147484637" r:id="rId29"/>
    <p:sldLayoutId id="2147484646" r:id="rId30"/>
    <p:sldLayoutId id="2147484640" r:id="rId31"/>
    <p:sldLayoutId id="2147484643" r:id="rId32"/>
    <p:sldLayoutId id="2147484649" r:id="rId33"/>
    <p:sldLayoutId id="2147484718" r:id="rId34"/>
    <p:sldLayoutId id="2147484719" r:id="rId35"/>
    <p:sldLayoutId id="2147484587" r:id="rId36"/>
    <p:sldLayoutId id="2147484590" r:id="rId37"/>
  </p:sldLayoutIdLst>
  <p:transition>
    <p:fade/>
  </p:transition>
  <p:hf sldNum="0" hdr="0" ftr="0" dt="0"/>
  <p:txStyles>
    <p:titleStyle>
      <a:lvl1pPr algn="l" defTabSz="914400" rtl="0" eaLnBrk="1" latinLnBrk="0" hangingPunct="1">
        <a:spcBef>
          <a:spcPct val="0"/>
        </a:spcBef>
        <a:buNone/>
        <a:defRPr sz="3600" b="1" kern="1200">
          <a:solidFill>
            <a:schemeClr val="tx1"/>
          </a:solidFill>
          <a:latin typeface="Calibri" pitchFamily="34" charset="0"/>
          <a:ea typeface="+mj-ea"/>
          <a:cs typeface="Calibri" pitchFamily="34" charset="0"/>
        </a:defRPr>
      </a:lvl1pPr>
    </p:titleStyle>
    <p:bodyStyle>
      <a:lvl1pPr marL="230188" indent="-230188" algn="l" defTabSz="914400" rtl="0" eaLnBrk="1" latinLnBrk="0" hangingPunct="1">
        <a:spcBef>
          <a:spcPts val="1000"/>
        </a:spcBef>
        <a:buClr>
          <a:schemeClr val="tx1"/>
        </a:buClr>
        <a:buSzPct val="90000"/>
        <a:buFont typeface="Wingdings" pitchFamily="2" charset="2"/>
        <a:buChar char="§"/>
        <a:defRPr sz="2400" b="1" kern="1200">
          <a:solidFill>
            <a:schemeClr val="tx2"/>
          </a:solidFill>
          <a:latin typeface="Calibri" pitchFamily="34" charset="0"/>
          <a:ea typeface="+mn-ea"/>
          <a:cs typeface="Calibri" pitchFamily="34" charset="0"/>
        </a:defRPr>
      </a:lvl1pPr>
      <a:lvl2pPr marL="684213" indent="-227013" algn="l" defTabSz="914400" rtl="0" eaLnBrk="1" latinLnBrk="0" hangingPunct="1">
        <a:spcBef>
          <a:spcPts val="1000"/>
        </a:spcBef>
        <a:buClr>
          <a:schemeClr val="tx1"/>
        </a:buClr>
        <a:buSzPct val="90000"/>
        <a:buFont typeface="Arial" pitchFamily="34" charset="0"/>
        <a:buChar char="•"/>
        <a:defRPr sz="2400" kern="1200">
          <a:solidFill>
            <a:schemeClr val="tx2"/>
          </a:solidFill>
          <a:latin typeface="Calibri" pitchFamily="34" charset="0"/>
          <a:ea typeface="+mn-ea"/>
          <a:cs typeface="Calibri" pitchFamily="34" charset="0"/>
        </a:defRPr>
      </a:lvl2pPr>
      <a:lvl3pPr marL="1143000" indent="-228600" algn="l" defTabSz="914400" rtl="0" eaLnBrk="1" latinLnBrk="0" hangingPunct="1">
        <a:spcBef>
          <a:spcPts val="1000"/>
        </a:spcBef>
        <a:buClr>
          <a:schemeClr val="tx1"/>
        </a:buClr>
        <a:buFont typeface="OfficinaSansITCStd Book" pitchFamily="50" charset="0"/>
        <a:buChar char="−"/>
        <a:defRPr sz="2200" kern="1200">
          <a:solidFill>
            <a:schemeClr val="tx2"/>
          </a:solidFill>
          <a:latin typeface="Calibri" pitchFamily="34" charset="0"/>
          <a:ea typeface="+mn-ea"/>
          <a:cs typeface="Calibri" pitchFamily="34" charset="0"/>
        </a:defRPr>
      </a:lvl3pPr>
      <a:lvl4pPr marL="1546225" indent="-174625" algn="l" defTabSz="914400" rtl="0" eaLnBrk="1" latinLnBrk="0" hangingPunct="1">
        <a:spcBef>
          <a:spcPts val="1000"/>
        </a:spcBef>
        <a:buClr>
          <a:schemeClr val="tx1"/>
        </a:buClr>
        <a:buSzPct val="90000"/>
        <a:buFont typeface="Arial" pitchFamily="34" charset="0"/>
        <a:buChar char="•"/>
        <a:defRPr sz="2000" kern="1200">
          <a:solidFill>
            <a:schemeClr val="tx2"/>
          </a:solidFill>
          <a:latin typeface="Calibri" pitchFamily="34" charset="0"/>
          <a:ea typeface="+mn-ea"/>
          <a:cs typeface="Calibri" pitchFamily="34" charset="0"/>
        </a:defRPr>
      </a:lvl4pPr>
      <a:lvl5pPr marL="2000250" indent="-171450" algn="l" defTabSz="914400" rtl="0" eaLnBrk="1" latinLnBrk="0" hangingPunct="1">
        <a:spcBef>
          <a:spcPts val="1000"/>
        </a:spcBef>
        <a:buClr>
          <a:schemeClr val="tx1"/>
        </a:buClr>
        <a:buSzPct val="90000"/>
        <a:buFont typeface="Arial" pitchFamily="34" charset="0"/>
        <a:buChar char="»"/>
        <a:defRPr sz="1800" kern="1200">
          <a:solidFill>
            <a:schemeClr val="tx2"/>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144">
          <p15:clr>
            <a:srgbClr val="F26B43"/>
          </p15:clr>
        </p15:guide>
        <p15:guide id="4" pos="5616">
          <p15:clr>
            <a:srgbClr val="F26B43"/>
          </p15:clr>
        </p15:guide>
        <p15:guide id="5" orient="horz" pos="144">
          <p15:clr>
            <a:srgbClr val="F26B43"/>
          </p15:clr>
        </p15:guide>
        <p15:guide id="6" orient="horz"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8249BA1-1CCD-4FDF-BD7F-AEF0786E6459}"/>
              </a:ext>
            </a:extLst>
          </p:cNvPr>
          <p:cNvPicPr>
            <a:picLocks noChangeAspect="1"/>
          </p:cNvPicPr>
          <p:nvPr userDrawn="1"/>
        </p:nvPicPr>
        <p:blipFill>
          <a:blip r:embed="rId39">
            <a:extLst>
              <a:ext uri="{28A0092B-C50C-407E-A947-70E740481C1C}">
                <a14:useLocalDpi xmlns:a14="http://schemas.microsoft.com/office/drawing/2010/main" val="0"/>
              </a:ext>
            </a:extLst>
          </a:blip>
          <a:srcRect/>
          <a:stretch/>
        </p:blipFill>
        <p:spPr>
          <a:xfrm>
            <a:off x="0" y="6096000"/>
            <a:ext cx="9144000" cy="762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0" tIns="0" rIns="0" bIns="0" rtlCol="0" anchor="ctr">
            <a:normAutofit/>
          </a:bodyPr>
          <a:lstStyle/>
          <a:p>
            <a:r>
              <a:rPr lang="en-US" dirty="0"/>
              <a:t>Click to add title</a:t>
            </a:r>
          </a:p>
        </p:txBody>
      </p:sp>
      <p:sp>
        <p:nvSpPr>
          <p:cNvPr id="3" name="Text Placeholder 2"/>
          <p:cNvSpPr>
            <a:spLocks noGrp="1"/>
          </p:cNvSpPr>
          <p:nvPr>
            <p:ph type="body" idx="1"/>
          </p:nvPr>
        </p:nvSpPr>
        <p:spPr>
          <a:xfrm>
            <a:off x="457200" y="1524000"/>
            <a:ext cx="8229600" cy="4411132"/>
          </a:xfrm>
          <a:prstGeom prst="rect">
            <a:avLst/>
          </a:prstGeom>
        </p:spPr>
        <p:txBody>
          <a:bodyPr vert="horz" lIns="0" tIns="0" rIns="0" bIns="0" rtlCol="0">
            <a:normAutofit/>
          </a:body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Box 15"/>
          <p:cNvSpPr txBox="1"/>
          <p:nvPr userDrawn="1"/>
        </p:nvSpPr>
        <p:spPr>
          <a:xfrm>
            <a:off x="7315200" y="6372701"/>
            <a:ext cx="1524000" cy="215444"/>
          </a:xfrm>
          <a:prstGeom prst="rect">
            <a:avLst/>
          </a:prstGeom>
          <a:noFill/>
        </p:spPr>
        <p:txBody>
          <a:bodyPr wrap="square" rtlCol="0" anchor="ctr">
            <a:spAutoFit/>
          </a:bodyPr>
          <a:lstStyle/>
          <a:p>
            <a:r>
              <a:rPr lang="en-US" sz="800" b="1" dirty="0">
                <a:solidFill>
                  <a:schemeClr val="accent4">
                    <a:lumMod val="75000"/>
                    <a:alpha val="76000"/>
                  </a:schemeClr>
                </a:solidFill>
                <a:latin typeface="Calibri" panose="020F0502020204030204" pitchFamily="34" charset="0"/>
              </a:rPr>
              <a:t>© 2024 Armstrong Teasdale LLP</a:t>
            </a:r>
          </a:p>
        </p:txBody>
      </p:sp>
      <p:sp>
        <p:nvSpPr>
          <p:cNvPr id="4" name="Footer Placeholder 3">
            <a:extLst>
              <a:ext uri="{FF2B5EF4-FFF2-40B4-BE49-F238E27FC236}">
                <a16:creationId xmlns:a16="http://schemas.microsoft.com/office/drawing/2014/main" id="{EA68E999-80AC-425A-A289-D067E18EA1FE}"/>
              </a:ext>
            </a:extLst>
          </p:cNvPr>
          <p:cNvSpPr>
            <a:spLocks noGrp="1"/>
          </p:cNvSpPr>
          <p:nvPr>
            <p:ph type="ftr" sz="quarter" idx="3"/>
          </p:nvPr>
        </p:nvSpPr>
        <p:spPr>
          <a:xfrm>
            <a:off x="2362200" y="6382071"/>
            <a:ext cx="4953000" cy="215445"/>
          </a:xfrm>
          <a:prstGeom prst="rect">
            <a:avLst/>
          </a:prstGeom>
        </p:spPr>
        <p:txBody>
          <a:bodyPr vert="horz" lIns="91440" tIns="45720" rIns="91440" bIns="45720" rtlCol="0" anchor="ctr"/>
          <a:lstStyle>
            <a:lvl1pPr algn="ctr">
              <a:defRPr sz="900" b="1">
                <a:solidFill>
                  <a:schemeClr val="accent4">
                    <a:lumMod val="75000"/>
                  </a:schemeClr>
                </a:solidFill>
                <a:latin typeface="Calibri" panose="020F0502020204030204" pitchFamily="34" charset="0"/>
                <a:cs typeface="Calibri" panose="020F0502020204030204" pitchFamily="34" charset="0"/>
              </a:defRPr>
            </a:lvl1pPr>
          </a:lstStyle>
          <a:p>
            <a:endParaRPr lang="en-US" dirty="0"/>
          </a:p>
        </p:txBody>
      </p:sp>
      <p:sp>
        <p:nvSpPr>
          <p:cNvPr id="9" name="Slide Number Placeholder 5">
            <a:extLst>
              <a:ext uri="{FF2B5EF4-FFF2-40B4-BE49-F238E27FC236}">
                <a16:creationId xmlns:a16="http://schemas.microsoft.com/office/drawing/2014/main" id="{783F2D83-F9DA-4DE8-9C58-61EC3FC97293}"/>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Tree>
    <p:extLst>
      <p:ext uri="{BB962C8B-B14F-4D97-AF65-F5344CB8AC3E}">
        <p14:creationId xmlns:p14="http://schemas.microsoft.com/office/powerpoint/2010/main" val="336276820"/>
      </p:ext>
    </p:extLst>
  </p:cSld>
  <p:clrMap bg1="lt1" tx1="dk1" bg2="lt2" tx2="dk2" accent1="accent1" accent2="accent2" accent3="accent3" accent4="accent4" accent5="accent5" accent6="accent6" hlink="hlink" folHlink="folHlink"/>
  <p:sldLayoutIdLst>
    <p:sldLayoutId id="2147484758" r:id="rId1"/>
    <p:sldLayoutId id="2147484759" r:id="rId2"/>
    <p:sldLayoutId id="2147484760" r:id="rId3"/>
    <p:sldLayoutId id="2147484761" r:id="rId4"/>
    <p:sldLayoutId id="2147484762" r:id="rId5"/>
    <p:sldLayoutId id="2147484763" r:id="rId6"/>
    <p:sldLayoutId id="2147484764" r:id="rId7"/>
    <p:sldLayoutId id="2147484765" r:id="rId8"/>
    <p:sldLayoutId id="2147484766" r:id="rId9"/>
    <p:sldLayoutId id="2147484767" r:id="rId10"/>
    <p:sldLayoutId id="2147484768" r:id="rId11"/>
    <p:sldLayoutId id="2147484769" r:id="rId12"/>
    <p:sldLayoutId id="2147484770" r:id="rId13"/>
    <p:sldLayoutId id="2147484771" r:id="rId14"/>
    <p:sldLayoutId id="2147484772" r:id="rId15"/>
    <p:sldLayoutId id="2147484773" r:id="rId16"/>
    <p:sldLayoutId id="2147484774" r:id="rId17"/>
    <p:sldLayoutId id="2147484775" r:id="rId18"/>
    <p:sldLayoutId id="2147484776" r:id="rId19"/>
    <p:sldLayoutId id="2147484777" r:id="rId20"/>
    <p:sldLayoutId id="2147484778" r:id="rId21"/>
    <p:sldLayoutId id="2147484779" r:id="rId22"/>
    <p:sldLayoutId id="2147484780" r:id="rId23"/>
    <p:sldLayoutId id="2147484781" r:id="rId24"/>
    <p:sldLayoutId id="2147484782" r:id="rId25"/>
    <p:sldLayoutId id="2147484783" r:id="rId26"/>
    <p:sldLayoutId id="2147484784" r:id="rId27"/>
    <p:sldLayoutId id="2147484785" r:id="rId28"/>
    <p:sldLayoutId id="2147484786" r:id="rId29"/>
    <p:sldLayoutId id="2147484787" r:id="rId30"/>
    <p:sldLayoutId id="2147484788" r:id="rId31"/>
    <p:sldLayoutId id="2147484789" r:id="rId32"/>
    <p:sldLayoutId id="2147484790" r:id="rId33"/>
    <p:sldLayoutId id="2147484791" r:id="rId34"/>
    <p:sldLayoutId id="2147484794" r:id="rId35"/>
    <p:sldLayoutId id="2147484792" r:id="rId36"/>
    <p:sldLayoutId id="2147484793" r:id="rId37"/>
  </p:sldLayoutIdLst>
  <p:transition>
    <p:fade/>
  </p:transition>
  <p:hf sldNum="0" hdr="0" ftr="0" dt="0"/>
  <p:txStyles>
    <p:titleStyle>
      <a:lvl1pPr algn="l" defTabSz="914400" rtl="0" eaLnBrk="1" latinLnBrk="0" hangingPunct="1">
        <a:spcBef>
          <a:spcPct val="0"/>
        </a:spcBef>
        <a:buNone/>
        <a:defRPr sz="3600" b="1" kern="1200">
          <a:solidFill>
            <a:schemeClr val="tx1"/>
          </a:solidFill>
          <a:latin typeface="Calibri" pitchFamily="34" charset="0"/>
          <a:ea typeface="+mj-ea"/>
          <a:cs typeface="Calibri" pitchFamily="34" charset="0"/>
        </a:defRPr>
      </a:lvl1pPr>
    </p:titleStyle>
    <p:bodyStyle>
      <a:lvl1pPr marL="230188" indent="-230188" algn="l" defTabSz="914400" rtl="0" eaLnBrk="1" latinLnBrk="0" hangingPunct="1">
        <a:spcBef>
          <a:spcPts val="1000"/>
        </a:spcBef>
        <a:buClr>
          <a:schemeClr val="tx1"/>
        </a:buClr>
        <a:buSzPct val="90000"/>
        <a:buFont typeface="Wingdings" pitchFamily="2" charset="2"/>
        <a:buChar char="§"/>
        <a:defRPr sz="2400" b="1" kern="1200">
          <a:solidFill>
            <a:schemeClr val="tx2"/>
          </a:solidFill>
          <a:latin typeface="Calibri" pitchFamily="34" charset="0"/>
          <a:ea typeface="+mn-ea"/>
          <a:cs typeface="Calibri" pitchFamily="34" charset="0"/>
        </a:defRPr>
      </a:lvl1pPr>
      <a:lvl2pPr marL="684213" indent="-227013" algn="l" defTabSz="914400" rtl="0" eaLnBrk="1" latinLnBrk="0" hangingPunct="1">
        <a:spcBef>
          <a:spcPts val="1000"/>
        </a:spcBef>
        <a:buClr>
          <a:schemeClr val="tx1"/>
        </a:buClr>
        <a:buSzPct val="90000"/>
        <a:buFont typeface="Arial" pitchFamily="34" charset="0"/>
        <a:buChar char="•"/>
        <a:defRPr sz="2400" kern="1200">
          <a:solidFill>
            <a:schemeClr val="tx2"/>
          </a:solidFill>
          <a:latin typeface="Calibri" pitchFamily="34" charset="0"/>
          <a:ea typeface="+mn-ea"/>
          <a:cs typeface="Calibri" pitchFamily="34" charset="0"/>
        </a:defRPr>
      </a:lvl2pPr>
      <a:lvl3pPr marL="1143000" indent="-228600" algn="l" defTabSz="914400" rtl="0" eaLnBrk="1" latinLnBrk="0" hangingPunct="1">
        <a:spcBef>
          <a:spcPts val="1000"/>
        </a:spcBef>
        <a:buClr>
          <a:schemeClr val="tx1"/>
        </a:buClr>
        <a:buFont typeface="OfficinaSansITCStd Book" pitchFamily="50" charset="0"/>
        <a:buChar char="−"/>
        <a:defRPr sz="2200" kern="1200">
          <a:solidFill>
            <a:schemeClr val="tx2"/>
          </a:solidFill>
          <a:latin typeface="Calibri" pitchFamily="34" charset="0"/>
          <a:ea typeface="+mn-ea"/>
          <a:cs typeface="Calibri" pitchFamily="34" charset="0"/>
        </a:defRPr>
      </a:lvl3pPr>
      <a:lvl4pPr marL="1546225" indent="-174625" algn="l" defTabSz="914400" rtl="0" eaLnBrk="1" latinLnBrk="0" hangingPunct="1">
        <a:spcBef>
          <a:spcPts val="1000"/>
        </a:spcBef>
        <a:buClr>
          <a:schemeClr val="tx1"/>
        </a:buClr>
        <a:buSzPct val="90000"/>
        <a:buFont typeface="Arial" pitchFamily="34" charset="0"/>
        <a:buChar char="•"/>
        <a:defRPr sz="2000" kern="1200">
          <a:solidFill>
            <a:schemeClr val="tx2"/>
          </a:solidFill>
          <a:latin typeface="Calibri" pitchFamily="34" charset="0"/>
          <a:ea typeface="+mn-ea"/>
          <a:cs typeface="Calibri" pitchFamily="34" charset="0"/>
        </a:defRPr>
      </a:lvl4pPr>
      <a:lvl5pPr marL="2000250" indent="-171450" algn="l" defTabSz="914400" rtl="0" eaLnBrk="1" latinLnBrk="0" hangingPunct="1">
        <a:spcBef>
          <a:spcPts val="1000"/>
        </a:spcBef>
        <a:buClr>
          <a:schemeClr val="tx1"/>
        </a:buClr>
        <a:buSzPct val="90000"/>
        <a:buFont typeface="Arial" pitchFamily="34" charset="0"/>
        <a:buChar char="»"/>
        <a:defRPr sz="1800" kern="1200">
          <a:solidFill>
            <a:schemeClr val="tx2"/>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144">
          <p15:clr>
            <a:srgbClr val="F26B43"/>
          </p15:clr>
        </p15:guide>
        <p15:guide id="4" pos="5616">
          <p15:clr>
            <a:srgbClr val="F26B43"/>
          </p15:clr>
        </p15:guide>
        <p15:guide id="5" orient="horz" pos="144">
          <p15:clr>
            <a:srgbClr val="F26B43"/>
          </p15:clr>
        </p15:guide>
        <p15:guide id="6" orient="horz" pos="38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8249BA1-1CCD-4FDF-BD7F-AEF0786E6459}"/>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0" y="6096000"/>
            <a:ext cx="9144000" cy="762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0" tIns="0" rIns="0" bIns="0" rtlCol="0" anchor="ctr">
            <a:normAutofit/>
          </a:bodyPr>
          <a:lstStyle/>
          <a:p>
            <a:r>
              <a:rPr lang="en-US" dirty="0"/>
              <a:t>Click to add title</a:t>
            </a:r>
          </a:p>
        </p:txBody>
      </p:sp>
      <p:sp>
        <p:nvSpPr>
          <p:cNvPr id="3" name="Text Placeholder 2"/>
          <p:cNvSpPr>
            <a:spLocks noGrp="1"/>
          </p:cNvSpPr>
          <p:nvPr>
            <p:ph type="body" idx="1"/>
          </p:nvPr>
        </p:nvSpPr>
        <p:spPr>
          <a:xfrm>
            <a:off x="457200" y="1524000"/>
            <a:ext cx="8229600" cy="4411132"/>
          </a:xfrm>
          <a:prstGeom prst="rect">
            <a:avLst/>
          </a:prstGeom>
        </p:spPr>
        <p:txBody>
          <a:bodyPr vert="horz" lIns="0" tIns="0" rIns="0" bIns="0" rtlCol="0">
            <a:normAutofit/>
          </a:body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Box 15"/>
          <p:cNvSpPr txBox="1"/>
          <p:nvPr userDrawn="1"/>
        </p:nvSpPr>
        <p:spPr>
          <a:xfrm>
            <a:off x="7315200" y="6372701"/>
            <a:ext cx="1524000" cy="215444"/>
          </a:xfrm>
          <a:prstGeom prst="rect">
            <a:avLst/>
          </a:prstGeom>
          <a:noFill/>
        </p:spPr>
        <p:txBody>
          <a:bodyPr wrap="square" rtlCol="0" anchor="ctr">
            <a:spAutoFit/>
          </a:bodyPr>
          <a:lstStyle/>
          <a:p>
            <a:r>
              <a:rPr lang="en-US" sz="800" b="1" dirty="0">
                <a:solidFill>
                  <a:schemeClr val="accent4">
                    <a:lumMod val="75000"/>
                    <a:alpha val="76000"/>
                  </a:schemeClr>
                </a:solidFill>
                <a:latin typeface="Calibri" panose="020F0502020204030204" pitchFamily="34" charset="0"/>
              </a:rPr>
              <a:t>© 2024 Armstrong Teasdale LLP</a:t>
            </a:r>
          </a:p>
        </p:txBody>
      </p:sp>
      <p:sp>
        <p:nvSpPr>
          <p:cNvPr id="4" name="Footer Placeholder 3">
            <a:extLst>
              <a:ext uri="{FF2B5EF4-FFF2-40B4-BE49-F238E27FC236}">
                <a16:creationId xmlns:a16="http://schemas.microsoft.com/office/drawing/2014/main" id="{EA68E999-80AC-425A-A289-D067E18EA1FE}"/>
              </a:ext>
            </a:extLst>
          </p:cNvPr>
          <p:cNvSpPr>
            <a:spLocks noGrp="1"/>
          </p:cNvSpPr>
          <p:nvPr>
            <p:ph type="ftr" sz="quarter" idx="3"/>
          </p:nvPr>
        </p:nvSpPr>
        <p:spPr>
          <a:xfrm>
            <a:off x="2362200" y="6382071"/>
            <a:ext cx="4953000" cy="215445"/>
          </a:xfrm>
          <a:prstGeom prst="rect">
            <a:avLst/>
          </a:prstGeom>
        </p:spPr>
        <p:txBody>
          <a:bodyPr vert="horz" lIns="91440" tIns="45720" rIns="91440" bIns="45720" rtlCol="0" anchor="ctr"/>
          <a:lstStyle>
            <a:lvl1pPr algn="ctr">
              <a:defRPr sz="900" b="1">
                <a:solidFill>
                  <a:schemeClr val="accent4">
                    <a:lumMod val="75000"/>
                  </a:schemeClr>
                </a:solidFill>
                <a:latin typeface="Calibri" panose="020F0502020204030204" pitchFamily="34" charset="0"/>
                <a:cs typeface="Calibri" panose="020F0502020204030204" pitchFamily="34" charset="0"/>
              </a:defRPr>
            </a:lvl1pPr>
          </a:lstStyle>
          <a:p>
            <a:endParaRPr lang="en-US" dirty="0"/>
          </a:p>
        </p:txBody>
      </p:sp>
      <p:sp>
        <p:nvSpPr>
          <p:cNvPr id="9" name="Slide Number Placeholder 5">
            <a:extLst>
              <a:ext uri="{FF2B5EF4-FFF2-40B4-BE49-F238E27FC236}">
                <a16:creationId xmlns:a16="http://schemas.microsoft.com/office/drawing/2014/main" id="{783F2D83-F9DA-4DE8-9C58-61EC3FC97293}"/>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Tree>
    <p:extLst>
      <p:ext uri="{BB962C8B-B14F-4D97-AF65-F5344CB8AC3E}">
        <p14:creationId xmlns:p14="http://schemas.microsoft.com/office/powerpoint/2010/main" val="32199204"/>
      </p:ext>
    </p:extLst>
  </p:cSld>
  <p:clrMap bg1="lt1" tx1="dk1" bg2="lt2" tx2="dk2" accent1="accent1" accent2="accent2" accent3="accent3" accent4="accent4" accent5="accent5" accent6="accent6" hlink="hlink" folHlink="folHlink"/>
  <p:sldLayoutIdLst>
    <p:sldLayoutId id="2147484740" r:id="rId1"/>
    <p:sldLayoutId id="2147484739" r:id="rId2"/>
    <p:sldLayoutId id="2147484734" r:id="rId3"/>
    <p:sldLayoutId id="2147484735" r:id="rId4"/>
    <p:sldLayoutId id="2147484736" r:id="rId5"/>
    <p:sldLayoutId id="2147484737" r:id="rId6"/>
    <p:sldLayoutId id="2147484673" r:id="rId7"/>
    <p:sldLayoutId id="2147484741" r:id="rId8"/>
    <p:sldLayoutId id="2147484738" r:id="rId9"/>
  </p:sldLayoutIdLst>
  <p:transition>
    <p:fade/>
  </p:transition>
  <p:hf sldNum="0" hdr="0" ftr="0" dt="0"/>
  <p:txStyles>
    <p:titleStyle>
      <a:lvl1pPr algn="l" defTabSz="914400" rtl="0" eaLnBrk="1" latinLnBrk="0" hangingPunct="1">
        <a:spcBef>
          <a:spcPct val="0"/>
        </a:spcBef>
        <a:buNone/>
        <a:defRPr sz="3600" b="1" kern="1200">
          <a:solidFill>
            <a:schemeClr val="tx1"/>
          </a:solidFill>
          <a:latin typeface="Calibri" pitchFamily="34" charset="0"/>
          <a:ea typeface="+mj-ea"/>
          <a:cs typeface="Calibri" pitchFamily="34" charset="0"/>
        </a:defRPr>
      </a:lvl1pPr>
    </p:titleStyle>
    <p:bodyStyle>
      <a:lvl1pPr marL="230188" indent="-230188" algn="l" defTabSz="914400" rtl="0" eaLnBrk="1" latinLnBrk="0" hangingPunct="1">
        <a:spcBef>
          <a:spcPts val="1000"/>
        </a:spcBef>
        <a:buClr>
          <a:schemeClr val="tx1"/>
        </a:buClr>
        <a:buSzPct val="90000"/>
        <a:buFont typeface="Wingdings" pitchFamily="2" charset="2"/>
        <a:buChar char="§"/>
        <a:defRPr sz="2400" b="1" kern="1200">
          <a:solidFill>
            <a:schemeClr val="tx2"/>
          </a:solidFill>
          <a:latin typeface="Calibri" pitchFamily="34" charset="0"/>
          <a:ea typeface="+mn-ea"/>
          <a:cs typeface="Calibri" pitchFamily="34" charset="0"/>
        </a:defRPr>
      </a:lvl1pPr>
      <a:lvl2pPr marL="684213" indent="-227013" algn="l" defTabSz="914400" rtl="0" eaLnBrk="1" latinLnBrk="0" hangingPunct="1">
        <a:spcBef>
          <a:spcPts val="1000"/>
        </a:spcBef>
        <a:buClr>
          <a:schemeClr val="tx1"/>
        </a:buClr>
        <a:buSzPct val="90000"/>
        <a:buFont typeface="Arial" pitchFamily="34" charset="0"/>
        <a:buChar char="•"/>
        <a:defRPr sz="2400" kern="1200">
          <a:solidFill>
            <a:schemeClr val="tx2"/>
          </a:solidFill>
          <a:latin typeface="Calibri" pitchFamily="34" charset="0"/>
          <a:ea typeface="+mn-ea"/>
          <a:cs typeface="Calibri" pitchFamily="34" charset="0"/>
        </a:defRPr>
      </a:lvl2pPr>
      <a:lvl3pPr marL="1143000" indent="-228600" algn="l" defTabSz="914400" rtl="0" eaLnBrk="1" latinLnBrk="0" hangingPunct="1">
        <a:spcBef>
          <a:spcPts val="1000"/>
        </a:spcBef>
        <a:buClr>
          <a:schemeClr val="tx1"/>
        </a:buClr>
        <a:buFont typeface="OfficinaSansITCStd Book" pitchFamily="50" charset="0"/>
        <a:buChar char="−"/>
        <a:defRPr sz="2200" kern="1200">
          <a:solidFill>
            <a:schemeClr val="tx2"/>
          </a:solidFill>
          <a:latin typeface="Calibri" pitchFamily="34" charset="0"/>
          <a:ea typeface="+mn-ea"/>
          <a:cs typeface="Calibri" pitchFamily="34" charset="0"/>
        </a:defRPr>
      </a:lvl3pPr>
      <a:lvl4pPr marL="1546225" indent="-174625" algn="l" defTabSz="914400" rtl="0" eaLnBrk="1" latinLnBrk="0" hangingPunct="1">
        <a:spcBef>
          <a:spcPts val="1000"/>
        </a:spcBef>
        <a:buClr>
          <a:schemeClr val="tx1"/>
        </a:buClr>
        <a:buSzPct val="90000"/>
        <a:buFont typeface="Arial" pitchFamily="34" charset="0"/>
        <a:buChar char="•"/>
        <a:defRPr sz="2000" kern="1200">
          <a:solidFill>
            <a:schemeClr val="tx2"/>
          </a:solidFill>
          <a:latin typeface="Calibri" pitchFamily="34" charset="0"/>
          <a:ea typeface="+mn-ea"/>
          <a:cs typeface="Calibri" pitchFamily="34" charset="0"/>
        </a:defRPr>
      </a:lvl4pPr>
      <a:lvl5pPr marL="2000250" indent="-171450" algn="l" defTabSz="914400" rtl="0" eaLnBrk="1" latinLnBrk="0" hangingPunct="1">
        <a:spcBef>
          <a:spcPts val="1000"/>
        </a:spcBef>
        <a:buClr>
          <a:schemeClr val="tx1"/>
        </a:buClr>
        <a:buSzPct val="90000"/>
        <a:buFont typeface="Arial" pitchFamily="34" charset="0"/>
        <a:buChar char="»"/>
        <a:defRPr sz="1800" kern="1200">
          <a:solidFill>
            <a:schemeClr val="tx2"/>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144">
          <p15:clr>
            <a:srgbClr val="F26B43"/>
          </p15:clr>
        </p15:guide>
        <p15:guide id="4" pos="5616">
          <p15:clr>
            <a:srgbClr val="F26B43"/>
          </p15:clr>
        </p15:guide>
        <p15:guide id="5" orient="horz" pos="144">
          <p15:clr>
            <a:srgbClr val="F26B43"/>
          </p15:clr>
        </p15:guide>
        <p15:guide id="6" orient="horz" pos="384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56C55B9-A163-47C6-ABBD-869F849C208C}"/>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p:blipFill>
        <p:spPr>
          <a:xfrm>
            <a:off x="0" y="6096000"/>
            <a:ext cx="9144000" cy="762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524000"/>
            <a:ext cx="8229600" cy="44111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EA68E999-80AC-425A-A289-D067E18EA1FE}"/>
              </a:ext>
            </a:extLst>
          </p:cNvPr>
          <p:cNvSpPr>
            <a:spLocks noGrp="1"/>
          </p:cNvSpPr>
          <p:nvPr>
            <p:ph type="ftr" sz="quarter" idx="3"/>
          </p:nvPr>
        </p:nvSpPr>
        <p:spPr>
          <a:xfrm>
            <a:off x="2362200" y="6382071"/>
            <a:ext cx="4902200" cy="215445"/>
          </a:xfrm>
          <a:prstGeom prst="rect">
            <a:avLst/>
          </a:prstGeom>
        </p:spPr>
        <p:txBody>
          <a:bodyPr vert="horz" lIns="91440" tIns="45720" rIns="91440" bIns="45720" rtlCol="0" anchor="ctr"/>
          <a:lstStyle>
            <a:lvl1pPr algn="ctr">
              <a:defRPr sz="900" b="1">
                <a:solidFill>
                  <a:schemeClr val="accent4">
                    <a:lumMod val="75000"/>
                  </a:schemeClr>
                </a:solidFill>
                <a:latin typeface="Calibri" panose="020F0502020204030204" pitchFamily="34" charset="0"/>
                <a:cs typeface="Calibri" panose="020F0502020204030204" pitchFamily="34" charset="0"/>
              </a:defRPr>
            </a:lvl1pPr>
          </a:lstStyle>
          <a:p>
            <a:endParaRPr lang="en-US" dirty="0"/>
          </a:p>
        </p:txBody>
      </p:sp>
      <p:sp>
        <p:nvSpPr>
          <p:cNvPr id="10" name="TextBox 9">
            <a:extLst>
              <a:ext uri="{FF2B5EF4-FFF2-40B4-BE49-F238E27FC236}">
                <a16:creationId xmlns:a16="http://schemas.microsoft.com/office/drawing/2014/main" id="{E18C3A68-1754-4755-950E-5EED185979D2}"/>
              </a:ext>
            </a:extLst>
          </p:cNvPr>
          <p:cNvSpPr txBox="1"/>
          <p:nvPr userDrawn="1"/>
        </p:nvSpPr>
        <p:spPr>
          <a:xfrm>
            <a:off x="7315200" y="6372701"/>
            <a:ext cx="1524000" cy="215444"/>
          </a:xfrm>
          <a:prstGeom prst="rect">
            <a:avLst/>
          </a:prstGeom>
          <a:noFill/>
        </p:spPr>
        <p:txBody>
          <a:bodyPr wrap="square" rtlCol="0" anchor="ctr">
            <a:spAutoFit/>
          </a:bodyPr>
          <a:lstStyle/>
          <a:p>
            <a:r>
              <a:rPr lang="en-US" sz="800" b="1" dirty="0">
                <a:solidFill>
                  <a:schemeClr val="accent4">
                    <a:lumMod val="75000"/>
                    <a:alpha val="76000"/>
                  </a:schemeClr>
                </a:solidFill>
                <a:latin typeface="Calibri" panose="020F0502020204030204" pitchFamily="34" charset="0"/>
              </a:rPr>
              <a:t>© 2024 Armstrong Teasdale LLP</a:t>
            </a:r>
          </a:p>
        </p:txBody>
      </p:sp>
      <p:sp>
        <p:nvSpPr>
          <p:cNvPr id="9" name="Slide Number Placeholder 5">
            <a:extLst>
              <a:ext uri="{FF2B5EF4-FFF2-40B4-BE49-F238E27FC236}">
                <a16:creationId xmlns:a16="http://schemas.microsoft.com/office/drawing/2014/main" id="{464B2925-A630-4452-BE2F-70438DF5ACDD}"/>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Tree>
    <p:extLst>
      <p:ext uri="{BB962C8B-B14F-4D97-AF65-F5344CB8AC3E}">
        <p14:creationId xmlns:p14="http://schemas.microsoft.com/office/powerpoint/2010/main" val="2112239384"/>
      </p:ext>
    </p:extLst>
  </p:cSld>
  <p:clrMap bg1="lt1" tx1="dk1" bg2="lt2" tx2="dk2" accent1="accent1" accent2="accent2" accent3="accent3" accent4="accent4" accent5="accent5" accent6="accent6" hlink="hlink" folHlink="folHlink"/>
  <p:sldLayoutIdLst>
    <p:sldLayoutId id="2147483913" r:id="rId1"/>
    <p:sldLayoutId id="2147483904" r:id="rId2"/>
    <p:sldLayoutId id="2147484742" r:id="rId3"/>
    <p:sldLayoutId id="2147483912" r:id="rId4"/>
    <p:sldLayoutId id="2147484171" r:id="rId5"/>
    <p:sldLayoutId id="2147484165" r:id="rId6"/>
    <p:sldLayoutId id="2147484192" r:id="rId7"/>
    <p:sldLayoutId id="2147484159" r:id="rId8"/>
    <p:sldLayoutId id="2147484166" r:id="rId9"/>
    <p:sldLayoutId id="2147483914" r:id="rId10"/>
    <p:sldLayoutId id="2147483915" r:id="rId11"/>
    <p:sldLayoutId id="2147484198" r:id="rId12"/>
    <p:sldLayoutId id="2147484197" r:id="rId13"/>
    <p:sldLayoutId id="2147484193" r:id="rId14"/>
    <p:sldLayoutId id="2147484180" r:id="rId15"/>
    <p:sldLayoutId id="2147483902" r:id="rId16"/>
  </p:sldLayoutIdLst>
  <p:transition>
    <p:fade/>
  </p:transition>
  <p:hf sldNum="0" hdr="0" ftr="0" dt="0"/>
  <p:txStyles>
    <p:titleStyle>
      <a:lvl1pPr algn="l" defTabSz="914400" rtl="0" eaLnBrk="1" latinLnBrk="0" hangingPunct="1">
        <a:spcBef>
          <a:spcPct val="0"/>
        </a:spcBef>
        <a:buNone/>
        <a:defRPr sz="3600" b="1" kern="1200">
          <a:solidFill>
            <a:schemeClr val="tx1"/>
          </a:solidFill>
          <a:latin typeface="Calibri" pitchFamily="34" charset="0"/>
          <a:ea typeface="+mj-ea"/>
          <a:cs typeface="Calibri" pitchFamily="34" charset="0"/>
        </a:defRPr>
      </a:lvl1pPr>
    </p:titleStyle>
    <p:bodyStyle>
      <a:lvl1pPr marL="230188" indent="-230188" algn="l" defTabSz="914400" rtl="0" eaLnBrk="1" latinLnBrk="0" hangingPunct="1">
        <a:spcBef>
          <a:spcPts val="1000"/>
        </a:spcBef>
        <a:buClr>
          <a:schemeClr val="tx1"/>
        </a:buClr>
        <a:buSzPct val="90000"/>
        <a:buFont typeface="Wingdings" pitchFamily="2" charset="2"/>
        <a:buChar char="§"/>
        <a:defRPr sz="2400" b="1" kern="1200">
          <a:solidFill>
            <a:schemeClr val="tx2"/>
          </a:solidFill>
          <a:latin typeface="Calibri" pitchFamily="34" charset="0"/>
          <a:ea typeface="+mn-ea"/>
          <a:cs typeface="Calibri" pitchFamily="34" charset="0"/>
        </a:defRPr>
      </a:lvl1pPr>
      <a:lvl2pPr marL="684213" indent="-227013" algn="l" defTabSz="914400" rtl="0" eaLnBrk="1" latinLnBrk="0" hangingPunct="1">
        <a:spcBef>
          <a:spcPts val="1000"/>
        </a:spcBef>
        <a:buClr>
          <a:schemeClr val="tx1"/>
        </a:buClr>
        <a:buSzPct val="90000"/>
        <a:buFont typeface="Arial" pitchFamily="34" charset="0"/>
        <a:buChar char="•"/>
        <a:defRPr sz="2400" kern="1200">
          <a:solidFill>
            <a:schemeClr val="tx2"/>
          </a:solidFill>
          <a:latin typeface="Calibri" pitchFamily="34" charset="0"/>
          <a:ea typeface="+mn-ea"/>
          <a:cs typeface="Calibri" pitchFamily="34" charset="0"/>
        </a:defRPr>
      </a:lvl2pPr>
      <a:lvl3pPr marL="1143000" indent="-228600" algn="l" defTabSz="914400" rtl="0" eaLnBrk="1" latinLnBrk="0" hangingPunct="1">
        <a:spcBef>
          <a:spcPts val="1000"/>
        </a:spcBef>
        <a:buClr>
          <a:schemeClr val="tx1"/>
        </a:buClr>
        <a:buFont typeface="OfficinaSansITCStd Book" pitchFamily="50" charset="0"/>
        <a:buChar char="−"/>
        <a:defRPr sz="2200" kern="1200">
          <a:solidFill>
            <a:schemeClr val="tx2"/>
          </a:solidFill>
          <a:latin typeface="Calibri" pitchFamily="34" charset="0"/>
          <a:ea typeface="+mn-ea"/>
          <a:cs typeface="Calibri" pitchFamily="34" charset="0"/>
        </a:defRPr>
      </a:lvl3pPr>
      <a:lvl4pPr marL="1546225" indent="-174625" algn="l" defTabSz="914400" rtl="0" eaLnBrk="1" latinLnBrk="0" hangingPunct="1">
        <a:spcBef>
          <a:spcPts val="1000"/>
        </a:spcBef>
        <a:buClr>
          <a:schemeClr val="tx1"/>
        </a:buClr>
        <a:buSzPct val="90000"/>
        <a:buFont typeface="Arial" pitchFamily="34" charset="0"/>
        <a:buChar char="•"/>
        <a:defRPr sz="2000" kern="1200">
          <a:solidFill>
            <a:schemeClr val="tx2"/>
          </a:solidFill>
          <a:latin typeface="Calibri" pitchFamily="34" charset="0"/>
          <a:ea typeface="+mn-ea"/>
          <a:cs typeface="Calibri" pitchFamily="34" charset="0"/>
        </a:defRPr>
      </a:lvl4pPr>
      <a:lvl5pPr marL="2000250" indent="-171450" algn="l" defTabSz="914400" rtl="0" eaLnBrk="1" latinLnBrk="0" hangingPunct="1">
        <a:spcBef>
          <a:spcPts val="1000"/>
        </a:spcBef>
        <a:buClr>
          <a:schemeClr val="tx1"/>
        </a:buClr>
        <a:buSzPct val="90000"/>
        <a:buFont typeface="Arial" pitchFamily="34" charset="0"/>
        <a:buChar char="»"/>
        <a:defRPr sz="1800" kern="1200">
          <a:solidFill>
            <a:schemeClr val="tx2"/>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434896-2613-442F-83C6-BB43B85C964E}"/>
              </a:ext>
            </a:extLst>
          </p:cNvPr>
          <p:cNvPicPr>
            <a:picLocks noChangeAspect="1"/>
          </p:cNvPicPr>
          <p:nvPr userDrawn="1"/>
        </p:nvPicPr>
        <p:blipFill>
          <a:blip r:embed="rId46">
            <a:extLst>
              <a:ext uri="{28A0092B-C50C-407E-A947-70E740481C1C}">
                <a14:useLocalDpi xmlns:a14="http://schemas.microsoft.com/office/drawing/2010/main" val="0"/>
              </a:ext>
            </a:extLst>
          </a:blip>
          <a:srcRect/>
          <a:stretch/>
        </p:blipFill>
        <p:spPr>
          <a:xfrm>
            <a:off x="0" y="6096000"/>
            <a:ext cx="9144000" cy="762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524000"/>
            <a:ext cx="8229600" cy="44111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EA68E999-80AC-425A-A289-D067E18EA1FE}"/>
              </a:ext>
            </a:extLst>
          </p:cNvPr>
          <p:cNvSpPr>
            <a:spLocks noGrp="1"/>
          </p:cNvSpPr>
          <p:nvPr>
            <p:ph type="ftr" sz="quarter" idx="3"/>
          </p:nvPr>
        </p:nvSpPr>
        <p:spPr>
          <a:xfrm>
            <a:off x="2362200" y="6382071"/>
            <a:ext cx="4902200" cy="215445"/>
          </a:xfrm>
          <a:prstGeom prst="rect">
            <a:avLst/>
          </a:prstGeom>
        </p:spPr>
        <p:txBody>
          <a:bodyPr vert="horz" lIns="91440" tIns="45720" rIns="91440" bIns="45720" rtlCol="0" anchor="ctr"/>
          <a:lstStyle>
            <a:lvl1pPr algn="ctr">
              <a:defRPr sz="900" b="1">
                <a:solidFill>
                  <a:schemeClr val="accent4">
                    <a:lumMod val="75000"/>
                  </a:schemeClr>
                </a:solidFill>
                <a:latin typeface="Calibri" panose="020F0502020204030204" pitchFamily="34" charset="0"/>
                <a:cs typeface="Calibri" panose="020F0502020204030204" pitchFamily="34" charset="0"/>
              </a:defRPr>
            </a:lvl1pPr>
          </a:lstStyle>
          <a:p>
            <a:endParaRPr lang="en-US" dirty="0"/>
          </a:p>
        </p:txBody>
      </p:sp>
      <p:sp>
        <p:nvSpPr>
          <p:cNvPr id="10" name="TextBox 9">
            <a:extLst>
              <a:ext uri="{FF2B5EF4-FFF2-40B4-BE49-F238E27FC236}">
                <a16:creationId xmlns:a16="http://schemas.microsoft.com/office/drawing/2014/main" id="{2E722ADA-37C6-4E22-96A4-5699AD3C5EA3}"/>
              </a:ext>
            </a:extLst>
          </p:cNvPr>
          <p:cNvSpPr txBox="1"/>
          <p:nvPr userDrawn="1"/>
        </p:nvSpPr>
        <p:spPr>
          <a:xfrm>
            <a:off x="7315200" y="6372701"/>
            <a:ext cx="1524000" cy="215444"/>
          </a:xfrm>
          <a:prstGeom prst="rect">
            <a:avLst/>
          </a:prstGeom>
          <a:noFill/>
        </p:spPr>
        <p:txBody>
          <a:bodyPr wrap="square" rtlCol="0" anchor="ctr">
            <a:spAutoFit/>
          </a:bodyPr>
          <a:lstStyle/>
          <a:p>
            <a:r>
              <a:rPr lang="en-US" sz="800" b="1" dirty="0">
                <a:solidFill>
                  <a:schemeClr val="accent4">
                    <a:lumMod val="75000"/>
                    <a:alpha val="76000"/>
                  </a:schemeClr>
                </a:solidFill>
                <a:latin typeface="Calibri" panose="020F0502020204030204" pitchFamily="34" charset="0"/>
              </a:rPr>
              <a:t>© 2024 Armstrong Teasdale LLP</a:t>
            </a:r>
          </a:p>
        </p:txBody>
      </p:sp>
      <p:sp>
        <p:nvSpPr>
          <p:cNvPr id="9" name="Slide Number Placeholder 5">
            <a:extLst>
              <a:ext uri="{FF2B5EF4-FFF2-40B4-BE49-F238E27FC236}">
                <a16:creationId xmlns:a16="http://schemas.microsoft.com/office/drawing/2014/main" id="{2F19F5A5-839B-4FC4-98F9-8B63E615B1C2}"/>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Tree>
    <p:extLst>
      <p:ext uri="{BB962C8B-B14F-4D97-AF65-F5344CB8AC3E}">
        <p14:creationId xmlns:p14="http://schemas.microsoft.com/office/powerpoint/2010/main" val="2684002971"/>
      </p:ext>
    </p:extLst>
  </p:cSld>
  <p:clrMap bg1="lt1" tx1="dk1" bg2="lt2" tx2="dk2" accent1="accent1" accent2="accent2" accent3="accent3" accent4="accent4" accent5="accent5" accent6="accent6" hlink="hlink" folHlink="folHlink"/>
  <p:sldLayoutIdLst>
    <p:sldLayoutId id="2147484048" r:id="rId1"/>
    <p:sldLayoutId id="2147484796" r:id="rId2"/>
    <p:sldLayoutId id="2147484797" r:id="rId3"/>
    <p:sldLayoutId id="2147484802" r:id="rId4"/>
    <p:sldLayoutId id="2147484799" r:id="rId5"/>
    <p:sldLayoutId id="2147484800" r:id="rId6"/>
    <p:sldLayoutId id="2147484803" r:id="rId7"/>
    <p:sldLayoutId id="2147484805" r:id="rId8"/>
    <p:sldLayoutId id="2147484806" r:id="rId9"/>
    <p:sldLayoutId id="2147484807" r:id="rId10"/>
    <p:sldLayoutId id="2147484808" r:id="rId11"/>
    <p:sldLayoutId id="2147484813" r:id="rId12"/>
    <p:sldLayoutId id="2147484817" r:id="rId13"/>
    <p:sldLayoutId id="2147484816" r:id="rId14"/>
    <p:sldLayoutId id="2147484814" r:id="rId15"/>
    <p:sldLayoutId id="2147484818" r:id="rId16"/>
    <p:sldLayoutId id="2147484824" r:id="rId17"/>
    <p:sldLayoutId id="2147484823" r:id="rId18"/>
    <p:sldLayoutId id="2147484822" r:id="rId19"/>
    <p:sldLayoutId id="2147484826" r:id="rId20"/>
    <p:sldLayoutId id="2147484820" r:id="rId21"/>
    <p:sldLayoutId id="2147484827" r:id="rId22"/>
    <p:sldLayoutId id="2147484828" r:id="rId23"/>
    <p:sldLayoutId id="2147484829" r:id="rId24"/>
    <p:sldLayoutId id="2147484830" r:id="rId25"/>
    <p:sldLayoutId id="2147484831" r:id="rId26"/>
    <p:sldLayoutId id="2147484832" r:id="rId27"/>
    <p:sldLayoutId id="2147484833" r:id="rId28"/>
    <p:sldLayoutId id="2147484834" r:id="rId29"/>
    <p:sldLayoutId id="2147484835" r:id="rId30"/>
    <p:sldLayoutId id="2147484843" r:id="rId31"/>
    <p:sldLayoutId id="2147484844" r:id="rId32"/>
    <p:sldLayoutId id="2147484845" r:id="rId33"/>
    <p:sldLayoutId id="2147484846" r:id="rId34"/>
    <p:sldLayoutId id="2147484847" r:id="rId35"/>
    <p:sldLayoutId id="2147484848" r:id="rId36"/>
    <p:sldLayoutId id="2147484849" r:id="rId37"/>
    <p:sldLayoutId id="2147484836" r:id="rId38"/>
    <p:sldLayoutId id="2147484837" r:id="rId39"/>
    <p:sldLayoutId id="2147484838" r:id="rId40"/>
    <p:sldLayoutId id="2147484839" r:id="rId41"/>
    <p:sldLayoutId id="2147484840" r:id="rId42"/>
    <p:sldLayoutId id="2147484841" r:id="rId43"/>
    <p:sldLayoutId id="2147484842" r:id="rId44"/>
  </p:sldLayoutIdLst>
  <p:transition>
    <p:fade/>
  </p:transition>
  <p:hf sldNum="0" hdr="0" ftr="0" dt="0"/>
  <p:txStyles>
    <p:titleStyle>
      <a:lvl1pPr algn="l" defTabSz="914400" rtl="0" eaLnBrk="1" latinLnBrk="0" hangingPunct="1">
        <a:spcBef>
          <a:spcPct val="0"/>
        </a:spcBef>
        <a:buNone/>
        <a:defRPr sz="3600" b="1" kern="1200">
          <a:solidFill>
            <a:schemeClr val="tx1"/>
          </a:solidFill>
          <a:latin typeface="Calibri" pitchFamily="34" charset="0"/>
          <a:ea typeface="+mj-ea"/>
          <a:cs typeface="Calibri" pitchFamily="34" charset="0"/>
        </a:defRPr>
      </a:lvl1pPr>
    </p:titleStyle>
    <p:bodyStyle>
      <a:lvl1pPr marL="230188" indent="-230188" algn="l" defTabSz="914400" rtl="0" eaLnBrk="1" latinLnBrk="0" hangingPunct="1">
        <a:spcBef>
          <a:spcPts val="1000"/>
        </a:spcBef>
        <a:buClr>
          <a:schemeClr val="tx1"/>
        </a:buClr>
        <a:buSzPct val="90000"/>
        <a:buFont typeface="Wingdings" pitchFamily="2" charset="2"/>
        <a:buChar char="§"/>
        <a:defRPr sz="2400" b="1" kern="1200">
          <a:solidFill>
            <a:schemeClr val="tx2"/>
          </a:solidFill>
          <a:latin typeface="Calibri" pitchFamily="34" charset="0"/>
          <a:ea typeface="+mn-ea"/>
          <a:cs typeface="Calibri" pitchFamily="34" charset="0"/>
        </a:defRPr>
      </a:lvl1pPr>
      <a:lvl2pPr marL="684213" indent="-227013" algn="l" defTabSz="914400" rtl="0" eaLnBrk="1" latinLnBrk="0" hangingPunct="1">
        <a:spcBef>
          <a:spcPts val="1000"/>
        </a:spcBef>
        <a:buClr>
          <a:schemeClr val="tx1"/>
        </a:buClr>
        <a:buSzPct val="90000"/>
        <a:buFont typeface="Arial" pitchFamily="34" charset="0"/>
        <a:buChar char="•"/>
        <a:defRPr sz="2400" kern="1200">
          <a:solidFill>
            <a:schemeClr val="tx2"/>
          </a:solidFill>
          <a:latin typeface="Calibri" pitchFamily="34" charset="0"/>
          <a:ea typeface="+mn-ea"/>
          <a:cs typeface="Calibri" pitchFamily="34" charset="0"/>
        </a:defRPr>
      </a:lvl2pPr>
      <a:lvl3pPr marL="1143000" indent="-228600" algn="l" defTabSz="914400" rtl="0" eaLnBrk="1" latinLnBrk="0" hangingPunct="1">
        <a:spcBef>
          <a:spcPts val="1000"/>
        </a:spcBef>
        <a:buClr>
          <a:schemeClr val="tx1"/>
        </a:buClr>
        <a:buFont typeface="OfficinaSansITCStd Book" pitchFamily="50" charset="0"/>
        <a:buChar char="−"/>
        <a:defRPr sz="2200" kern="1200">
          <a:solidFill>
            <a:schemeClr val="tx2"/>
          </a:solidFill>
          <a:latin typeface="Calibri" pitchFamily="34" charset="0"/>
          <a:ea typeface="+mn-ea"/>
          <a:cs typeface="Calibri" pitchFamily="34" charset="0"/>
        </a:defRPr>
      </a:lvl3pPr>
      <a:lvl4pPr marL="1546225" indent="-174625" algn="l" defTabSz="914400" rtl="0" eaLnBrk="1" latinLnBrk="0" hangingPunct="1">
        <a:spcBef>
          <a:spcPts val="1000"/>
        </a:spcBef>
        <a:buClr>
          <a:schemeClr val="tx1"/>
        </a:buClr>
        <a:buSzPct val="90000"/>
        <a:buFont typeface="Arial" pitchFamily="34" charset="0"/>
        <a:buChar char="•"/>
        <a:defRPr sz="2000" kern="1200">
          <a:solidFill>
            <a:schemeClr val="tx2"/>
          </a:solidFill>
          <a:latin typeface="Calibri" pitchFamily="34" charset="0"/>
          <a:ea typeface="+mn-ea"/>
          <a:cs typeface="Calibri" pitchFamily="34" charset="0"/>
        </a:defRPr>
      </a:lvl4pPr>
      <a:lvl5pPr marL="2000250" indent="-171450" algn="l" defTabSz="914400" rtl="0" eaLnBrk="1" latinLnBrk="0" hangingPunct="1">
        <a:spcBef>
          <a:spcPts val="1000"/>
        </a:spcBef>
        <a:buClr>
          <a:schemeClr val="tx1"/>
        </a:buClr>
        <a:buSzPct val="90000"/>
        <a:buFont typeface="Arial" pitchFamily="34" charset="0"/>
        <a:buChar char="»"/>
        <a:defRPr sz="1800" kern="1200">
          <a:solidFill>
            <a:schemeClr val="tx2"/>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04A8FAB-A604-4D33-A336-8B9D7E84F6BC}"/>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0" y="6096000"/>
            <a:ext cx="9144000" cy="762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524000"/>
            <a:ext cx="8229600" cy="44111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EA68E999-80AC-425A-A289-D067E18EA1FE}"/>
              </a:ext>
            </a:extLst>
          </p:cNvPr>
          <p:cNvSpPr>
            <a:spLocks noGrp="1"/>
          </p:cNvSpPr>
          <p:nvPr>
            <p:ph type="ftr" sz="quarter" idx="3"/>
          </p:nvPr>
        </p:nvSpPr>
        <p:spPr>
          <a:xfrm>
            <a:off x="2362200" y="6382071"/>
            <a:ext cx="4902200" cy="215445"/>
          </a:xfrm>
          <a:prstGeom prst="rect">
            <a:avLst/>
          </a:prstGeom>
        </p:spPr>
        <p:txBody>
          <a:bodyPr vert="horz" lIns="91440" tIns="45720" rIns="91440" bIns="45720" rtlCol="0" anchor="ctr"/>
          <a:lstStyle>
            <a:lvl1pPr algn="ctr">
              <a:defRPr sz="900" b="1">
                <a:solidFill>
                  <a:schemeClr val="accent4">
                    <a:lumMod val="75000"/>
                  </a:schemeClr>
                </a:solidFill>
                <a:latin typeface="Calibri" panose="020F0502020204030204" pitchFamily="34" charset="0"/>
                <a:cs typeface="Calibri" panose="020F0502020204030204" pitchFamily="34" charset="0"/>
              </a:defRPr>
            </a:lvl1pPr>
          </a:lstStyle>
          <a:p>
            <a:endParaRPr lang="en-US" dirty="0"/>
          </a:p>
        </p:txBody>
      </p:sp>
      <p:sp>
        <p:nvSpPr>
          <p:cNvPr id="10" name="TextBox 9">
            <a:extLst>
              <a:ext uri="{FF2B5EF4-FFF2-40B4-BE49-F238E27FC236}">
                <a16:creationId xmlns:a16="http://schemas.microsoft.com/office/drawing/2014/main" id="{D8170644-7866-494A-9681-FFA3F5505879}"/>
              </a:ext>
            </a:extLst>
          </p:cNvPr>
          <p:cNvSpPr txBox="1"/>
          <p:nvPr userDrawn="1"/>
        </p:nvSpPr>
        <p:spPr>
          <a:xfrm>
            <a:off x="7315200" y="6372701"/>
            <a:ext cx="1524000" cy="215444"/>
          </a:xfrm>
          <a:prstGeom prst="rect">
            <a:avLst/>
          </a:prstGeom>
          <a:noFill/>
        </p:spPr>
        <p:txBody>
          <a:bodyPr wrap="square" rtlCol="0" anchor="ctr">
            <a:spAutoFit/>
          </a:bodyPr>
          <a:lstStyle/>
          <a:p>
            <a:r>
              <a:rPr lang="en-US" sz="800" b="1" dirty="0">
                <a:solidFill>
                  <a:schemeClr val="accent4">
                    <a:lumMod val="75000"/>
                    <a:alpha val="76000"/>
                  </a:schemeClr>
                </a:solidFill>
                <a:latin typeface="Calibri" panose="020F0502020204030204" pitchFamily="34" charset="0"/>
              </a:rPr>
              <a:t>© 2024 Armstrong Teasdale LLP</a:t>
            </a:r>
          </a:p>
        </p:txBody>
      </p:sp>
      <p:sp>
        <p:nvSpPr>
          <p:cNvPr id="9" name="Slide Number Placeholder 5">
            <a:extLst>
              <a:ext uri="{FF2B5EF4-FFF2-40B4-BE49-F238E27FC236}">
                <a16:creationId xmlns:a16="http://schemas.microsoft.com/office/drawing/2014/main" id="{0BDE9FBD-CAAA-45C3-8A06-4A4A1244E895}"/>
              </a:ext>
            </a:extLst>
          </p:cNvPr>
          <p:cNvSpPr>
            <a:spLocks noGrp="1"/>
          </p:cNvSpPr>
          <p:nvPr>
            <p:ph type="sldNum" sz="quarter" idx="4"/>
          </p:nvPr>
        </p:nvSpPr>
        <p:spPr>
          <a:xfrm>
            <a:off x="8610600" y="6096000"/>
            <a:ext cx="533400" cy="228600"/>
          </a:xfrm>
          <a:prstGeom prst="rect">
            <a:avLst/>
          </a:prstGeom>
        </p:spPr>
        <p:txBody>
          <a:bodyPr vert="horz" lIns="91440" tIns="45720" rIns="91440" bIns="45720" rtlCol="0" anchor="ctr"/>
          <a:lstStyle>
            <a:lvl1pPr algn="l">
              <a:defRPr sz="1100" b="1">
                <a:solidFill>
                  <a:schemeClr val="accent4">
                    <a:lumMod val="75000"/>
                  </a:schemeClr>
                </a:solidFill>
                <a:latin typeface="Calibri" panose="020F0502020204030204" pitchFamily="34" charset="0"/>
              </a:defRPr>
            </a:lvl1pPr>
          </a:lstStyle>
          <a:p>
            <a:fld id="{0B3C2AB0-6FCC-43F8-B047-D0BD5542F903}" type="slidenum">
              <a:rPr lang="en-US" smtClean="0"/>
              <a:pPr/>
              <a:t>‹#›</a:t>
            </a:fld>
            <a:endParaRPr lang="en-US" dirty="0"/>
          </a:p>
        </p:txBody>
      </p:sp>
    </p:spTree>
    <p:extLst>
      <p:ext uri="{BB962C8B-B14F-4D97-AF65-F5344CB8AC3E}">
        <p14:creationId xmlns:p14="http://schemas.microsoft.com/office/powerpoint/2010/main" val="4249572397"/>
      </p:ext>
    </p:extLst>
  </p:cSld>
  <p:clrMap bg1="lt1" tx1="dk1" bg2="lt2" tx2="dk2" accent1="accent1" accent2="accent2" accent3="accent3" accent4="accent4" accent5="accent5" accent6="accent6" hlink="hlink" folHlink="folHlink"/>
  <p:sldLayoutIdLst>
    <p:sldLayoutId id="2147483838" r:id="rId1"/>
    <p:sldLayoutId id="2147483839" r:id="rId2"/>
    <p:sldLayoutId id="2147484221" r:id="rId3"/>
  </p:sldLayoutIdLst>
  <p:transition>
    <p:fade/>
  </p:transition>
  <p:hf sldNum="0" hdr="0" ftr="0" dt="0"/>
  <p:txStyles>
    <p:titleStyle>
      <a:lvl1pPr algn="l" defTabSz="914400" rtl="0" eaLnBrk="1" latinLnBrk="0" hangingPunct="1">
        <a:spcBef>
          <a:spcPct val="0"/>
        </a:spcBef>
        <a:buNone/>
        <a:defRPr sz="3600" b="1" kern="1200">
          <a:solidFill>
            <a:schemeClr val="tx1"/>
          </a:solidFill>
          <a:latin typeface="Calibri" pitchFamily="34" charset="0"/>
          <a:ea typeface="+mj-ea"/>
          <a:cs typeface="Calibri" pitchFamily="34" charset="0"/>
        </a:defRPr>
      </a:lvl1pPr>
    </p:titleStyle>
    <p:bodyStyle>
      <a:lvl1pPr marL="230188" indent="-230188" algn="l" defTabSz="914400" rtl="0" eaLnBrk="1" latinLnBrk="0" hangingPunct="1">
        <a:spcBef>
          <a:spcPts val="1000"/>
        </a:spcBef>
        <a:buClr>
          <a:schemeClr val="tx1"/>
        </a:buClr>
        <a:buSzPct val="90000"/>
        <a:buFont typeface="Wingdings" pitchFamily="2" charset="2"/>
        <a:buChar char="§"/>
        <a:defRPr sz="2400" b="1" kern="1200">
          <a:solidFill>
            <a:schemeClr val="tx2"/>
          </a:solidFill>
          <a:latin typeface="Calibri" pitchFamily="34" charset="0"/>
          <a:ea typeface="+mn-ea"/>
          <a:cs typeface="Calibri" pitchFamily="34" charset="0"/>
        </a:defRPr>
      </a:lvl1pPr>
      <a:lvl2pPr marL="684213" indent="-227013" algn="l" defTabSz="914400" rtl="0" eaLnBrk="1" latinLnBrk="0" hangingPunct="1">
        <a:spcBef>
          <a:spcPts val="1000"/>
        </a:spcBef>
        <a:buClr>
          <a:schemeClr val="tx1"/>
        </a:buClr>
        <a:buSzPct val="90000"/>
        <a:buFont typeface="Arial" pitchFamily="34" charset="0"/>
        <a:buChar char="•"/>
        <a:defRPr sz="2400" kern="1200">
          <a:solidFill>
            <a:schemeClr val="tx2"/>
          </a:solidFill>
          <a:latin typeface="Calibri" pitchFamily="34" charset="0"/>
          <a:ea typeface="+mn-ea"/>
          <a:cs typeface="Calibri" pitchFamily="34" charset="0"/>
        </a:defRPr>
      </a:lvl2pPr>
      <a:lvl3pPr marL="1143000" indent="-228600" algn="l" defTabSz="914400" rtl="0" eaLnBrk="1" latinLnBrk="0" hangingPunct="1">
        <a:spcBef>
          <a:spcPts val="1000"/>
        </a:spcBef>
        <a:buClr>
          <a:schemeClr val="tx1"/>
        </a:buClr>
        <a:buFont typeface="OfficinaSansITCStd Book" pitchFamily="50" charset="0"/>
        <a:buChar char="−"/>
        <a:defRPr sz="2200" kern="1200">
          <a:solidFill>
            <a:schemeClr val="tx2"/>
          </a:solidFill>
          <a:latin typeface="Calibri" pitchFamily="34" charset="0"/>
          <a:ea typeface="+mn-ea"/>
          <a:cs typeface="Calibri" pitchFamily="34" charset="0"/>
        </a:defRPr>
      </a:lvl3pPr>
      <a:lvl4pPr marL="1546225" indent="-174625" algn="l" defTabSz="914400" rtl="0" eaLnBrk="1" latinLnBrk="0" hangingPunct="1">
        <a:spcBef>
          <a:spcPts val="1000"/>
        </a:spcBef>
        <a:buClr>
          <a:schemeClr val="tx1"/>
        </a:buClr>
        <a:buSzPct val="90000"/>
        <a:buFont typeface="Arial" pitchFamily="34" charset="0"/>
        <a:buChar char="•"/>
        <a:defRPr sz="2000" kern="1200">
          <a:solidFill>
            <a:schemeClr val="tx2"/>
          </a:solidFill>
          <a:latin typeface="Calibri" pitchFamily="34" charset="0"/>
          <a:ea typeface="+mn-ea"/>
          <a:cs typeface="Calibri" pitchFamily="34" charset="0"/>
        </a:defRPr>
      </a:lvl4pPr>
      <a:lvl5pPr marL="2000250" indent="-171450" algn="l" defTabSz="914400" rtl="0" eaLnBrk="1" latinLnBrk="0" hangingPunct="1">
        <a:spcBef>
          <a:spcPts val="1000"/>
        </a:spcBef>
        <a:buClr>
          <a:schemeClr val="tx1"/>
        </a:buClr>
        <a:buSzPct val="90000"/>
        <a:buFont typeface="Arial" pitchFamily="34" charset="0"/>
        <a:buChar char="»"/>
        <a:defRPr sz="1800" kern="1200">
          <a:solidFill>
            <a:schemeClr val="tx2"/>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6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91.xml"/><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B24A339-C4FC-4393-BE8C-FE8AB21E601F}"/>
              </a:ext>
            </a:extLst>
          </p:cNvPr>
          <p:cNvSpPr>
            <a:spLocks noGrp="1"/>
          </p:cNvSpPr>
          <p:nvPr>
            <p:ph sz="quarter" idx="13"/>
          </p:nvPr>
        </p:nvSpPr>
        <p:spPr/>
        <p:txBody>
          <a:bodyPr>
            <a:noAutofit/>
          </a:bodyPr>
          <a:lstStyle/>
          <a:p>
            <a:r>
              <a:rPr lang="en-US" sz="1800" dirty="0"/>
              <a:t>Andrew P. Brucker</a:t>
            </a:r>
          </a:p>
          <a:p>
            <a:r>
              <a:rPr lang="en-US" sz="1800" dirty="0"/>
              <a:t>Peter Massa</a:t>
            </a:r>
          </a:p>
          <a:p>
            <a:r>
              <a:rPr lang="en-US" sz="1800" dirty="0"/>
              <a:t>Julie Schechter</a:t>
            </a:r>
          </a:p>
        </p:txBody>
      </p:sp>
      <p:sp>
        <p:nvSpPr>
          <p:cNvPr id="7" name="Content Placeholder 6">
            <a:extLst>
              <a:ext uri="{FF2B5EF4-FFF2-40B4-BE49-F238E27FC236}">
                <a16:creationId xmlns:a16="http://schemas.microsoft.com/office/drawing/2014/main" id="{2CE30E40-8E87-4981-A5F8-D8F0DF7BF828}"/>
              </a:ext>
            </a:extLst>
          </p:cNvPr>
          <p:cNvSpPr>
            <a:spLocks noGrp="1"/>
          </p:cNvSpPr>
          <p:nvPr>
            <p:ph sz="quarter" idx="14"/>
          </p:nvPr>
        </p:nvSpPr>
        <p:spPr/>
        <p:txBody>
          <a:bodyPr/>
          <a:lstStyle/>
          <a:p>
            <a:r>
              <a:rPr lang="en-US" dirty="0"/>
              <a:t>May 15, 2024</a:t>
            </a:r>
          </a:p>
        </p:txBody>
      </p:sp>
      <p:sp>
        <p:nvSpPr>
          <p:cNvPr id="5" name="Title 4">
            <a:extLst>
              <a:ext uri="{FF2B5EF4-FFF2-40B4-BE49-F238E27FC236}">
                <a16:creationId xmlns:a16="http://schemas.microsoft.com/office/drawing/2014/main" id="{CCF464D6-0DEE-4301-ABF6-A8728D2D5CD1}"/>
              </a:ext>
            </a:extLst>
          </p:cNvPr>
          <p:cNvSpPr>
            <a:spLocks noGrp="1"/>
          </p:cNvSpPr>
          <p:nvPr>
            <p:ph type="title"/>
          </p:nvPr>
        </p:nvSpPr>
        <p:spPr>
          <a:xfrm>
            <a:off x="740834" y="2925344"/>
            <a:ext cx="7564966" cy="1895169"/>
          </a:xfrm>
        </p:spPr>
        <p:txBody>
          <a:bodyPr>
            <a:normAutofit fontScale="90000"/>
          </a:bodyPr>
          <a:lstStyle/>
          <a:p>
            <a:r>
              <a:rPr lang="en-US" sz="5300" dirty="0"/>
              <a:t>AT ACADEMY</a:t>
            </a:r>
            <a:r>
              <a:rPr lang="en-US" dirty="0"/>
              <a:t>:</a:t>
            </a:r>
            <a:br>
              <a:rPr lang="en-US" dirty="0"/>
            </a:br>
            <a:r>
              <a:rPr lang="en-US" dirty="0"/>
              <a:t>Recent Legislation Affecting </a:t>
            </a:r>
            <a:br>
              <a:rPr lang="en-US" dirty="0"/>
            </a:br>
            <a:r>
              <a:rPr lang="en-US" dirty="0"/>
              <a:t>Co-ops and Condominiums</a:t>
            </a:r>
          </a:p>
        </p:txBody>
      </p:sp>
    </p:spTree>
    <p:extLst>
      <p:ext uri="{BB962C8B-B14F-4D97-AF65-F5344CB8AC3E}">
        <p14:creationId xmlns:p14="http://schemas.microsoft.com/office/powerpoint/2010/main" val="76869876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B522A-CA2D-5DC6-DEC3-FCF28CFD67E8}"/>
              </a:ext>
            </a:extLst>
          </p:cNvPr>
          <p:cNvSpPr>
            <a:spLocks noGrp="1"/>
          </p:cNvSpPr>
          <p:nvPr>
            <p:ph type="title"/>
          </p:nvPr>
        </p:nvSpPr>
        <p:spPr/>
        <p:txBody>
          <a:bodyPr/>
          <a:lstStyle/>
          <a:p>
            <a:r>
              <a:rPr lang="en-US" dirty="0"/>
              <a:t>Corporate Transparency Act (cont.)</a:t>
            </a:r>
          </a:p>
        </p:txBody>
      </p:sp>
      <p:sp>
        <p:nvSpPr>
          <p:cNvPr id="3" name="Content Placeholder 2">
            <a:extLst>
              <a:ext uri="{FF2B5EF4-FFF2-40B4-BE49-F238E27FC236}">
                <a16:creationId xmlns:a16="http://schemas.microsoft.com/office/drawing/2014/main" id="{D19B9891-1A75-3D5D-524F-EEE6DFA1EC8C}"/>
              </a:ext>
            </a:extLst>
          </p:cNvPr>
          <p:cNvSpPr>
            <a:spLocks noGrp="1"/>
          </p:cNvSpPr>
          <p:nvPr>
            <p:ph idx="1"/>
          </p:nvPr>
        </p:nvSpPr>
        <p:spPr/>
        <p:txBody>
          <a:bodyPr>
            <a:normAutofit fontScale="70000" lnSpcReduction="20000"/>
          </a:bodyPr>
          <a:lstStyle/>
          <a:p>
            <a:r>
              <a:rPr lang="en-US" dirty="0"/>
              <a:t>What must the company disclose:</a:t>
            </a:r>
          </a:p>
          <a:p>
            <a:pPr lvl="1"/>
            <a:r>
              <a:rPr lang="en-US" dirty="0"/>
              <a:t>Name, address, jurisdiction of formation, EID</a:t>
            </a:r>
          </a:p>
          <a:p>
            <a:r>
              <a:rPr lang="en-US" dirty="0"/>
              <a:t>What must the Beneficial Owner disclose:</a:t>
            </a:r>
          </a:p>
          <a:p>
            <a:pPr lvl="1"/>
            <a:r>
              <a:rPr lang="en-US" dirty="0"/>
              <a:t>Name</a:t>
            </a:r>
          </a:p>
          <a:p>
            <a:pPr lvl="1"/>
            <a:r>
              <a:rPr lang="en-US" dirty="0"/>
              <a:t>Date of birth</a:t>
            </a:r>
          </a:p>
          <a:p>
            <a:pPr lvl="1"/>
            <a:r>
              <a:rPr lang="en-US" dirty="0"/>
              <a:t>Address</a:t>
            </a:r>
          </a:p>
          <a:p>
            <a:pPr lvl="1"/>
            <a:r>
              <a:rPr lang="en-US" dirty="0"/>
              <a:t>Unique identifying number from an acceptable ID </a:t>
            </a:r>
          </a:p>
          <a:p>
            <a:pPr lvl="2"/>
            <a:r>
              <a:rPr lang="en-US" dirty="0"/>
              <a:t>Passport, Driver’s License or FinCEN ID number</a:t>
            </a:r>
          </a:p>
          <a:p>
            <a:pPr lvl="1"/>
            <a:r>
              <a:rPr lang="en-US" dirty="0"/>
              <a:t>A copy of the document with the ID number</a:t>
            </a:r>
          </a:p>
          <a:p>
            <a:r>
              <a:rPr lang="en-US" dirty="0"/>
              <a:t>NOTE: Reporting companies are required to update their filings whenever a Beneficial Owner changes (or their info changes).</a:t>
            </a:r>
          </a:p>
          <a:p>
            <a:pPr lvl="1"/>
            <a:r>
              <a:rPr lang="en-US" dirty="0"/>
              <a:t>So there must be filing every time there’s a new board member!</a:t>
            </a:r>
          </a:p>
          <a:p>
            <a:pPr lvl="2"/>
            <a:endParaRPr lang="en-US" dirty="0"/>
          </a:p>
        </p:txBody>
      </p:sp>
    </p:spTree>
    <p:extLst>
      <p:ext uri="{BB962C8B-B14F-4D97-AF65-F5344CB8AC3E}">
        <p14:creationId xmlns:p14="http://schemas.microsoft.com/office/powerpoint/2010/main" val="256770116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57145-DF4E-7BE4-8C67-55CAAAAD552E}"/>
              </a:ext>
            </a:extLst>
          </p:cNvPr>
          <p:cNvSpPr>
            <a:spLocks noGrp="1"/>
          </p:cNvSpPr>
          <p:nvPr>
            <p:ph type="title"/>
          </p:nvPr>
        </p:nvSpPr>
        <p:spPr/>
        <p:txBody>
          <a:bodyPr/>
          <a:lstStyle/>
          <a:p>
            <a:r>
              <a:rPr lang="en-US" dirty="0"/>
              <a:t>Corporate Transparency Act (cont.)</a:t>
            </a:r>
          </a:p>
        </p:txBody>
      </p:sp>
      <p:sp>
        <p:nvSpPr>
          <p:cNvPr id="3" name="Content Placeholder 2">
            <a:extLst>
              <a:ext uri="{FF2B5EF4-FFF2-40B4-BE49-F238E27FC236}">
                <a16:creationId xmlns:a16="http://schemas.microsoft.com/office/drawing/2014/main" id="{FBF43231-4DE4-4B41-4D0D-CCCF224664CE}"/>
              </a:ext>
            </a:extLst>
          </p:cNvPr>
          <p:cNvSpPr>
            <a:spLocks noGrp="1"/>
          </p:cNvSpPr>
          <p:nvPr>
            <p:ph idx="1"/>
          </p:nvPr>
        </p:nvSpPr>
        <p:spPr/>
        <p:txBody>
          <a:bodyPr/>
          <a:lstStyle/>
          <a:p>
            <a:r>
              <a:rPr lang="en-US" dirty="0"/>
              <a:t>When</a:t>
            </a:r>
          </a:p>
          <a:p>
            <a:pPr lvl="1"/>
            <a:r>
              <a:rPr lang="en-US" dirty="0"/>
              <a:t>For companies created prior to Jan. 1, 2024, the report must be submitted by Jan. 1, 2025.</a:t>
            </a:r>
          </a:p>
          <a:p>
            <a:endParaRPr lang="en-US" dirty="0"/>
          </a:p>
          <a:p>
            <a:r>
              <a:rPr lang="en-US" dirty="0"/>
              <a:t>Penalties:</a:t>
            </a:r>
          </a:p>
          <a:p>
            <a:pPr lvl="1"/>
            <a:r>
              <a:rPr lang="en-US" dirty="0"/>
              <a:t>Civil penalties of not more than $500 per day.</a:t>
            </a:r>
          </a:p>
          <a:p>
            <a:pPr lvl="1"/>
            <a:r>
              <a:rPr lang="en-US" dirty="0"/>
              <a:t>Criminal penalties of up to 2 years in jail and fines up to $10,000.</a:t>
            </a:r>
          </a:p>
        </p:txBody>
      </p:sp>
    </p:spTree>
    <p:extLst>
      <p:ext uri="{BB962C8B-B14F-4D97-AF65-F5344CB8AC3E}">
        <p14:creationId xmlns:p14="http://schemas.microsoft.com/office/powerpoint/2010/main" val="223604655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8C9DB-DC7B-0CEF-D807-7A12EC0B68B4}"/>
              </a:ext>
            </a:extLst>
          </p:cNvPr>
          <p:cNvSpPr>
            <a:spLocks noGrp="1"/>
          </p:cNvSpPr>
          <p:nvPr>
            <p:ph type="title"/>
          </p:nvPr>
        </p:nvSpPr>
        <p:spPr/>
        <p:txBody>
          <a:bodyPr/>
          <a:lstStyle/>
          <a:p>
            <a:r>
              <a:rPr lang="en-US" dirty="0"/>
              <a:t>Local Law 126 – Garage Inspections</a:t>
            </a:r>
          </a:p>
        </p:txBody>
      </p:sp>
      <p:sp>
        <p:nvSpPr>
          <p:cNvPr id="3" name="Content Placeholder 2">
            <a:extLst>
              <a:ext uri="{FF2B5EF4-FFF2-40B4-BE49-F238E27FC236}">
                <a16:creationId xmlns:a16="http://schemas.microsoft.com/office/drawing/2014/main" id="{0BB389A7-041F-7168-B20E-FC3587EFBAC8}"/>
              </a:ext>
            </a:extLst>
          </p:cNvPr>
          <p:cNvSpPr>
            <a:spLocks noGrp="1"/>
          </p:cNvSpPr>
          <p:nvPr>
            <p:ph idx="1"/>
          </p:nvPr>
        </p:nvSpPr>
        <p:spPr/>
        <p:txBody>
          <a:bodyPr/>
          <a:lstStyle/>
          <a:p>
            <a:r>
              <a:rPr lang="en-US" dirty="0"/>
              <a:t>LL 126 requires owners of parking structures to have their garages inspected every six years.</a:t>
            </a:r>
          </a:p>
          <a:p>
            <a:r>
              <a:rPr lang="en-US" dirty="0"/>
              <a:t>NYC has created filing cycles:</a:t>
            </a:r>
          </a:p>
          <a:p>
            <a:pPr lvl="1"/>
            <a:r>
              <a:rPr lang="en-US" dirty="0"/>
              <a:t>Aug. 1, 2024: One-Time Initial Observation</a:t>
            </a:r>
          </a:p>
          <a:p>
            <a:pPr lvl="1"/>
            <a:r>
              <a:rPr lang="en-US" dirty="0"/>
              <a:t>Jan. 1, 2022 – Dec. 31, 2023: Manhattan Community Districts 1-7</a:t>
            </a:r>
          </a:p>
          <a:p>
            <a:pPr lvl="1"/>
            <a:r>
              <a:rPr lang="en-US" dirty="0"/>
              <a:t>Jan. 1, 2024 – Dec. 31, 2025: Brooklyn and remainder of Manhattan</a:t>
            </a:r>
          </a:p>
          <a:p>
            <a:pPr lvl="1"/>
            <a:r>
              <a:rPr lang="en-US" dirty="0"/>
              <a:t>Jan. 1, 2026 – Dec. 31, 2027: Bronx, Queens and SI</a:t>
            </a:r>
          </a:p>
        </p:txBody>
      </p:sp>
    </p:spTree>
    <p:extLst>
      <p:ext uri="{BB962C8B-B14F-4D97-AF65-F5344CB8AC3E}">
        <p14:creationId xmlns:p14="http://schemas.microsoft.com/office/powerpoint/2010/main" val="78108329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237C-62A8-6835-9A4E-43FF0BA1BA1C}"/>
              </a:ext>
            </a:extLst>
          </p:cNvPr>
          <p:cNvSpPr>
            <a:spLocks noGrp="1"/>
          </p:cNvSpPr>
          <p:nvPr>
            <p:ph type="title"/>
          </p:nvPr>
        </p:nvSpPr>
        <p:spPr/>
        <p:txBody>
          <a:bodyPr/>
          <a:lstStyle/>
          <a:p>
            <a:r>
              <a:rPr lang="en-US" dirty="0"/>
              <a:t>Local Law 126 (cont.)</a:t>
            </a:r>
          </a:p>
        </p:txBody>
      </p:sp>
      <p:sp>
        <p:nvSpPr>
          <p:cNvPr id="3" name="Content Placeholder 2">
            <a:extLst>
              <a:ext uri="{FF2B5EF4-FFF2-40B4-BE49-F238E27FC236}">
                <a16:creationId xmlns:a16="http://schemas.microsoft.com/office/drawing/2014/main" id="{DEF0CA39-2439-47C6-ABCF-F785AC39A5C2}"/>
              </a:ext>
            </a:extLst>
          </p:cNvPr>
          <p:cNvSpPr>
            <a:spLocks noGrp="1"/>
          </p:cNvSpPr>
          <p:nvPr>
            <p:ph idx="1"/>
          </p:nvPr>
        </p:nvSpPr>
        <p:spPr/>
        <p:txBody>
          <a:bodyPr>
            <a:normAutofit lnSpcReduction="10000"/>
          </a:bodyPr>
          <a:lstStyle/>
          <a:p>
            <a:r>
              <a:rPr lang="en-US" dirty="0"/>
              <a:t>Special inspectors must check for evidence of deterioration</a:t>
            </a:r>
          </a:p>
          <a:p>
            <a:r>
              <a:rPr lang="en-US" dirty="0"/>
              <a:t>Must file report within 60 days of inspection</a:t>
            </a:r>
          </a:p>
          <a:p>
            <a:r>
              <a:rPr lang="en-US" dirty="0"/>
              <a:t>Garage conditions are classified as:</a:t>
            </a:r>
          </a:p>
          <a:p>
            <a:pPr lvl="1"/>
            <a:r>
              <a:rPr lang="en-US" dirty="0"/>
              <a:t>Safe</a:t>
            </a:r>
          </a:p>
          <a:p>
            <a:pPr lvl="1"/>
            <a:r>
              <a:rPr lang="en-US" dirty="0"/>
              <a:t>Safe with repair or engineering monitoring</a:t>
            </a:r>
          </a:p>
          <a:p>
            <a:pPr lvl="1"/>
            <a:r>
              <a:rPr lang="en-US" dirty="0"/>
              <a:t>Unsafe</a:t>
            </a:r>
          </a:p>
          <a:p>
            <a:r>
              <a:rPr lang="en-US" dirty="0"/>
              <a:t>As part of the initial condition assessment, the inspector must develop an annual observation checklist that contains a baseline of items to be annually inspected.</a:t>
            </a:r>
          </a:p>
          <a:p>
            <a:endParaRPr lang="en-US" dirty="0"/>
          </a:p>
        </p:txBody>
      </p:sp>
    </p:spTree>
    <p:extLst>
      <p:ext uri="{BB962C8B-B14F-4D97-AF65-F5344CB8AC3E}">
        <p14:creationId xmlns:p14="http://schemas.microsoft.com/office/powerpoint/2010/main" val="215623653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B1D10E-E070-4DDB-90AC-411DA5F0A6A4}"/>
              </a:ext>
            </a:extLst>
          </p:cNvPr>
          <p:cNvSpPr>
            <a:spLocks noGrp="1"/>
          </p:cNvSpPr>
          <p:nvPr>
            <p:ph type="title"/>
          </p:nvPr>
        </p:nvSpPr>
        <p:spPr/>
        <p:txBody>
          <a:bodyPr/>
          <a:lstStyle/>
          <a:p>
            <a:endParaRPr lang="en-US" dirty="0"/>
          </a:p>
        </p:txBody>
      </p:sp>
      <p:pic>
        <p:nvPicPr>
          <p:cNvPr id="1026" name="Picture 2">
            <a:extLst>
              <a:ext uri="{FF2B5EF4-FFF2-40B4-BE49-F238E27FC236}">
                <a16:creationId xmlns:a16="http://schemas.microsoft.com/office/drawing/2014/main" id="{C93A99D8-ACD5-1353-569D-4EF70C6BE5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41040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60ECF-5D5E-9288-D5E2-7AAAE9B1CCF1}"/>
              </a:ext>
            </a:extLst>
          </p:cNvPr>
          <p:cNvSpPr>
            <a:spLocks noGrp="1"/>
          </p:cNvSpPr>
          <p:nvPr>
            <p:ph type="title"/>
          </p:nvPr>
        </p:nvSpPr>
        <p:spPr/>
        <p:txBody>
          <a:bodyPr/>
          <a:lstStyle/>
          <a:p>
            <a:r>
              <a:rPr lang="en-US" dirty="0"/>
              <a:t>Local Law 126 (cont.)	</a:t>
            </a:r>
          </a:p>
        </p:txBody>
      </p:sp>
      <p:sp>
        <p:nvSpPr>
          <p:cNvPr id="3" name="Content Placeholder 2">
            <a:extLst>
              <a:ext uri="{FF2B5EF4-FFF2-40B4-BE49-F238E27FC236}">
                <a16:creationId xmlns:a16="http://schemas.microsoft.com/office/drawing/2014/main" id="{3DF177A3-6119-2209-E0E9-C17F37A133E5}"/>
              </a:ext>
            </a:extLst>
          </p:cNvPr>
          <p:cNvSpPr>
            <a:spLocks noGrp="1"/>
          </p:cNvSpPr>
          <p:nvPr>
            <p:ph idx="1"/>
          </p:nvPr>
        </p:nvSpPr>
        <p:spPr/>
        <p:txBody>
          <a:bodyPr/>
          <a:lstStyle/>
          <a:p>
            <a:r>
              <a:rPr lang="en-US" dirty="0"/>
              <a:t>Biggest problem: who owns the garage in a condominium?</a:t>
            </a:r>
          </a:p>
          <a:p>
            <a:pPr lvl="1"/>
            <a:r>
              <a:rPr lang="en-US" dirty="0"/>
              <a:t>Is the unit owner responsible for the reports?</a:t>
            </a:r>
          </a:p>
          <a:p>
            <a:pPr lvl="1"/>
            <a:r>
              <a:rPr lang="en-US" dirty="0"/>
              <a:t>Is the condominium responsible for the reports?</a:t>
            </a:r>
          </a:p>
          <a:p>
            <a:pPr lvl="1"/>
            <a:r>
              <a:rPr lang="en-US" dirty="0"/>
              <a:t>Position of the DOB?</a:t>
            </a:r>
          </a:p>
        </p:txBody>
      </p:sp>
    </p:spTree>
    <p:extLst>
      <p:ext uri="{BB962C8B-B14F-4D97-AF65-F5344CB8AC3E}">
        <p14:creationId xmlns:p14="http://schemas.microsoft.com/office/powerpoint/2010/main" val="192492822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28905-F0B3-E650-513E-6A015F954CDF}"/>
              </a:ext>
            </a:extLst>
          </p:cNvPr>
          <p:cNvSpPr>
            <a:spLocks noGrp="1"/>
          </p:cNvSpPr>
          <p:nvPr>
            <p:ph type="title"/>
          </p:nvPr>
        </p:nvSpPr>
        <p:spPr/>
        <p:txBody>
          <a:bodyPr/>
          <a:lstStyle/>
          <a:p>
            <a:r>
              <a:rPr lang="en-US" dirty="0"/>
              <a:t>Local Law 97	</a:t>
            </a:r>
          </a:p>
        </p:txBody>
      </p:sp>
      <p:sp>
        <p:nvSpPr>
          <p:cNvPr id="3" name="Content Placeholder 2">
            <a:extLst>
              <a:ext uri="{FF2B5EF4-FFF2-40B4-BE49-F238E27FC236}">
                <a16:creationId xmlns:a16="http://schemas.microsoft.com/office/drawing/2014/main" id="{6000C907-B025-B12B-8A58-D4EC07F6E194}"/>
              </a:ext>
            </a:extLst>
          </p:cNvPr>
          <p:cNvSpPr>
            <a:spLocks noGrp="1"/>
          </p:cNvSpPr>
          <p:nvPr>
            <p:ph idx="1"/>
          </p:nvPr>
        </p:nvSpPr>
        <p:spPr/>
        <p:txBody>
          <a:bodyPr>
            <a:normAutofit/>
          </a:bodyPr>
          <a:lstStyle/>
          <a:p>
            <a:r>
              <a:rPr lang="en-US" dirty="0"/>
              <a:t>Goal is to put NYC’s largest buildings on the path to carbon neutrality by 2050</a:t>
            </a:r>
          </a:p>
          <a:p>
            <a:r>
              <a:rPr lang="en-US" dirty="0"/>
              <a:t>Applies to buildings over 25,000 square feet</a:t>
            </a:r>
          </a:p>
          <a:p>
            <a:r>
              <a:rPr lang="en-US" dirty="0"/>
              <a:t>Certain buildings must start meeting limits in 2024 with penalties to start in 2025</a:t>
            </a:r>
          </a:p>
          <a:p>
            <a:r>
              <a:rPr lang="en-US" dirty="0"/>
              <a:t>Currently caps become more stringent in 2030</a:t>
            </a:r>
          </a:p>
          <a:p>
            <a:r>
              <a:rPr lang="en-US" dirty="0"/>
              <a:t>Goal is 40% reduction by 2030 and 80% by 2050</a:t>
            </a:r>
          </a:p>
        </p:txBody>
      </p:sp>
    </p:spTree>
    <p:extLst>
      <p:ext uri="{BB962C8B-B14F-4D97-AF65-F5344CB8AC3E}">
        <p14:creationId xmlns:p14="http://schemas.microsoft.com/office/powerpoint/2010/main" val="127056900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A3A4B-B1FE-6929-1E63-588B87091004}"/>
              </a:ext>
            </a:extLst>
          </p:cNvPr>
          <p:cNvSpPr>
            <a:spLocks noGrp="1"/>
          </p:cNvSpPr>
          <p:nvPr>
            <p:ph type="title"/>
          </p:nvPr>
        </p:nvSpPr>
        <p:spPr/>
        <p:txBody>
          <a:bodyPr/>
          <a:lstStyle/>
          <a:p>
            <a:r>
              <a:rPr lang="en-US" dirty="0"/>
              <a:t>Local Law 97</a:t>
            </a:r>
          </a:p>
        </p:txBody>
      </p:sp>
      <p:sp>
        <p:nvSpPr>
          <p:cNvPr id="3" name="Content Placeholder 2">
            <a:extLst>
              <a:ext uri="{FF2B5EF4-FFF2-40B4-BE49-F238E27FC236}">
                <a16:creationId xmlns:a16="http://schemas.microsoft.com/office/drawing/2014/main" id="{DCDC3DC3-F9BF-2142-E5F7-EC026F0539EB}"/>
              </a:ext>
            </a:extLst>
          </p:cNvPr>
          <p:cNvSpPr>
            <a:spLocks noGrp="1"/>
          </p:cNvSpPr>
          <p:nvPr>
            <p:ph idx="1"/>
          </p:nvPr>
        </p:nvSpPr>
        <p:spPr/>
        <p:txBody>
          <a:bodyPr/>
          <a:lstStyle/>
          <a:p>
            <a:r>
              <a:rPr lang="en-US" dirty="0"/>
              <a:t>What does this mean for my building?</a:t>
            </a:r>
          </a:p>
          <a:p>
            <a:pPr lvl="1"/>
            <a:r>
              <a:rPr lang="en-US" dirty="0"/>
              <a:t>Projects</a:t>
            </a:r>
          </a:p>
          <a:p>
            <a:pPr lvl="1"/>
            <a:r>
              <a:rPr lang="en-US" dirty="0"/>
              <a:t>Budget</a:t>
            </a:r>
          </a:p>
          <a:p>
            <a:pPr lvl="1"/>
            <a:r>
              <a:rPr lang="en-US" dirty="0"/>
              <a:t>Board responsibilities</a:t>
            </a:r>
          </a:p>
          <a:p>
            <a:pPr lvl="1"/>
            <a:r>
              <a:rPr lang="en-US" dirty="0"/>
              <a:t>Available credits and incentives</a:t>
            </a:r>
          </a:p>
          <a:p>
            <a:endParaRPr lang="en-US" dirty="0"/>
          </a:p>
        </p:txBody>
      </p:sp>
    </p:spTree>
    <p:extLst>
      <p:ext uri="{BB962C8B-B14F-4D97-AF65-F5344CB8AC3E}">
        <p14:creationId xmlns:p14="http://schemas.microsoft.com/office/powerpoint/2010/main" val="217909947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16315-F807-99CD-5652-9DD799478862}"/>
              </a:ext>
            </a:extLst>
          </p:cNvPr>
          <p:cNvSpPr>
            <a:spLocks noGrp="1"/>
          </p:cNvSpPr>
          <p:nvPr>
            <p:ph type="title"/>
          </p:nvPr>
        </p:nvSpPr>
        <p:spPr/>
        <p:txBody>
          <a:bodyPr/>
          <a:lstStyle/>
          <a:p>
            <a:r>
              <a:rPr lang="en-US" dirty="0"/>
              <a:t>Local Law 152	</a:t>
            </a:r>
          </a:p>
        </p:txBody>
      </p:sp>
      <p:sp>
        <p:nvSpPr>
          <p:cNvPr id="3" name="Content Placeholder 2">
            <a:extLst>
              <a:ext uri="{FF2B5EF4-FFF2-40B4-BE49-F238E27FC236}">
                <a16:creationId xmlns:a16="http://schemas.microsoft.com/office/drawing/2014/main" id="{8D403859-253A-FCA6-8898-15A4D79521DB}"/>
              </a:ext>
            </a:extLst>
          </p:cNvPr>
          <p:cNvSpPr>
            <a:spLocks noGrp="1"/>
          </p:cNvSpPr>
          <p:nvPr>
            <p:ph idx="1"/>
          </p:nvPr>
        </p:nvSpPr>
        <p:spPr/>
        <p:txBody>
          <a:bodyPr/>
          <a:lstStyle/>
          <a:p>
            <a:r>
              <a:rPr lang="en-US" dirty="0"/>
              <a:t>Gas Pipe Inspections</a:t>
            </a:r>
          </a:p>
          <a:p>
            <a:r>
              <a:rPr lang="en-US" dirty="0"/>
              <a:t>Passed in response to East Village building explosion</a:t>
            </a:r>
          </a:p>
          <a:p>
            <a:r>
              <a:rPr lang="en-US" dirty="0"/>
              <a:t>Applies to must buildings except 1-2 family homes.</a:t>
            </a:r>
          </a:p>
          <a:p>
            <a:r>
              <a:rPr lang="en-US" dirty="0"/>
              <a:t>A NYC Licensed Master Plumber must perform the inspection. </a:t>
            </a:r>
          </a:p>
          <a:p>
            <a:r>
              <a:rPr lang="en-US" dirty="0"/>
              <a:t>Inspections must be done every 4 years.</a:t>
            </a:r>
          </a:p>
          <a:p>
            <a:r>
              <a:rPr lang="en-US" dirty="0"/>
              <a:t>The Plumber will examine public gas piping to check for leaks.</a:t>
            </a:r>
          </a:p>
        </p:txBody>
      </p:sp>
    </p:spTree>
    <p:extLst>
      <p:ext uri="{BB962C8B-B14F-4D97-AF65-F5344CB8AC3E}">
        <p14:creationId xmlns:p14="http://schemas.microsoft.com/office/powerpoint/2010/main" val="21335885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E137A-3365-D2C1-F512-EB8BFCD792E4}"/>
              </a:ext>
            </a:extLst>
          </p:cNvPr>
          <p:cNvSpPr>
            <a:spLocks noGrp="1"/>
          </p:cNvSpPr>
          <p:nvPr>
            <p:ph type="title"/>
          </p:nvPr>
        </p:nvSpPr>
        <p:spPr/>
        <p:txBody>
          <a:bodyPr/>
          <a:lstStyle/>
          <a:p>
            <a:r>
              <a:rPr lang="en-US" dirty="0"/>
              <a:t>Flood Disclosure </a:t>
            </a:r>
          </a:p>
        </p:txBody>
      </p:sp>
      <p:sp>
        <p:nvSpPr>
          <p:cNvPr id="3" name="Content Placeholder 2">
            <a:extLst>
              <a:ext uri="{FF2B5EF4-FFF2-40B4-BE49-F238E27FC236}">
                <a16:creationId xmlns:a16="http://schemas.microsoft.com/office/drawing/2014/main" id="{716D72DE-863F-6B57-0CCD-10FFF02CB718}"/>
              </a:ext>
            </a:extLst>
          </p:cNvPr>
          <p:cNvSpPr>
            <a:spLocks noGrp="1"/>
          </p:cNvSpPr>
          <p:nvPr>
            <p:ph idx="1"/>
          </p:nvPr>
        </p:nvSpPr>
        <p:spPr/>
        <p:txBody>
          <a:bodyPr>
            <a:normAutofit fontScale="70000" lnSpcReduction="20000"/>
          </a:bodyPr>
          <a:lstStyle/>
          <a:p>
            <a:r>
              <a:rPr lang="en-US" b="0" dirty="0">
                <a:solidFill>
                  <a:srgbClr val="4A4A4A"/>
                </a:solidFill>
                <a:latin typeface="Roboto Flex"/>
              </a:rPr>
              <a:t>Section 231-B of the Real Property Law was </a:t>
            </a:r>
            <a:r>
              <a:rPr lang="en-US" b="0" i="0" dirty="0">
                <a:solidFill>
                  <a:srgbClr val="4A4A4A"/>
                </a:solidFill>
                <a:effectLst/>
                <a:latin typeface="Roboto Flex"/>
              </a:rPr>
              <a:t>amended to require that every existing and prospective residential lease provide a notice to the tenant related to the leased premise’s flood history and risk of flooding.</a:t>
            </a:r>
          </a:p>
          <a:p>
            <a:r>
              <a:rPr lang="en-US" b="0" i="0" dirty="0">
                <a:solidFill>
                  <a:srgbClr val="4A4A4A"/>
                </a:solidFill>
                <a:effectLst/>
                <a:latin typeface="Roboto Flex"/>
              </a:rPr>
              <a:t>“Flood Risk Right to Know” -- </a:t>
            </a:r>
            <a:r>
              <a:rPr lang="en-US" b="0" dirty="0">
                <a:solidFill>
                  <a:srgbClr val="4A4A4A"/>
                </a:solidFill>
                <a:latin typeface="Roboto Flex"/>
              </a:rPr>
              <a:t>The intent of this new legislation is to increase transparency regarding the risk of flood damage and the availability of insurance to incentivize tenants to obtain adequate protection for their apartments or homes.</a:t>
            </a:r>
            <a:endParaRPr lang="en-US" dirty="0"/>
          </a:p>
          <a:p>
            <a:r>
              <a:rPr lang="en-US" b="0" dirty="0">
                <a:solidFill>
                  <a:srgbClr val="4A4A4A"/>
                </a:solidFill>
                <a:latin typeface="Roboto Flex"/>
              </a:rPr>
              <a:t>This requirement extends to cooperatives and condominiums: </a:t>
            </a:r>
          </a:p>
          <a:p>
            <a:pPr lvl="1"/>
            <a:r>
              <a:rPr lang="en-US" b="0" i="0" dirty="0">
                <a:solidFill>
                  <a:srgbClr val="4A4A4A"/>
                </a:solidFill>
                <a:effectLst/>
                <a:latin typeface="Roboto Flex"/>
              </a:rPr>
              <a:t>proprietary leases between coops and their shareholders, </a:t>
            </a:r>
          </a:p>
          <a:p>
            <a:pPr lvl="1"/>
            <a:r>
              <a:rPr lang="en-US" b="0" i="0" dirty="0">
                <a:solidFill>
                  <a:srgbClr val="4A4A4A"/>
                </a:solidFill>
                <a:effectLst/>
                <a:latin typeface="Roboto Flex"/>
              </a:rPr>
              <a:t>subleases between shareholders and their subtenants, and </a:t>
            </a:r>
          </a:p>
          <a:p>
            <a:pPr lvl="1"/>
            <a:r>
              <a:rPr lang="en-US" b="0" i="0" dirty="0">
                <a:solidFill>
                  <a:srgbClr val="4A4A4A"/>
                </a:solidFill>
                <a:effectLst/>
                <a:latin typeface="Roboto Flex"/>
              </a:rPr>
              <a:t>leases between boards/unit owners in condos and their tenants. </a:t>
            </a:r>
          </a:p>
          <a:p>
            <a:r>
              <a:rPr lang="en-US" b="0" i="0" dirty="0">
                <a:solidFill>
                  <a:srgbClr val="4A4A4A"/>
                </a:solidFill>
                <a:effectLst/>
                <a:latin typeface="Roboto Flex"/>
              </a:rPr>
              <a:t>Since Section 231-B only applies to leases, a condominium board does </a:t>
            </a:r>
            <a:r>
              <a:rPr lang="en-US" b="0" i="0" u="sng" dirty="0">
                <a:solidFill>
                  <a:srgbClr val="4A4A4A"/>
                </a:solidFill>
                <a:effectLst/>
                <a:latin typeface="Roboto Flex"/>
              </a:rPr>
              <a:t>not</a:t>
            </a:r>
            <a:r>
              <a:rPr lang="en-US" b="0" i="0" dirty="0">
                <a:solidFill>
                  <a:srgbClr val="4A4A4A"/>
                </a:solidFill>
                <a:effectLst/>
                <a:latin typeface="Roboto Flex"/>
              </a:rPr>
              <a:t> have to comply with the new flood disclosures unless the condominium board is leasing out one of the condominium apartments. </a:t>
            </a:r>
          </a:p>
        </p:txBody>
      </p:sp>
    </p:spTree>
    <p:extLst>
      <p:ext uri="{BB962C8B-B14F-4D97-AF65-F5344CB8AC3E}">
        <p14:creationId xmlns:p14="http://schemas.microsoft.com/office/powerpoint/2010/main" val="399354075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03F2B9-B976-C39D-A4EA-CBD61AA66C54}"/>
              </a:ext>
            </a:extLst>
          </p:cNvPr>
          <p:cNvSpPr>
            <a:spLocks noGrp="1"/>
          </p:cNvSpPr>
          <p:nvPr>
            <p:ph type="title"/>
          </p:nvPr>
        </p:nvSpPr>
        <p:spPr/>
        <p:txBody>
          <a:bodyPr/>
          <a:lstStyle/>
          <a:p>
            <a:r>
              <a:rPr lang="en-US" dirty="0"/>
              <a:t>Continuing Legal Education Credits</a:t>
            </a:r>
          </a:p>
        </p:txBody>
      </p:sp>
      <p:sp>
        <p:nvSpPr>
          <p:cNvPr id="6" name="Content Placeholder 5">
            <a:extLst>
              <a:ext uri="{FF2B5EF4-FFF2-40B4-BE49-F238E27FC236}">
                <a16:creationId xmlns:a16="http://schemas.microsoft.com/office/drawing/2014/main" id="{5C3FD4E4-FEDF-F46C-1E3E-6BCC2BB25E56}"/>
              </a:ext>
            </a:extLst>
          </p:cNvPr>
          <p:cNvSpPr>
            <a:spLocks noGrp="1"/>
          </p:cNvSpPr>
          <p:nvPr>
            <p:ph idx="1"/>
          </p:nvPr>
        </p:nvSpPr>
        <p:spPr/>
        <p:txBody>
          <a:bodyPr/>
          <a:lstStyle/>
          <a:p>
            <a:r>
              <a:rPr lang="en-US" dirty="0"/>
              <a:t>For AT to process your continuing legal education credit, you will be asked to confirm your participation in this webinar by submitting a code word in the Zoom Chat function, which will be provided at the conclusion of the session.</a:t>
            </a:r>
          </a:p>
          <a:p>
            <a:endParaRPr lang="en-US" dirty="0"/>
          </a:p>
        </p:txBody>
      </p:sp>
    </p:spTree>
    <p:extLst>
      <p:ext uri="{BB962C8B-B14F-4D97-AF65-F5344CB8AC3E}">
        <p14:creationId xmlns:p14="http://schemas.microsoft.com/office/powerpoint/2010/main" val="283301667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7944C-0DFA-4E45-24A3-1A6B73343CAD}"/>
              </a:ext>
            </a:extLst>
          </p:cNvPr>
          <p:cNvSpPr>
            <a:spLocks noGrp="1"/>
          </p:cNvSpPr>
          <p:nvPr>
            <p:ph type="title"/>
          </p:nvPr>
        </p:nvSpPr>
        <p:spPr/>
        <p:txBody>
          <a:bodyPr/>
          <a:lstStyle/>
          <a:p>
            <a:r>
              <a:rPr lang="en-US" dirty="0"/>
              <a:t>Flood Disclosure	</a:t>
            </a:r>
          </a:p>
        </p:txBody>
      </p:sp>
      <p:sp>
        <p:nvSpPr>
          <p:cNvPr id="3" name="Content Placeholder 2">
            <a:extLst>
              <a:ext uri="{FF2B5EF4-FFF2-40B4-BE49-F238E27FC236}">
                <a16:creationId xmlns:a16="http://schemas.microsoft.com/office/drawing/2014/main" id="{754CA41C-7302-374C-23EF-C1ABD6B0E431}"/>
              </a:ext>
            </a:extLst>
          </p:cNvPr>
          <p:cNvSpPr>
            <a:spLocks noGrp="1"/>
          </p:cNvSpPr>
          <p:nvPr>
            <p:ph idx="1"/>
          </p:nvPr>
        </p:nvSpPr>
        <p:spPr/>
        <p:txBody>
          <a:bodyPr>
            <a:normAutofit fontScale="55000" lnSpcReduction="20000"/>
          </a:bodyPr>
          <a:lstStyle/>
          <a:p>
            <a:pPr algn="l"/>
            <a:r>
              <a:rPr lang="en-US" b="0" i="0" dirty="0">
                <a:solidFill>
                  <a:srgbClr val="4A4A4A"/>
                </a:solidFill>
                <a:effectLst/>
                <a:latin typeface="Roboto Flex"/>
              </a:rPr>
              <a:t>Notice of the following must be provided:</a:t>
            </a:r>
          </a:p>
          <a:p>
            <a:pPr lvl="1"/>
            <a:r>
              <a:rPr lang="en-US" b="0" i="0" dirty="0">
                <a:solidFill>
                  <a:srgbClr val="4A4A4A"/>
                </a:solidFill>
                <a:effectLst/>
                <a:latin typeface="Roboto Flex"/>
              </a:rPr>
              <a:t>Past history and current flood risk affecting any of the leased premises arising from natural events that the lessor knows or reasonably should know has occurred to such premises and the nature of any such damage. </a:t>
            </a:r>
          </a:p>
          <a:p>
            <a:pPr lvl="1"/>
            <a:r>
              <a:rPr lang="en-US" b="0" i="0" dirty="0">
                <a:solidFill>
                  <a:srgbClr val="4A4A4A"/>
                </a:solidFill>
                <a:effectLst/>
                <a:latin typeface="Roboto Flex"/>
              </a:rPr>
              <a:t>Whether the leased premises is located within:</a:t>
            </a:r>
          </a:p>
          <a:p>
            <a:pPr lvl="2"/>
            <a:r>
              <a:rPr lang="en-US" b="0" i="0" dirty="0">
                <a:solidFill>
                  <a:srgbClr val="4A4A4A"/>
                </a:solidFill>
                <a:effectLst/>
                <a:latin typeface="Roboto Flex"/>
              </a:rPr>
              <a:t>A Federal Emergency Management Agency (FEMA) floodplain, </a:t>
            </a:r>
          </a:p>
          <a:p>
            <a:pPr lvl="2"/>
            <a:r>
              <a:rPr lang="en-US" dirty="0">
                <a:solidFill>
                  <a:srgbClr val="4A4A4A"/>
                </a:solidFill>
                <a:latin typeface="Roboto Flex"/>
              </a:rPr>
              <a:t>A</a:t>
            </a:r>
            <a:r>
              <a:rPr lang="en-US" b="0" i="0" dirty="0">
                <a:solidFill>
                  <a:srgbClr val="4A4A4A"/>
                </a:solidFill>
                <a:effectLst/>
                <a:latin typeface="Roboto Flex"/>
              </a:rPr>
              <a:t> special Flood Hazard Area, and/or </a:t>
            </a:r>
          </a:p>
          <a:p>
            <a:pPr lvl="2"/>
            <a:r>
              <a:rPr lang="en-US" dirty="0" err="1">
                <a:solidFill>
                  <a:srgbClr val="4A4A4A"/>
                </a:solidFill>
                <a:latin typeface="Roboto Flex"/>
              </a:rPr>
              <a:t>A</a:t>
            </a:r>
            <a:r>
              <a:rPr lang="en-US" b="0" i="0" dirty="0" err="1">
                <a:solidFill>
                  <a:srgbClr val="4A4A4A"/>
                </a:solidFill>
                <a:effectLst/>
                <a:latin typeface="Roboto Flex"/>
              </a:rPr>
              <a:t>Moderate</a:t>
            </a:r>
            <a:r>
              <a:rPr lang="en-US" b="0" i="0" dirty="0">
                <a:solidFill>
                  <a:srgbClr val="4A4A4A"/>
                </a:solidFill>
                <a:effectLst/>
                <a:latin typeface="Roboto Flex"/>
              </a:rPr>
              <a:t> Risk Flood Hazard Area. </a:t>
            </a:r>
          </a:p>
          <a:p>
            <a:pPr lvl="2"/>
            <a:r>
              <a:rPr lang="en-US" dirty="0">
                <a:solidFill>
                  <a:srgbClr val="4A4A4A"/>
                </a:solidFill>
                <a:latin typeface="Roboto Flex"/>
              </a:rPr>
              <a:t>B</a:t>
            </a:r>
            <a:r>
              <a:rPr lang="en-US" b="0" i="0" dirty="0">
                <a:solidFill>
                  <a:srgbClr val="4A4A4A"/>
                </a:solidFill>
                <a:effectLst/>
                <a:latin typeface="Roboto Flex"/>
              </a:rPr>
              <a:t>oards should reference FEMA’S Flood Insurance Rate Maps</a:t>
            </a:r>
          </a:p>
          <a:p>
            <a:pPr lvl="1"/>
            <a:r>
              <a:rPr lang="en-US" b="0" i="0" dirty="0">
                <a:solidFill>
                  <a:srgbClr val="4A4A4A"/>
                </a:solidFill>
                <a:effectLst/>
                <a:latin typeface="Roboto Flex"/>
              </a:rPr>
              <a:t>The availability of flood insurance and limitations of typical insurance policies that do not ordinarily cover flood damage. </a:t>
            </a:r>
          </a:p>
          <a:p>
            <a:pPr lvl="1"/>
            <a:r>
              <a:rPr lang="en-US" dirty="0">
                <a:solidFill>
                  <a:srgbClr val="4A4A4A"/>
                </a:solidFill>
                <a:latin typeface="Roboto Flex"/>
              </a:rPr>
              <a:t>L</a:t>
            </a:r>
            <a:r>
              <a:rPr lang="en-US" b="0" i="0" dirty="0">
                <a:solidFill>
                  <a:srgbClr val="4A4A4A"/>
                </a:solidFill>
                <a:effectLst/>
                <a:latin typeface="Roboto Flex"/>
              </a:rPr>
              <a:t>eases must explicitly state: </a:t>
            </a:r>
            <a:r>
              <a:rPr lang="en-US" b="1" i="0" dirty="0">
                <a:solidFill>
                  <a:srgbClr val="4A4A4A"/>
                </a:solidFill>
                <a:effectLst/>
                <a:latin typeface="Roboto Flex"/>
              </a:rPr>
              <a:t>“Flood insurance is available to renters through the Federal Emergency Management Agency’s (FEMA’s) National Flood Insurance Program (NFIP) to cover your personal property and contents in the event of a flood. A standard renter’s insurance policy does not typically cover flood damage. You are encouraged to examine your policy to determine whether you are covered.” </a:t>
            </a:r>
          </a:p>
          <a:p>
            <a:endParaRPr lang="en-US" dirty="0"/>
          </a:p>
        </p:txBody>
      </p:sp>
    </p:spTree>
    <p:extLst>
      <p:ext uri="{BB962C8B-B14F-4D97-AF65-F5344CB8AC3E}">
        <p14:creationId xmlns:p14="http://schemas.microsoft.com/office/powerpoint/2010/main" val="384673433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046D1-03B7-233D-20E3-85B9F863CC82}"/>
              </a:ext>
            </a:extLst>
          </p:cNvPr>
          <p:cNvSpPr>
            <a:spLocks noGrp="1"/>
          </p:cNvSpPr>
          <p:nvPr>
            <p:ph type="title"/>
          </p:nvPr>
        </p:nvSpPr>
        <p:spPr/>
        <p:txBody>
          <a:bodyPr/>
          <a:lstStyle/>
          <a:p>
            <a:r>
              <a:rPr lang="en-US" dirty="0"/>
              <a:t>Changes to Cooperative and Condominium Tax Abatement Eligibility Requirements</a:t>
            </a:r>
          </a:p>
        </p:txBody>
      </p:sp>
      <p:sp>
        <p:nvSpPr>
          <p:cNvPr id="3" name="Content Placeholder 2">
            <a:extLst>
              <a:ext uri="{FF2B5EF4-FFF2-40B4-BE49-F238E27FC236}">
                <a16:creationId xmlns:a16="http://schemas.microsoft.com/office/drawing/2014/main" id="{1CD1A821-F90B-3837-E694-0B6F3C9C9EEA}"/>
              </a:ext>
            </a:extLst>
          </p:cNvPr>
          <p:cNvSpPr>
            <a:spLocks noGrp="1"/>
          </p:cNvSpPr>
          <p:nvPr>
            <p:ph idx="1"/>
          </p:nvPr>
        </p:nvSpPr>
        <p:spPr/>
        <p:txBody>
          <a:bodyPr>
            <a:normAutofit fontScale="62500" lnSpcReduction="20000"/>
          </a:bodyPr>
          <a:lstStyle/>
          <a:p>
            <a:pPr algn="l"/>
            <a:r>
              <a:rPr lang="en-US" b="0" i="0" dirty="0">
                <a:solidFill>
                  <a:srgbClr val="333333"/>
                </a:solidFill>
                <a:effectLst/>
                <a:latin typeface="Helvetica Neue"/>
              </a:rPr>
              <a:t>The Cooperative and Condominium Tax Abatement reduces the property taxes of eligible condominium and co-op owners.</a:t>
            </a:r>
          </a:p>
          <a:p>
            <a:pPr algn="l"/>
            <a:r>
              <a:rPr lang="en-US" b="0" i="0" dirty="0">
                <a:solidFill>
                  <a:srgbClr val="333333"/>
                </a:solidFill>
                <a:effectLst/>
                <a:latin typeface="Helvetica Neue"/>
              </a:rPr>
              <a:t>The tax abatement program was introduced to level the playing field between houses and NYC apartments.</a:t>
            </a:r>
          </a:p>
          <a:p>
            <a:pPr algn="l"/>
            <a:r>
              <a:rPr lang="en-US" b="0" i="0" dirty="0">
                <a:solidFill>
                  <a:srgbClr val="1A1A1A"/>
                </a:solidFill>
                <a:effectLst/>
                <a:latin typeface="Basis Grotesque Pro"/>
              </a:rPr>
              <a:t>In 2022, the City introduced a new law by making every Co-op and Condo looking to leverage NYC’s tax abatement provide a prevailing wage affidavit. </a:t>
            </a:r>
          </a:p>
          <a:p>
            <a:pPr lvl="1"/>
            <a:r>
              <a:rPr lang="en-US" dirty="0">
                <a:solidFill>
                  <a:srgbClr val="1A1A1A"/>
                </a:solidFill>
                <a:latin typeface="Basis Grotesque Pro"/>
              </a:rPr>
              <a:t>The Prevailing Wage affidavit </a:t>
            </a:r>
            <a:r>
              <a:rPr lang="en-US" b="0" i="0" dirty="0">
                <a:solidFill>
                  <a:srgbClr val="1A1A1A"/>
                </a:solidFill>
                <a:effectLst/>
                <a:latin typeface="Basis Grotesque Pro"/>
              </a:rPr>
              <a:t>is proof that a co-op or condo is paying its “building employees” the prevailing wage.</a:t>
            </a:r>
          </a:p>
          <a:p>
            <a:pPr lvl="2"/>
            <a:r>
              <a:rPr lang="en-US" b="0" i="0" u="sng" dirty="0">
                <a:solidFill>
                  <a:srgbClr val="1A1A1A"/>
                </a:solidFill>
                <a:effectLst/>
                <a:latin typeface="Basis Grotesque Pro"/>
              </a:rPr>
              <a:t>Prevailing Wage</a:t>
            </a:r>
            <a:r>
              <a:rPr lang="en-US" b="0" i="0" dirty="0">
                <a:solidFill>
                  <a:srgbClr val="1A1A1A"/>
                </a:solidFill>
                <a:effectLst/>
                <a:latin typeface="Basis Grotesque Pro"/>
              </a:rPr>
              <a:t>: the annual wage and benefit rate set by the city comptroller (not to be mistaken for minimum wage). 32BJ-affiliated employees are receiving prevailing wage</a:t>
            </a:r>
          </a:p>
          <a:p>
            <a:pPr lvl="2"/>
            <a:r>
              <a:rPr lang="en-US" i="0" u="sng" dirty="0">
                <a:solidFill>
                  <a:srgbClr val="1A1A1A"/>
                </a:solidFill>
                <a:effectLst/>
                <a:latin typeface="Basis Grotesque Pro"/>
              </a:rPr>
              <a:t>Building employee</a:t>
            </a:r>
            <a:r>
              <a:rPr lang="en-US" i="0" dirty="0">
                <a:solidFill>
                  <a:srgbClr val="1A1A1A"/>
                </a:solidFill>
                <a:effectLst/>
                <a:latin typeface="Basis Grotesque Pro"/>
              </a:rPr>
              <a:t>:</a:t>
            </a:r>
            <a:r>
              <a:rPr lang="en-US" b="1" i="0" dirty="0">
                <a:solidFill>
                  <a:srgbClr val="1A1A1A"/>
                </a:solidFill>
                <a:effectLst/>
                <a:latin typeface="Basis Grotesque Pro"/>
              </a:rPr>
              <a:t> </a:t>
            </a:r>
            <a:r>
              <a:rPr lang="en-US" b="0" i="0" dirty="0">
                <a:solidFill>
                  <a:srgbClr val="1A1A1A"/>
                </a:solidFill>
                <a:effectLst/>
                <a:latin typeface="Basis Grotesque Pro"/>
              </a:rPr>
              <a:t>Anyone who’s regularly employed to take care of your building eight hours or more each week, including supers, cleaners/porters, door persons, elevator operators etc.</a:t>
            </a:r>
          </a:p>
          <a:p>
            <a:r>
              <a:rPr lang="en-US" b="0" dirty="0">
                <a:solidFill>
                  <a:srgbClr val="333333"/>
                </a:solidFill>
                <a:latin typeface="Helvetica Neue"/>
              </a:rPr>
              <a:t>Individual unit owners do not apply for the abatement. Managing agents apply on behalf of their entire development.</a:t>
            </a:r>
          </a:p>
          <a:p>
            <a:r>
              <a:rPr lang="en-US" b="0" i="0" dirty="0">
                <a:solidFill>
                  <a:srgbClr val="333333"/>
                </a:solidFill>
                <a:effectLst/>
                <a:latin typeface="Helvetica Neue"/>
              </a:rPr>
              <a:t>Both the development itself and the individual unit owners must meet certain eligibility requirements.</a:t>
            </a:r>
          </a:p>
          <a:p>
            <a:pPr marL="914400" lvl="2" indent="0">
              <a:buNone/>
            </a:pPr>
            <a:endParaRPr lang="en-US" b="0" i="0" dirty="0">
              <a:solidFill>
                <a:srgbClr val="1A1A1A"/>
              </a:solidFill>
              <a:effectLst/>
              <a:latin typeface="Basis Grotesque Pro"/>
            </a:endParaRPr>
          </a:p>
        </p:txBody>
      </p:sp>
    </p:spTree>
    <p:extLst>
      <p:ext uri="{BB962C8B-B14F-4D97-AF65-F5344CB8AC3E}">
        <p14:creationId xmlns:p14="http://schemas.microsoft.com/office/powerpoint/2010/main" val="157507508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D88CF-8D2C-9C4B-16FD-817D5E71F0C0}"/>
              </a:ext>
            </a:extLst>
          </p:cNvPr>
          <p:cNvSpPr>
            <a:spLocks noGrp="1"/>
          </p:cNvSpPr>
          <p:nvPr>
            <p:ph type="title"/>
          </p:nvPr>
        </p:nvSpPr>
        <p:spPr/>
        <p:txBody>
          <a:bodyPr/>
          <a:lstStyle/>
          <a:p>
            <a:r>
              <a:rPr lang="en-US" dirty="0"/>
              <a:t>Changes to Cooperative and Condominium Tax Abatement Eligibility Requirements</a:t>
            </a:r>
          </a:p>
        </p:txBody>
      </p:sp>
      <p:sp>
        <p:nvSpPr>
          <p:cNvPr id="3" name="Content Placeholder 2">
            <a:extLst>
              <a:ext uri="{FF2B5EF4-FFF2-40B4-BE49-F238E27FC236}">
                <a16:creationId xmlns:a16="http://schemas.microsoft.com/office/drawing/2014/main" id="{68301D47-D6B0-DE6E-A18C-02624D2DB8ED}"/>
              </a:ext>
            </a:extLst>
          </p:cNvPr>
          <p:cNvSpPr>
            <a:spLocks noGrp="1"/>
          </p:cNvSpPr>
          <p:nvPr>
            <p:ph idx="1"/>
          </p:nvPr>
        </p:nvSpPr>
        <p:spPr/>
        <p:txBody>
          <a:bodyPr>
            <a:normAutofit fontScale="85000" lnSpcReduction="10000"/>
          </a:bodyPr>
          <a:lstStyle/>
          <a:p>
            <a:r>
              <a:rPr lang="en-US" dirty="0"/>
              <a:t>Eligibility Requirements for Unit Owners </a:t>
            </a:r>
          </a:p>
          <a:p>
            <a:pPr lvl="1"/>
            <a:r>
              <a:rPr lang="en-US" b="0" i="0" dirty="0">
                <a:solidFill>
                  <a:srgbClr val="333333"/>
                </a:solidFill>
                <a:effectLst/>
                <a:latin typeface="Helvetica Neue"/>
              </a:rPr>
              <a:t>The unit is your primary residence.</a:t>
            </a:r>
          </a:p>
          <a:p>
            <a:pPr lvl="1"/>
            <a:r>
              <a:rPr lang="en-US" b="0" i="0" dirty="0">
                <a:solidFill>
                  <a:srgbClr val="333333"/>
                </a:solidFill>
                <a:effectLst/>
                <a:latin typeface="Helvetica Neue"/>
              </a:rPr>
              <a:t>You do not own more than three residential units in any one development.</a:t>
            </a:r>
          </a:p>
          <a:p>
            <a:pPr lvl="1"/>
            <a:r>
              <a:rPr lang="en-US" b="0" i="0" dirty="0">
                <a:solidFill>
                  <a:srgbClr val="333333"/>
                </a:solidFill>
                <a:effectLst/>
                <a:latin typeface="Helvetica Neue"/>
              </a:rPr>
              <a:t>You have filed a real property transfer tax form or deed (condo only)</a:t>
            </a:r>
          </a:p>
          <a:p>
            <a:pPr lvl="1"/>
            <a:r>
              <a:rPr lang="en-US" b="0" i="0" dirty="0">
                <a:solidFill>
                  <a:srgbClr val="333333"/>
                </a:solidFill>
                <a:effectLst/>
                <a:latin typeface="Helvetica Neue"/>
              </a:rPr>
              <a:t>The unit is not owned by a business, such as an LLC, or held by a sponsor or their successors in interest.</a:t>
            </a:r>
          </a:p>
          <a:p>
            <a:pPr lvl="1"/>
            <a:r>
              <a:rPr lang="en-US" b="0" i="0" dirty="0">
                <a:solidFill>
                  <a:srgbClr val="333333"/>
                </a:solidFill>
                <a:effectLst/>
                <a:latin typeface="Helvetica Neue"/>
              </a:rPr>
              <a:t>You are not receiving the clergy property tax exemption.</a:t>
            </a:r>
          </a:p>
          <a:p>
            <a:pPr lvl="1"/>
            <a:r>
              <a:rPr lang="en-US" b="0" i="0" dirty="0">
                <a:solidFill>
                  <a:srgbClr val="333333"/>
                </a:solidFill>
                <a:effectLst/>
                <a:latin typeface="Helvetica Neue"/>
              </a:rPr>
              <a:t>If the unit is owned by a trust, it must be the primary resident of all of the beneficiaries of the trust, trustee, or life estate holder.</a:t>
            </a:r>
          </a:p>
          <a:p>
            <a:endParaRPr lang="en-US" dirty="0"/>
          </a:p>
        </p:txBody>
      </p:sp>
    </p:spTree>
    <p:extLst>
      <p:ext uri="{BB962C8B-B14F-4D97-AF65-F5344CB8AC3E}">
        <p14:creationId xmlns:p14="http://schemas.microsoft.com/office/powerpoint/2010/main" val="349265562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1063C-0AB9-09D4-8BFA-DE6F0D8DE2CA}"/>
              </a:ext>
            </a:extLst>
          </p:cNvPr>
          <p:cNvSpPr>
            <a:spLocks noGrp="1"/>
          </p:cNvSpPr>
          <p:nvPr>
            <p:ph type="title"/>
          </p:nvPr>
        </p:nvSpPr>
        <p:spPr/>
        <p:txBody>
          <a:bodyPr/>
          <a:lstStyle/>
          <a:p>
            <a:r>
              <a:rPr lang="en-US" dirty="0"/>
              <a:t>Changes to Cooperative and Condominium Tax Abatement Eligibility Requirements</a:t>
            </a:r>
          </a:p>
        </p:txBody>
      </p:sp>
      <p:sp>
        <p:nvSpPr>
          <p:cNvPr id="3" name="Content Placeholder 2">
            <a:extLst>
              <a:ext uri="{FF2B5EF4-FFF2-40B4-BE49-F238E27FC236}">
                <a16:creationId xmlns:a16="http://schemas.microsoft.com/office/drawing/2014/main" id="{A7FB29DE-724F-9E64-2792-7C88027693D3}"/>
              </a:ext>
            </a:extLst>
          </p:cNvPr>
          <p:cNvSpPr>
            <a:spLocks noGrp="1"/>
          </p:cNvSpPr>
          <p:nvPr>
            <p:ph idx="1"/>
          </p:nvPr>
        </p:nvSpPr>
        <p:spPr/>
        <p:txBody>
          <a:bodyPr>
            <a:normAutofit fontScale="62500" lnSpcReduction="20000"/>
          </a:bodyPr>
          <a:lstStyle/>
          <a:p>
            <a:pPr algn="l"/>
            <a:r>
              <a:rPr lang="en-US" i="0" dirty="0">
                <a:solidFill>
                  <a:srgbClr val="333333"/>
                </a:solidFill>
                <a:effectLst/>
                <a:latin typeface="Helvetica Neue"/>
              </a:rPr>
              <a:t>Cooperative and Condominium Eligibility</a:t>
            </a:r>
          </a:p>
          <a:p>
            <a:pPr lvl="1"/>
            <a:r>
              <a:rPr lang="en-US" b="0" i="0" dirty="0">
                <a:solidFill>
                  <a:srgbClr val="1A1A1A"/>
                </a:solidFill>
                <a:effectLst/>
                <a:latin typeface="Basis Grotesque Pro"/>
              </a:rPr>
              <a:t>Buildings with 30 or more residential units and an average assessed unit value of more than $60,000 or buildings with less than 30 residential units and an average assessed unit value of more than $100,000</a:t>
            </a:r>
          </a:p>
          <a:p>
            <a:pPr lvl="1"/>
            <a:r>
              <a:rPr lang="en-US" b="0" i="0" dirty="0">
                <a:solidFill>
                  <a:srgbClr val="333333"/>
                </a:solidFill>
                <a:effectLst/>
                <a:latin typeface="Helvetica Neue"/>
              </a:rPr>
              <a:t>The development cannot be receiving the J-51 exemption or the 420c, 421a, 421b, or 421g commercial tax benefits. However, you can apply if these benefits are due to expire on June 30 of the tax year in which you are applying.</a:t>
            </a:r>
          </a:p>
          <a:p>
            <a:pPr lvl="1"/>
            <a:r>
              <a:rPr lang="en-US" b="0" i="0" dirty="0">
                <a:solidFill>
                  <a:srgbClr val="333333"/>
                </a:solidFill>
                <a:effectLst/>
                <a:latin typeface="Helvetica Neue"/>
              </a:rPr>
              <a:t>Properties associated with any of the following are not eligible:</a:t>
            </a:r>
          </a:p>
          <a:p>
            <a:pPr lvl="2"/>
            <a:r>
              <a:rPr lang="en-US" b="0" i="0" dirty="0">
                <a:solidFill>
                  <a:srgbClr val="333333"/>
                </a:solidFill>
                <a:effectLst/>
                <a:latin typeface="Helvetica Neue"/>
              </a:rPr>
              <a:t>Housing development fund corporations (HDFC)</a:t>
            </a:r>
          </a:p>
          <a:p>
            <a:pPr lvl="2"/>
            <a:r>
              <a:rPr lang="en-US" b="0" i="0" dirty="0">
                <a:solidFill>
                  <a:srgbClr val="333333"/>
                </a:solidFill>
                <a:effectLst/>
                <a:latin typeface="Helvetica Neue"/>
              </a:rPr>
              <a:t>Limited dividend housing companies</a:t>
            </a:r>
          </a:p>
          <a:p>
            <a:pPr lvl="2"/>
            <a:r>
              <a:rPr lang="en-US" b="0" i="0" dirty="0">
                <a:solidFill>
                  <a:srgbClr val="333333"/>
                </a:solidFill>
                <a:effectLst/>
                <a:latin typeface="Helvetica Neue"/>
              </a:rPr>
              <a:t>Redevelopment companies</a:t>
            </a:r>
          </a:p>
          <a:p>
            <a:pPr lvl="2"/>
            <a:r>
              <a:rPr lang="en-US" b="0" i="0" dirty="0">
                <a:solidFill>
                  <a:srgbClr val="333333"/>
                </a:solidFill>
                <a:effectLst/>
                <a:latin typeface="Helvetica Neue"/>
              </a:rPr>
              <a:t>Mitchell-Lama buildings</a:t>
            </a:r>
          </a:p>
          <a:p>
            <a:pPr lvl="2"/>
            <a:r>
              <a:rPr lang="en-US" b="0" i="0" dirty="0">
                <a:solidFill>
                  <a:srgbClr val="333333"/>
                </a:solidFill>
                <a:effectLst/>
                <a:latin typeface="Helvetica Neue"/>
              </a:rPr>
              <a:t>Division of Alternative Management Programs (DAMP)</a:t>
            </a:r>
          </a:p>
          <a:p>
            <a:pPr lvl="2"/>
            <a:r>
              <a:rPr lang="en-US" b="0" i="0" dirty="0">
                <a:solidFill>
                  <a:srgbClr val="333333"/>
                </a:solidFill>
                <a:effectLst/>
                <a:latin typeface="Helvetica Neue"/>
              </a:rPr>
              <a:t>Urban Development Action Area Program (UDAAP)</a:t>
            </a:r>
          </a:p>
          <a:p>
            <a:endParaRPr lang="en-US" dirty="0"/>
          </a:p>
        </p:txBody>
      </p:sp>
    </p:spTree>
    <p:extLst>
      <p:ext uri="{BB962C8B-B14F-4D97-AF65-F5344CB8AC3E}">
        <p14:creationId xmlns:p14="http://schemas.microsoft.com/office/powerpoint/2010/main" val="72669345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93E7C-1896-F9FC-2555-925E55C4EE32}"/>
              </a:ext>
            </a:extLst>
          </p:cNvPr>
          <p:cNvSpPr>
            <a:spLocks noGrp="1"/>
          </p:cNvSpPr>
          <p:nvPr>
            <p:ph type="title"/>
          </p:nvPr>
        </p:nvSpPr>
        <p:spPr/>
        <p:txBody>
          <a:bodyPr/>
          <a:lstStyle/>
          <a:p>
            <a:r>
              <a:rPr lang="en-US" dirty="0"/>
              <a:t>Changes to Cooperative and Condominium Tax Abatement Eligibility Requirements</a:t>
            </a:r>
          </a:p>
        </p:txBody>
      </p:sp>
      <p:sp>
        <p:nvSpPr>
          <p:cNvPr id="3" name="Content Placeholder 2">
            <a:extLst>
              <a:ext uri="{FF2B5EF4-FFF2-40B4-BE49-F238E27FC236}">
                <a16:creationId xmlns:a16="http://schemas.microsoft.com/office/drawing/2014/main" id="{05B83D3A-FB35-DCF4-9687-F0061A772D49}"/>
              </a:ext>
            </a:extLst>
          </p:cNvPr>
          <p:cNvSpPr>
            <a:spLocks noGrp="1"/>
          </p:cNvSpPr>
          <p:nvPr>
            <p:ph idx="1"/>
          </p:nvPr>
        </p:nvSpPr>
        <p:spPr/>
        <p:txBody>
          <a:bodyPr/>
          <a:lstStyle/>
          <a:p>
            <a:r>
              <a:rPr lang="en-US" b="0" i="0" dirty="0">
                <a:solidFill>
                  <a:srgbClr val="000000"/>
                </a:solidFill>
                <a:effectLst/>
                <a:latin typeface="Muli"/>
              </a:rPr>
              <a:t>Buildings are required to pay prevailing wage to remain in the abatement program. </a:t>
            </a:r>
          </a:p>
          <a:p>
            <a:r>
              <a:rPr lang="en-US" b="0" i="0" dirty="0">
                <a:solidFill>
                  <a:srgbClr val="000000"/>
                </a:solidFill>
                <a:effectLst/>
                <a:latin typeface="Muli"/>
              </a:rPr>
              <a:t>If your building opts-out of paying prevailing wage for the upcoming tax year, shareholders and unit owners will not be eligible to receive an abatement for that year. </a:t>
            </a:r>
          </a:p>
          <a:p>
            <a:r>
              <a:rPr lang="en-US" b="0" i="0" dirty="0">
                <a:solidFill>
                  <a:srgbClr val="000000"/>
                </a:solidFill>
                <a:effectLst/>
                <a:latin typeface="Muli"/>
              </a:rPr>
              <a:t>The co-op/condo building can decide to opt-in for future years and shareholders and unit owners that meet all necessary criteria will become eligible for the abatement.</a:t>
            </a:r>
            <a:br>
              <a:rPr lang="en-US" dirty="0"/>
            </a:br>
            <a:r>
              <a:rPr lang="en-US" b="0" i="0" dirty="0">
                <a:solidFill>
                  <a:srgbClr val="000000"/>
                </a:solidFill>
                <a:effectLst/>
                <a:latin typeface="Muli"/>
              </a:rPr>
              <a:t> </a:t>
            </a:r>
            <a:endParaRPr lang="en-US" b="0" i="0" dirty="0">
              <a:solidFill>
                <a:srgbClr val="1A1A1A"/>
              </a:solidFill>
              <a:effectLst/>
              <a:latin typeface="Basis Grotesque Pro"/>
            </a:endParaRPr>
          </a:p>
        </p:txBody>
      </p:sp>
    </p:spTree>
    <p:extLst>
      <p:ext uri="{BB962C8B-B14F-4D97-AF65-F5344CB8AC3E}">
        <p14:creationId xmlns:p14="http://schemas.microsoft.com/office/powerpoint/2010/main" val="765117016"/>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92E7A-FE14-A17F-5B5A-CE65DA0D7A9A}"/>
              </a:ext>
            </a:extLst>
          </p:cNvPr>
          <p:cNvSpPr>
            <a:spLocks noGrp="1"/>
          </p:cNvSpPr>
          <p:nvPr>
            <p:ph type="title"/>
          </p:nvPr>
        </p:nvSpPr>
        <p:spPr/>
        <p:txBody>
          <a:bodyPr/>
          <a:lstStyle/>
          <a:p>
            <a:r>
              <a:rPr lang="en-US" dirty="0"/>
              <a:t>Continuing Legal Education Credits</a:t>
            </a:r>
          </a:p>
        </p:txBody>
      </p:sp>
      <p:sp>
        <p:nvSpPr>
          <p:cNvPr id="3" name="Content Placeholder 2">
            <a:extLst>
              <a:ext uri="{FF2B5EF4-FFF2-40B4-BE49-F238E27FC236}">
                <a16:creationId xmlns:a16="http://schemas.microsoft.com/office/drawing/2014/main" id="{9ABDE946-B886-227D-8B8F-C803A21B7CEF}"/>
              </a:ext>
            </a:extLst>
          </p:cNvPr>
          <p:cNvSpPr>
            <a:spLocks noGrp="1"/>
          </p:cNvSpPr>
          <p:nvPr>
            <p:ph idx="1"/>
          </p:nvPr>
        </p:nvSpPr>
        <p:spPr/>
        <p:txBody>
          <a:bodyPr/>
          <a:lstStyle/>
          <a:p>
            <a:r>
              <a:rPr lang="en-US" dirty="0"/>
              <a:t>For AT to process your continuing legal education credit, you will be asked to confirm your participation in this webinar by submitting a code word in the Zoom Chat function, which will be provided at the conclusion of the session.</a:t>
            </a:r>
          </a:p>
          <a:p>
            <a:r>
              <a:rPr lang="en-US" dirty="0"/>
              <a:t>Code Word: </a:t>
            </a:r>
            <a:r>
              <a:rPr lang="en-US" dirty="0">
                <a:solidFill>
                  <a:srgbClr val="C00000"/>
                </a:solidFill>
              </a:rPr>
              <a:t>Legislation</a:t>
            </a:r>
          </a:p>
          <a:p>
            <a:endParaRPr lang="en-US" dirty="0"/>
          </a:p>
        </p:txBody>
      </p:sp>
    </p:spTree>
    <p:extLst>
      <p:ext uri="{BB962C8B-B14F-4D97-AF65-F5344CB8AC3E}">
        <p14:creationId xmlns:p14="http://schemas.microsoft.com/office/powerpoint/2010/main" val="2138831141"/>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Placeholder 25" descr="A person in a suit and tie&#10;&#10;Description automatically generated">
            <a:extLst>
              <a:ext uri="{FF2B5EF4-FFF2-40B4-BE49-F238E27FC236}">
                <a16:creationId xmlns:a16="http://schemas.microsoft.com/office/drawing/2014/main" id="{FCA87A35-C978-6B1D-2340-E43963101904}"/>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t="50" b="50"/>
          <a:stretch/>
        </p:blipFill>
        <p:spPr/>
      </p:pic>
      <p:sp>
        <p:nvSpPr>
          <p:cNvPr id="31" name="Text Placeholder 30">
            <a:extLst>
              <a:ext uri="{FF2B5EF4-FFF2-40B4-BE49-F238E27FC236}">
                <a16:creationId xmlns:a16="http://schemas.microsoft.com/office/drawing/2014/main" id="{D2A3AC93-CB10-8287-D5B9-13EAE03297A9}"/>
              </a:ext>
            </a:extLst>
          </p:cNvPr>
          <p:cNvSpPr>
            <a:spLocks noGrp="1"/>
          </p:cNvSpPr>
          <p:nvPr>
            <p:ph type="body" sz="quarter" idx="17"/>
          </p:nvPr>
        </p:nvSpPr>
        <p:spPr/>
        <p:txBody>
          <a:bodyPr/>
          <a:lstStyle/>
          <a:p>
            <a:r>
              <a:rPr lang="en-US" dirty="0"/>
              <a:t>Andrew P. Brucker</a:t>
            </a:r>
          </a:p>
        </p:txBody>
      </p:sp>
      <p:sp>
        <p:nvSpPr>
          <p:cNvPr id="32" name="Text Placeholder 31">
            <a:extLst>
              <a:ext uri="{FF2B5EF4-FFF2-40B4-BE49-F238E27FC236}">
                <a16:creationId xmlns:a16="http://schemas.microsoft.com/office/drawing/2014/main" id="{C1B35BDA-B58E-7BCB-CD5C-4E83C2E0E261}"/>
              </a:ext>
            </a:extLst>
          </p:cNvPr>
          <p:cNvSpPr>
            <a:spLocks noGrp="1"/>
          </p:cNvSpPr>
          <p:nvPr>
            <p:ph type="body" sz="quarter" idx="18"/>
          </p:nvPr>
        </p:nvSpPr>
        <p:spPr/>
        <p:txBody>
          <a:bodyPr/>
          <a:lstStyle/>
          <a:p>
            <a:r>
              <a:rPr lang="en-US" dirty="0"/>
              <a:t>212.209.4400</a:t>
            </a:r>
          </a:p>
        </p:txBody>
      </p:sp>
      <p:sp>
        <p:nvSpPr>
          <p:cNvPr id="33" name="Text Placeholder 32">
            <a:extLst>
              <a:ext uri="{FF2B5EF4-FFF2-40B4-BE49-F238E27FC236}">
                <a16:creationId xmlns:a16="http://schemas.microsoft.com/office/drawing/2014/main" id="{12F7356A-4734-77D3-82A5-0EDD6174E476}"/>
              </a:ext>
            </a:extLst>
          </p:cNvPr>
          <p:cNvSpPr>
            <a:spLocks noGrp="1"/>
          </p:cNvSpPr>
          <p:nvPr>
            <p:ph type="body" sz="quarter" idx="19"/>
          </p:nvPr>
        </p:nvSpPr>
        <p:spPr/>
        <p:txBody>
          <a:bodyPr/>
          <a:lstStyle/>
          <a:p>
            <a:r>
              <a:rPr lang="en-US" dirty="0"/>
              <a:t>abrucker@atllp.com</a:t>
            </a:r>
          </a:p>
        </p:txBody>
      </p:sp>
      <p:pic>
        <p:nvPicPr>
          <p:cNvPr id="28" name="Picture Placeholder 27" descr="A person in a suit and tie&#10;&#10;Description automatically generated">
            <a:extLst>
              <a:ext uri="{FF2B5EF4-FFF2-40B4-BE49-F238E27FC236}">
                <a16:creationId xmlns:a16="http://schemas.microsoft.com/office/drawing/2014/main" id="{7FCAA04B-9834-0CC4-55C6-0E3A48EE3B6C}"/>
              </a:ext>
            </a:extLst>
          </p:cNvPr>
          <p:cNvPicPr>
            <a:picLocks noGrp="1" noChangeAspect="1"/>
          </p:cNvPicPr>
          <p:nvPr>
            <p:ph type="pic" sz="quarter" idx="20"/>
          </p:nvPr>
        </p:nvPicPr>
        <p:blipFill>
          <a:blip r:embed="rId3" cstate="print">
            <a:extLst>
              <a:ext uri="{28A0092B-C50C-407E-A947-70E740481C1C}">
                <a14:useLocalDpi xmlns:a14="http://schemas.microsoft.com/office/drawing/2010/main" val="0"/>
              </a:ext>
            </a:extLst>
          </a:blip>
          <a:srcRect t="50" b="50"/>
          <a:stretch/>
        </p:blipFill>
        <p:spPr/>
      </p:pic>
      <p:sp>
        <p:nvSpPr>
          <p:cNvPr id="34" name="Text Placeholder 33">
            <a:extLst>
              <a:ext uri="{FF2B5EF4-FFF2-40B4-BE49-F238E27FC236}">
                <a16:creationId xmlns:a16="http://schemas.microsoft.com/office/drawing/2014/main" id="{3D7E8FB0-98AA-91DA-91DE-334383D2FFC6}"/>
              </a:ext>
            </a:extLst>
          </p:cNvPr>
          <p:cNvSpPr>
            <a:spLocks noGrp="1"/>
          </p:cNvSpPr>
          <p:nvPr>
            <p:ph type="body" sz="quarter" idx="21"/>
          </p:nvPr>
        </p:nvSpPr>
        <p:spPr/>
        <p:txBody>
          <a:bodyPr/>
          <a:lstStyle/>
          <a:p>
            <a:r>
              <a:rPr lang="en-US" dirty="0"/>
              <a:t>Peter R. Massa</a:t>
            </a:r>
          </a:p>
        </p:txBody>
      </p:sp>
      <p:sp>
        <p:nvSpPr>
          <p:cNvPr id="35" name="Text Placeholder 34">
            <a:extLst>
              <a:ext uri="{FF2B5EF4-FFF2-40B4-BE49-F238E27FC236}">
                <a16:creationId xmlns:a16="http://schemas.microsoft.com/office/drawing/2014/main" id="{ED3F00C1-3D4E-2F21-2855-6D750C306AFB}"/>
              </a:ext>
            </a:extLst>
          </p:cNvPr>
          <p:cNvSpPr>
            <a:spLocks noGrp="1"/>
          </p:cNvSpPr>
          <p:nvPr>
            <p:ph type="body" sz="quarter" idx="22"/>
          </p:nvPr>
        </p:nvSpPr>
        <p:spPr/>
        <p:txBody>
          <a:bodyPr/>
          <a:lstStyle/>
          <a:p>
            <a:r>
              <a:rPr lang="en-US" dirty="0"/>
              <a:t>212.209.4455</a:t>
            </a:r>
          </a:p>
        </p:txBody>
      </p:sp>
      <p:sp>
        <p:nvSpPr>
          <p:cNvPr id="36" name="Text Placeholder 35">
            <a:extLst>
              <a:ext uri="{FF2B5EF4-FFF2-40B4-BE49-F238E27FC236}">
                <a16:creationId xmlns:a16="http://schemas.microsoft.com/office/drawing/2014/main" id="{68F07DD9-0918-CE48-82A3-1F4701BE6E8E}"/>
              </a:ext>
            </a:extLst>
          </p:cNvPr>
          <p:cNvSpPr>
            <a:spLocks noGrp="1"/>
          </p:cNvSpPr>
          <p:nvPr>
            <p:ph type="body" sz="quarter" idx="23"/>
          </p:nvPr>
        </p:nvSpPr>
        <p:spPr/>
        <p:txBody>
          <a:bodyPr/>
          <a:lstStyle/>
          <a:p>
            <a:r>
              <a:rPr lang="en-US" dirty="0"/>
              <a:t>pmassa@atllp.com</a:t>
            </a:r>
          </a:p>
        </p:txBody>
      </p:sp>
      <p:pic>
        <p:nvPicPr>
          <p:cNvPr id="30" name="Picture Placeholder 29" descr="A person smiling at the camera&#10;&#10;Description automatically generated">
            <a:extLst>
              <a:ext uri="{FF2B5EF4-FFF2-40B4-BE49-F238E27FC236}">
                <a16:creationId xmlns:a16="http://schemas.microsoft.com/office/drawing/2014/main" id="{17027389-DEFE-E9C7-2C67-C0977BC144AF}"/>
              </a:ext>
            </a:extLst>
          </p:cNvPr>
          <p:cNvPicPr>
            <a:picLocks noGrp="1" noChangeAspect="1"/>
          </p:cNvPicPr>
          <p:nvPr>
            <p:ph type="pic" sz="quarter" idx="24"/>
          </p:nvPr>
        </p:nvPicPr>
        <p:blipFill>
          <a:blip r:embed="rId4" cstate="print">
            <a:extLst>
              <a:ext uri="{28A0092B-C50C-407E-A947-70E740481C1C}">
                <a14:useLocalDpi xmlns:a14="http://schemas.microsoft.com/office/drawing/2010/main" val="0"/>
              </a:ext>
            </a:extLst>
          </a:blip>
          <a:srcRect t="50" b="50"/>
          <a:stretch/>
        </p:blipFill>
        <p:spPr/>
      </p:pic>
      <p:sp>
        <p:nvSpPr>
          <p:cNvPr id="37" name="Text Placeholder 36">
            <a:extLst>
              <a:ext uri="{FF2B5EF4-FFF2-40B4-BE49-F238E27FC236}">
                <a16:creationId xmlns:a16="http://schemas.microsoft.com/office/drawing/2014/main" id="{CCBF0C85-659E-97B5-C060-0E3F98B5F009}"/>
              </a:ext>
            </a:extLst>
          </p:cNvPr>
          <p:cNvSpPr>
            <a:spLocks noGrp="1"/>
          </p:cNvSpPr>
          <p:nvPr>
            <p:ph type="body" sz="quarter" idx="25"/>
          </p:nvPr>
        </p:nvSpPr>
        <p:spPr/>
        <p:txBody>
          <a:bodyPr/>
          <a:lstStyle/>
          <a:p>
            <a:r>
              <a:rPr lang="en-US" dirty="0"/>
              <a:t>Julie Schechter</a:t>
            </a:r>
          </a:p>
        </p:txBody>
      </p:sp>
      <p:sp>
        <p:nvSpPr>
          <p:cNvPr id="38" name="Text Placeholder 37">
            <a:extLst>
              <a:ext uri="{FF2B5EF4-FFF2-40B4-BE49-F238E27FC236}">
                <a16:creationId xmlns:a16="http://schemas.microsoft.com/office/drawing/2014/main" id="{81ECBF0F-68E4-F22B-0411-C943C037487A}"/>
              </a:ext>
            </a:extLst>
          </p:cNvPr>
          <p:cNvSpPr>
            <a:spLocks noGrp="1"/>
          </p:cNvSpPr>
          <p:nvPr>
            <p:ph type="body" sz="quarter" idx="26"/>
          </p:nvPr>
        </p:nvSpPr>
        <p:spPr/>
        <p:txBody>
          <a:bodyPr/>
          <a:lstStyle/>
          <a:p>
            <a:r>
              <a:rPr lang="en-US" dirty="0"/>
              <a:t>212.209.4400</a:t>
            </a:r>
          </a:p>
        </p:txBody>
      </p:sp>
      <p:sp>
        <p:nvSpPr>
          <p:cNvPr id="39" name="Text Placeholder 38">
            <a:extLst>
              <a:ext uri="{FF2B5EF4-FFF2-40B4-BE49-F238E27FC236}">
                <a16:creationId xmlns:a16="http://schemas.microsoft.com/office/drawing/2014/main" id="{EC05430D-AC55-C853-479F-446F5ADE38F8}"/>
              </a:ext>
            </a:extLst>
          </p:cNvPr>
          <p:cNvSpPr>
            <a:spLocks noGrp="1"/>
          </p:cNvSpPr>
          <p:nvPr>
            <p:ph type="body" sz="quarter" idx="27"/>
          </p:nvPr>
        </p:nvSpPr>
        <p:spPr/>
        <p:txBody>
          <a:bodyPr/>
          <a:lstStyle/>
          <a:p>
            <a:r>
              <a:rPr lang="en-US" dirty="0"/>
              <a:t>jschechter@atllp.com</a:t>
            </a:r>
          </a:p>
        </p:txBody>
      </p:sp>
    </p:spTree>
    <p:extLst>
      <p:ext uri="{BB962C8B-B14F-4D97-AF65-F5344CB8AC3E}">
        <p14:creationId xmlns:p14="http://schemas.microsoft.com/office/powerpoint/2010/main" val="375035029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105003D-EA38-F9CE-3F2F-A6E29B7B28D2}"/>
              </a:ext>
            </a:extLst>
          </p:cNvPr>
          <p:cNvSpPr>
            <a:spLocks noGrp="1"/>
          </p:cNvSpPr>
          <p:nvPr>
            <p:ph type="title"/>
          </p:nvPr>
        </p:nvSpPr>
        <p:spPr/>
        <p:txBody>
          <a:bodyPr/>
          <a:lstStyle/>
          <a:p>
            <a:r>
              <a:rPr lang="en-US" dirty="0"/>
              <a:t>NYC Fair Chance for Housing Act</a:t>
            </a:r>
          </a:p>
        </p:txBody>
      </p:sp>
      <p:sp>
        <p:nvSpPr>
          <p:cNvPr id="13" name="Content Placeholder 12">
            <a:extLst>
              <a:ext uri="{FF2B5EF4-FFF2-40B4-BE49-F238E27FC236}">
                <a16:creationId xmlns:a16="http://schemas.microsoft.com/office/drawing/2014/main" id="{11F7DF37-6841-7A25-2169-7C23AA42DA60}"/>
              </a:ext>
            </a:extLst>
          </p:cNvPr>
          <p:cNvSpPr>
            <a:spLocks noGrp="1"/>
          </p:cNvSpPr>
          <p:nvPr>
            <p:ph idx="1"/>
          </p:nvPr>
        </p:nvSpPr>
        <p:spPr/>
        <p:txBody>
          <a:bodyPr>
            <a:normAutofit/>
          </a:bodyPr>
          <a:lstStyle/>
          <a:p>
            <a:r>
              <a:rPr lang="en-US" dirty="0"/>
              <a:t>Reason for Legislation</a:t>
            </a:r>
          </a:p>
          <a:p>
            <a:pPr lvl="1"/>
            <a:r>
              <a:rPr lang="en-US" dirty="0"/>
              <a:t>Parallel provisions to Employment Law</a:t>
            </a:r>
          </a:p>
          <a:p>
            <a:pPr lvl="1"/>
            <a:r>
              <a:rPr lang="en-US" dirty="0"/>
              <a:t>Enacted as part of the of the Administrative Code relating to </a:t>
            </a:r>
            <a:r>
              <a:rPr lang="en-US" b="1" u="sng" dirty="0"/>
              <a:t>discrimination</a:t>
            </a:r>
          </a:p>
          <a:p>
            <a:pPr lvl="1"/>
            <a:r>
              <a:rPr lang="en-US" dirty="0"/>
              <a:t>The significance of this is that if there is a lawsuit, insurance will not cover the directors!</a:t>
            </a:r>
          </a:p>
        </p:txBody>
      </p:sp>
    </p:spTree>
    <p:extLst>
      <p:ext uri="{BB962C8B-B14F-4D97-AF65-F5344CB8AC3E}">
        <p14:creationId xmlns:p14="http://schemas.microsoft.com/office/powerpoint/2010/main" val="13111198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D22FE-0BE9-7C9E-CE74-E0BA978B4C88}"/>
              </a:ext>
            </a:extLst>
          </p:cNvPr>
          <p:cNvSpPr>
            <a:spLocks noGrp="1"/>
          </p:cNvSpPr>
          <p:nvPr>
            <p:ph type="title"/>
          </p:nvPr>
        </p:nvSpPr>
        <p:spPr/>
        <p:txBody>
          <a:bodyPr/>
          <a:lstStyle/>
          <a:p>
            <a:r>
              <a:rPr lang="en-US" dirty="0"/>
              <a:t>NYC Fair Chance for Housing Act (cont.)</a:t>
            </a:r>
          </a:p>
        </p:txBody>
      </p:sp>
      <p:sp>
        <p:nvSpPr>
          <p:cNvPr id="3" name="Content Placeholder 2">
            <a:extLst>
              <a:ext uri="{FF2B5EF4-FFF2-40B4-BE49-F238E27FC236}">
                <a16:creationId xmlns:a16="http://schemas.microsoft.com/office/drawing/2014/main" id="{23722F82-54CC-B9BD-2351-A15152845428}"/>
              </a:ext>
            </a:extLst>
          </p:cNvPr>
          <p:cNvSpPr>
            <a:spLocks noGrp="1"/>
          </p:cNvSpPr>
          <p:nvPr>
            <p:ph idx="1"/>
          </p:nvPr>
        </p:nvSpPr>
        <p:spPr/>
        <p:txBody>
          <a:bodyPr>
            <a:normAutofit fontScale="92500" lnSpcReduction="10000"/>
          </a:bodyPr>
          <a:lstStyle/>
          <a:p>
            <a:r>
              <a:rPr lang="en-US" dirty="0"/>
              <a:t>What the law says:  </a:t>
            </a:r>
            <a:r>
              <a:rPr lang="en-US" b="0" dirty="0"/>
              <a:t>it is an unlawful discriminatory practice for the owner, lessor, lessee, sublessee, assignee or managing agent of (or other person having the right to sell, rent or lease, approve the sale, rent or lease) a housing accommodation (or any interest therein) or any agent or employee of broker to:</a:t>
            </a:r>
          </a:p>
          <a:p>
            <a:pPr lvl="1"/>
            <a:r>
              <a:rPr lang="en-US" dirty="0"/>
              <a:t>Refuse to sell, rent, approve the sale or rent a housing accommodation (or provide them with services in connection with housing) because of such individual’s criminal history other than the individual’s “</a:t>
            </a:r>
            <a:r>
              <a:rPr lang="en-US" i="1" dirty="0"/>
              <a:t>reviewable criminal history</a:t>
            </a:r>
            <a:r>
              <a:rPr lang="en-US" dirty="0"/>
              <a:t>”</a:t>
            </a:r>
            <a:r>
              <a:rPr lang="en-US" b="0" dirty="0"/>
              <a:t>  (see later definition)</a:t>
            </a:r>
          </a:p>
          <a:p>
            <a:pPr lvl="1"/>
            <a:r>
              <a:rPr lang="en-US" b="0" dirty="0"/>
              <a:t>Conduct a criminal background check except as permitted by this law.</a:t>
            </a:r>
          </a:p>
          <a:p>
            <a:endParaRPr lang="en-US" dirty="0"/>
          </a:p>
        </p:txBody>
      </p:sp>
    </p:spTree>
    <p:extLst>
      <p:ext uri="{BB962C8B-B14F-4D97-AF65-F5344CB8AC3E}">
        <p14:creationId xmlns:p14="http://schemas.microsoft.com/office/powerpoint/2010/main" val="388963427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2C63B-3964-7848-19A9-4B8ECE3D2AC7}"/>
              </a:ext>
            </a:extLst>
          </p:cNvPr>
          <p:cNvSpPr>
            <a:spLocks noGrp="1"/>
          </p:cNvSpPr>
          <p:nvPr>
            <p:ph type="title"/>
          </p:nvPr>
        </p:nvSpPr>
        <p:spPr/>
        <p:txBody>
          <a:bodyPr/>
          <a:lstStyle/>
          <a:p>
            <a:r>
              <a:rPr lang="en-US" dirty="0"/>
              <a:t>NYC Fair Chance for Housing Act (cont.)</a:t>
            </a:r>
          </a:p>
        </p:txBody>
      </p:sp>
      <p:sp>
        <p:nvSpPr>
          <p:cNvPr id="3" name="Content Placeholder 2">
            <a:extLst>
              <a:ext uri="{FF2B5EF4-FFF2-40B4-BE49-F238E27FC236}">
                <a16:creationId xmlns:a16="http://schemas.microsoft.com/office/drawing/2014/main" id="{7FE27ADC-3E18-4D9C-77D4-7993617B44BC}"/>
              </a:ext>
            </a:extLst>
          </p:cNvPr>
          <p:cNvSpPr>
            <a:spLocks noGrp="1"/>
          </p:cNvSpPr>
          <p:nvPr>
            <p:ph idx="1"/>
          </p:nvPr>
        </p:nvSpPr>
        <p:spPr>
          <a:xfrm>
            <a:off x="228600" y="1708150"/>
            <a:ext cx="8686800" cy="4540250"/>
          </a:xfrm>
        </p:spPr>
        <p:txBody>
          <a:bodyPr>
            <a:normAutofit fontScale="70000" lnSpcReduction="20000"/>
          </a:bodyPr>
          <a:lstStyle/>
          <a:p>
            <a:r>
              <a:rPr lang="en-US" b="0" dirty="0"/>
              <a:t>“</a:t>
            </a:r>
            <a:r>
              <a:rPr lang="en-US" i="1" dirty="0"/>
              <a:t>Reviewable Criminal History</a:t>
            </a:r>
            <a:r>
              <a:rPr lang="en-US" b="0" dirty="0"/>
              <a:t>” means </a:t>
            </a:r>
          </a:p>
          <a:p>
            <a:pPr lvl="1"/>
            <a:r>
              <a:rPr lang="en-US" dirty="0"/>
              <a:t>A conviction registered on the NY (or other state) sex offense registry.</a:t>
            </a:r>
          </a:p>
          <a:p>
            <a:pPr lvl="1"/>
            <a:r>
              <a:rPr lang="en-US" dirty="0"/>
              <a:t>A misdemeanor conviction (in NY or other state) where less than 3 years have passed since prison sentence.</a:t>
            </a:r>
          </a:p>
          <a:p>
            <a:pPr lvl="1"/>
            <a:r>
              <a:rPr lang="en-US" dirty="0"/>
              <a:t>A felony conviction (in NY or other state) where less than 5 years have passed since prison sentence.</a:t>
            </a:r>
          </a:p>
          <a:p>
            <a:pPr lvl="1"/>
            <a:r>
              <a:rPr lang="en-US" dirty="0"/>
              <a:t>INTERESTING:  Reproductive or gender-affirming care conviction in another state (and it would not be unlawful in NY) is </a:t>
            </a:r>
            <a:r>
              <a:rPr lang="en-US" b="1" u="sng" dirty="0"/>
              <a:t>not</a:t>
            </a:r>
            <a:r>
              <a:rPr lang="en-US" dirty="0"/>
              <a:t> included in the definition.  </a:t>
            </a:r>
          </a:p>
          <a:p>
            <a:r>
              <a:rPr lang="en-US" b="0" dirty="0"/>
              <a:t>A covered entity may conduct and consider a criminal record but only after (in a co-op) the co-ops “commits” to the applicant (i.e., consent to the transfer).</a:t>
            </a:r>
          </a:p>
          <a:p>
            <a:r>
              <a:rPr lang="en-US" b="0" dirty="0"/>
              <a:t>Co-op must provide the individual with a notice and copy of the Fair Chance for Housing Act.</a:t>
            </a:r>
          </a:p>
          <a:p>
            <a:r>
              <a:rPr lang="en-US" b="0" dirty="0"/>
              <a:t>Once done, a copy of the background check must be provided to the individual. The individual is entitled to submit information in regard to errors in the information and supplemental or mitigating information.   </a:t>
            </a:r>
          </a:p>
        </p:txBody>
      </p:sp>
    </p:spTree>
    <p:extLst>
      <p:ext uri="{BB962C8B-B14F-4D97-AF65-F5344CB8AC3E}">
        <p14:creationId xmlns:p14="http://schemas.microsoft.com/office/powerpoint/2010/main" val="174514115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068-6CB2-28A3-438C-A05FC0849715}"/>
              </a:ext>
            </a:extLst>
          </p:cNvPr>
          <p:cNvSpPr>
            <a:spLocks noGrp="1"/>
          </p:cNvSpPr>
          <p:nvPr>
            <p:ph type="title"/>
          </p:nvPr>
        </p:nvSpPr>
        <p:spPr/>
        <p:txBody>
          <a:bodyPr/>
          <a:lstStyle/>
          <a:p>
            <a:r>
              <a:rPr lang="en-US" dirty="0"/>
              <a:t>NYC Fair Chance for Housing Act (cont.)</a:t>
            </a:r>
          </a:p>
        </p:txBody>
      </p:sp>
      <p:sp>
        <p:nvSpPr>
          <p:cNvPr id="3" name="Content Placeholder 2">
            <a:extLst>
              <a:ext uri="{FF2B5EF4-FFF2-40B4-BE49-F238E27FC236}">
                <a16:creationId xmlns:a16="http://schemas.microsoft.com/office/drawing/2014/main" id="{1F4F01B8-465C-8440-77DA-ADEA6343F930}"/>
              </a:ext>
            </a:extLst>
          </p:cNvPr>
          <p:cNvSpPr>
            <a:spLocks noGrp="1"/>
          </p:cNvSpPr>
          <p:nvPr>
            <p:ph idx="1"/>
          </p:nvPr>
        </p:nvSpPr>
        <p:spPr/>
        <p:txBody>
          <a:bodyPr>
            <a:normAutofit fontScale="62500" lnSpcReduction="20000"/>
          </a:bodyPr>
          <a:lstStyle/>
          <a:p>
            <a:r>
              <a:rPr lang="en-US" b="0" dirty="0"/>
              <a:t>A copy of any information about the criminal history, other than the reviewable criminal history,  that was obtained even if it was not considered in making the determination, must be sent to individual.</a:t>
            </a:r>
          </a:p>
          <a:p>
            <a:r>
              <a:rPr lang="en-US" b="0" dirty="0"/>
              <a:t>If the entity </a:t>
            </a:r>
            <a:r>
              <a:rPr lang="en-US" i="1" u="sng" dirty="0"/>
              <a:t>CONSIDERS</a:t>
            </a:r>
            <a:r>
              <a:rPr lang="en-US" b="0" dirty="0"/>
              <a:t> taking adverse action due to the criminal history, it must first:</a:t>
            </a:r>
          </a:p>
          <a:p>
            <a:pPr lvl="1"/>
            <a:r>
              <a:rPr lang="en-US" b="0" dirty="0"/>
              <a:t>conduct an individualized assessment of the reviewable criminal history and info submitted by the individual; and  </a:t>
            </a:r>
          </a:p>
          <a:p>
            <a:pPr lvl="1"/>
            <a:r>
              <a:rPr lang="en-US" b="0" dirty="0"/>
              <a:t>provide the individual IN WRITING the reason for the action. </a:t>
            </a:r>
          </a:p>
          <a:p>
            <a:pPr lvl="1"/>
            <a:r>
              <a:rPr lang="en-US" b="0" dirty="0"/>
              <a:t>The reason must include how the reviewable criminal history is relevant to the </a:t>
            </a:r>
            <a:r>
              <a:rPr lang="en-US" b="1" i="1" u="sng" dirty="0"/>
              <a:t>“legitimate business interest of the property owner.</a:t>
            </a:r>
            <a:r>
              <a:rPr lang="en-US" b="0" dirty="0"/>
              <a:t>”</a:t>
            </a:r>
          </a:p>
          <a:p>
            <a:r>
              <a:rPr lang="en-US" b="0" dirty="0"/>
              <a:t>Note:  The law states that this does not mean the entity cannot consider physical violence, or other acts that would adversely affect the health, safety of welfare of other residents.</a:t>
            </a:r>
          </a:p>
          <a:p>
            <a:r>
              <a:rPr lang="en-US" u="sng" dirty="0"/>
              <a:t>Law Summary</a:t>
            </a:r>
            <a:r>
              <a:rPr lang="en-US" dirty="0"/>
              <a:t>:  Co-op boards may not consider a criminal record until after determining an applicant’s other qualifications. Boards may consider registered sex offenses, and misdemeanors (for 3 years) and felonies (for 5 years). If the applicant is rejected due to criminal history, the Board must provide why the rejection was due to a legitimate business interest.  </a:t>
            </a:r>
          </a:p>
          <a:p>
            <a:r>
              <a:rPr lang="en-US" b="0" dirty="0"/>
              <a:t>This law is </a:t>
            </a:r>
            <a:r>
              <a:rPr lang="en-US" b="0"/>
              <a:t>effective Jan, </a:t>
            </a:r>
            <a:r>
              <a:rPr lang="en-US" b="0" dirty="0"/>
              <a:t>1, 2025.</a:t>
            </a:r>
          </a:p>
          <a:p>
            <a:endParaRPr lang="en-US" dirty="0"/>
          </a:p>
        </p:txBody>
      </p:sp>
    </p:spTree>
    <p:extLst>
      <p:ext uri="{BB962C8B-B14F-4D97-AF65-F5344CB8AC3E}">
        <p14:creationId xmlns:p14="http://schemas.microsoft.com/office/powerpoint/2010/main" val="223540126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F68D2-A447-CB8D-83F1-1F2CE1D1F3F2}"/>
              </a:ext>
            </a:extLst>
          </p:cNvPr>
          <p:cNvSpPr>
            <a:spLocks noGrp="1"/>
          </p:cNvSpPr>
          <p:nvPr>
            <p:ph type="title"/>
          </p:nvPr>
        </p:nvSpPr>
        <p:spPr/>
        <p:txBody>
          <a:bodyPr/>
          <a:lstStyle/>
          <a:p>
            <a:r>
              <a:rPr lang="en-US" dirty="0"/>
              <a:t>Corporate Transparency Act </a:t>
            </a:r>
          </a:p>
        </p:txBody>
      </p:sp>
      <p:sp>
        <p:nvSpPr>
          <p:cNvPr id="3" name="Content Placeholder 2">
            <a:extLst>
              <a:ext uri="{FF2B5EF4-FFF2-40B4-BE49-F238E27FC236}">
                <a16:creationId xmlns:a16="http://schemas.microsoft.com/office/drawing/2014/main" id="{B9917EDB-6870-5786-EBA6-3E1DCBE33EE8}"/>
              </a:ext>
            </a:extLst>
          </p:cNvPr>
          <p:cNvSpPr>
            <a:spLocks noGrp="1"/>
          </p:cNvSpPr>
          <p:nvPr>
            <p:ph idx="1"/>
          </p:nvPr>
        </p:nvSpPr>
        <p:spPr/>
        <p:txBody>
          <a:bodyPr/>
          <a:lstStyle/>
          <a:p>
            <a:r>
              <a:rPr lang="en-US" dirty="0"/>
              <a:t>Reason for the passage of the CTA by Congress</a:t>
            </a:r>
          </a:p>
          <a:p>
            <a:pPr lvl="1"/>
            <a:r>
              <a:rPr lang="en-US" dirty="0"/>
              <a:t>Foreign money in the U.S.</a:t>
            </a:r>
          </a:p>
          <a:p>
            <a:pPr lvl="1"/>
            <a:r>
              <a:rPr lang="en-US" dirty="0"/>
              <a:t>Criminal money in the U.S.</a:t>
            </a:r>
          </a:p>
          <a:p>
            <a:pPr lvl="1"/>
            <a:r>
              <a:rPr lang="en-US" dirty="0"/>
              <a:t>Terrorist money in the U.S.</a:t>
            </a:r>
          </a:p>
          <a:p>
            <a:pPr lvl="1"/>
            <a:r>
              <a:rPr lang="en-US" dirty="0"/>
              <a:t>The U.S. government now requires the previously undisclosed information be made available to the Financial Crimes Enforcement Network (FinCEN) of the U.S. Department of Treasury.</a:t>
            </a:r>
          </a:p>
          <a:p>
            <a:pPr lvl="1"/>
            <a:r>
              <a:rPr lang="en-US" dirty="0"/>
              <a:t>According to law, the information is NOT public.</a:t>
            </a:r>
          </a:p>
        </p:txBody>
      </p:sp>
    </p:spTree>
    <p:extLst>
      <p:ext uri="{BB962C8B-B14F-4D97-AF65-F5344CB8AC3E}">
        <p14:creationId xmlns:p14="http://schemas.microsoft.com/office/powerpoint/2010/main" val="130744953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B522A-CA2D-5DC6-DEC3-FCF28CFD67E8}"/>
              </a:ext>
            </a:extLst>
          </p:cNvPr>
          <p:cNvSpPr>
            <a:spLocks noGrp="1"/>
          </p:cNvSpPr>
          <p:nvPr>
            <p:ph type="title"/>
          </p:nvPr>
        </p:nvSpPr>
        <p:spPr/>
        <p:txBody>
          <a:bodyPr/>
          <a:lstStyle/>
          <a:p>
            <a:r>
              <a:rPr lang="en-US" dirty="0"/>
              <a:t>Corporate Transparency Act (cont.)</a:t>
            </a:r>
          </a:p>
        </p:txBody>
      </p:sp>
      <p:sp>
        <p:nvSpPr>
          <p:cNvPr id="3" name="Content Placeholder 2">
            <a:extLst>
              <a:ext uri="{FF2B5EF4-FFF2-40B4-BE49-F238E27FC236}">
                <a16:creationId xmlns:a16="http://schemas.microsoft.com/office/drawing/2014/main" id="{D19B9891-1A75-3D5D-524F-EEE6DFA1EC8C}"/>
              </a:ext>
            </a:extLst>
          </p:cNvPr>
          <p:cNvSpPr>
            <a:spLocks noGrp="1"/>
          </p:cNvSpPr>
          <p:nvPr>
            <p:ph idx="1"/>
          </p:nvPr>
        </p:nvSpPr>
        <p:spPr/>
        <p:txBody>
          <a:bodyPr>
            <a:normAutofit fontScale="85000" lnSpcReduction="20000"/>
          </a:bodyPr>
          <a:lstStyle/>
          <a:p>
            <a:r>
              <a:rPr lang="en-US" b="0" dirty="0"/>
              <a:t>It applies to a corporation, LLC or similar entity that is created by filing of a document with the secretary of state or similar office under the law of the state.  </a:t>
            </a:r>
          </a:p>
          <a:p>
            <a:pPr lvl="1"/>
            <a:r>
              <a:rPr lang="en-US" dirty="0"/>
              <a:t>What about condos? They are created by a Declaration recorded with the County Clerk.</a:t>
            </a:r>
          </a:p>
          <a:p>
            <a:pPr lvl="2"/>
            <a:r>
              <a:rPr lang="en-US" dirty="0"/>
              <a:t>But RPL Sec. 339-s says “Each such declaration and any amendment thereof, shall be filed with the Department of State.”</a:t>
            </a:r>
          </a:p>
          <a:p>
            <a:pPr lvl="1"/>
            <a:r>
              <a:rPr lang="en-US" b="0" dirty="0"/>
              <a:t>But </a:t>
            </a:r>
            <a:r>
              <a:rPr lang="en-US" dirty="0"/>
              <a:t>co-ops are clearly included.</a:t>
            </a:r>
          </a:p>
          <a:p>
            <a:pPr lvl="1"/>
            <a:r>
              <a:rPr lang="en-US" b="0" dirty="0"/>
              <a:t>Note: “</a:t>
            </a:r>
            <a:r>
              <a:rPr lang="en-US" dirty="0"/>
              <a:t>Large operating companies” are exempt.</a:t>
            </a:r>
          </a:p>
          <a:p>
            <a:pPr lvl="2"/>
            <a:r>
              <a:rPr lang="en-US" b="0" dirty="0"/>
              <a:t>Directly employs more than </a:t>
            </a:r>
            <a:r>
              <a:rPr lang="en-US" dirty="0"/>
              <a:t>20 full-time employees.</a:t>
            </a:r>
          </a:p>
          <a:p>
            <a:pPr lvl="2"/>
            <a:r>
              <a:rPr lang="en-US" b="0" dirty="0"/>
              <a:t>Has more than $5 million in gross receipts or sales.</a:t>
            </a:r>
          </a:p>
          <a:p>
            <a:pPr lvl="2"/>
            <a:r>
              <a:rPr lang="en-US" dirty="0"/>
              <a:t>Has an operating presence at an office in the U.S.</a:t>
            </a:r>
            <a:endParaRPr lang="en-US" b="0" dirty="0"/>
          </a:p>
        </p:txBody>
      </p:sp>
    </p:spTree>
    <p:extLst>
      <p:ext uri="{BB962C8B-B14F-4D97-AF65-F5344CB8AC3E}">
        <p14:creationId xmlns:p14="http://schemas.microsoft.com/office/powerpoint/2010/main" val="53962731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B522A-CA2D-5DC6-DEC3-FCF28CFD67E8}"/>
              </a:ext>
            </a:extLst>
          </p:cNvPr>
          <p:cNvSpPr>
            <a:spLocks noGrp="1"/>
          </p:cNvSpPr>
          <p:nvPr>
            <p:ph type="title"/>
          </p:nvPr>
        </p:nvSpPr>
        <p:spPr/>
        <p:txBody>
          <a:bodyPr/>
          <a:lstStyle/>
          <a:p>
            <a:r>
              <a:rPr lang="en-US" dirty="0"/>
              <a:t>Corporate Transparency Act (cont.)</a:t>
            </a:r>
          </a:p>
        </p:txBody>
      </p:sp>
      <p:sp>
        <p:nvSpPr>
          <p:cNvPr id="3" name="Content Placeholder 2">
            <a:extLst>
              <a:ext uri="{FF2B5EF4-FFF2-40B4-BE49-F238E27FC236}">
                <a16:creationId xmlns:a16="http://schemas.microsoft.com/office/drawing/2014/main" id="{D19B9891-1A75-3D5D-524F-EEE6DFA1EC8C}"/>
              </a:ext>
            </a:extLst>
          </p:cNvPr>
          <p:cNvSpPr>
            <a:spLocks noGrp="1"/>
          </p:cNvSpPr>
          <p:nvPr>
            <p:ph idx="1"/>
          </p:nvPr>
        </p:nvSpPr>
        <p:spPr/>
        <p:txBody>
          <a:bodyPr>
            <a:normAutofit fontScale="70000" lnSpcReduction="20000"/>
          </a:bodyPr>
          <a:lstStyle/>
          <a:p>
            <a:r>
              <a:rPr lang="en-US" dirty="0"/>
              <a:t>What information must be reported:</a:t>
            </a:r>
          </a:p>
          <a:p>
            <a:pPr lvl="1"/>
            <a:r>
              <a:rPr lang="en-US" dirty="0"/>
              <a:t>info concerning the entity itself; and</a:t>
            </a:r>
          </a:p>
          <a:p>
            <a:pPr lvl="1"/>
            <a:r>
              <a:rPr lang="en-US" dirty="0"/>
              <a:t>info concerning “</a:t>
            </a:r>
            <a:r>
              <a:rPr lang="en-US" b="1" i="1" u="sng" dirty="0"/>
              <a:t>beneficial owners.</a:t>
            </a:r>
            <a:r>
              <a:rPr lang="en-US" dirty="0"/>
              <a:t>”</a:t>
            </a:r>
          </a:p>
          <a:p>
            <a:r>
              <a:rPr lang="en-US" dirty="0"/>
              <a:t>Definition of “Beneficial Owner:”</a:t>
            </a:r>
          </a:p>
          <a:p>
            <a:pPr lvl="1"/>
            <a:r>
              <a:rPr lang="en-US" dirty="0"/>
              <a:t>An individual who either directly or indirectly exercises “substantial control” over a company.</a:t>
            </a:r>
          </a:p>
          <a:p>
            <a:r>
              <a:rPr lang="en-US" dirty="0"/>
              <a:t>An individual exercises “substantial control” if they meet any of the following:</a:t>
            </a:r>
          </a:p>
          <a:p>
            <a:pPr lvl="1"/>
            <a:r>
              <a:rPr lang="en-US" dirty="0"/>
              <a:t>Someone who either is a senior officer or is an important decision maker.</a:t>
            </a:r>
          </a:p>
          <a:p>
            <a:pPr lvl="1"/>
            <a:r>
              <a:rPr lang="en-US" dirty="0"/>
              <a:t>A senior officer is an individual holding the position of exercising the authority of a </a:t>
            </a:r>
            <a:r>
              <a:rPr lang="en-US" b="1" u="sng" dirty="0"/>
              <a:t>President</a:t>
            </a:r>
            <a:r>
              <a:rPr lang="en-US" dirty="0"/>
              <a:t>, COO, CEO, CFO </a:t>
            </a:r>
            <a:r>
              <a:rPr lang="en-US" b="1" u="sng" dirty="0"/>
              <a:t>or any other officer</a:t>
            </a:r>
            <a:r>
              <a:rPr lang="en-US" dirty="0"/>
              <a:t> (regardless of official title) who performs a similar function as these officers.  </a:t>
            </a:r>
          </a:p>
          <a:p>
            <a:pPr lvl="1"/>
            <a:r>
              <a:rPr lang="en-US" dirty="0"/>
              <a:t>Someone who is an important decision maker.</a:t>
            </a:r>
          </a:p>
          <a:p>
            <a:pPr lvl="1"/>
            <a:r>
              <a:rPr lang="en-US" dirty="0"/>
              <a:t>Someone who has any other form of substantial control over the company.</a:t>
            </a:r>
          </a:p>
          <a:p>
            <a:pPr lvl="1"/>
            <a:endParaRPr lang="en-US" dirty="0"/>
          </a:p>
          <a:p>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2513310555"/>
      </p:ext>
    </p:extLst>
  </p:cSld>
  <p:clrMapOvr>
    <a:masterClrMapping/>
  </p:clrMapOvr>
  <p:transition>
    <p:fade/>
  </p:transition>
</p:sld>
</file>

<file path=ppt/theme/theme1.xml><?xml version="1.0" encoding="utf-8"?>
<a:theme xmlns:a="http://schemas.openxmlformats.org/drawingml/2006/main" name="Covers">
  <a:themeElements>
    <a:clrScheme name="Custom 1">
      <a:dk1>
        <a:srgbClr val="C8102E"/>
      </a:dk1>
      <a:lt1>
        <a:sysClr val="window" lastClr="FFFFFF"/>
      </a:lt1>
      <a:dk2>
        <a:srgbClr val="53565A"/>
      </a:dk2>
      <a:lt2>
        <a:srgbClr val="E2E2E3"/>
      </a:lt2>
      <a:accent1>
        <a:srgbClr val="E31837"/>
      </a:accent1>
      <a:accent2>
        <a:srgbClr val="005DAA"/>
      </a:accent2>
      <a:accent3>
        <a:srgbClr val="E2E2E3"/>
      </a:accent3>
      <a:accent4>
        <a:srgbClr val="C6C5C7"/>
      </a:accent4>
      <a:accent5>
        <a:srgbClr val="A9A8AB"/>
      </a:accent5>
      <a:accent6>
        <a:srgbClr val="545456"/>
      </a:accent6>
      <a:hlink>
        <a:srgbClr val="E31837"/>
      </a:hlink>
      <a:folHlink>
        <a:srgbClr val="005DA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extLst>
    <a:ext uri="{05A4C25C-085E-4340-85A3-A5531E510DB2}">
      <thm15:themeFamily xmlns:thm15="http://schemas.microsoft.com/office/thememl/2012/main" name="Presentation1" id="{975B9918-D784-4326-B979-C72A3D34F15F}" vid="{75614CB4-8D8A-415B-88CE-1121F0C7B75B}"/>
    </a:ext>
  </a:extLst>
</a:theme>
</file>

<file path=ppt/theme/theme10.xml><?xml version="1.0" encoding="utf-8"?>
<a:theme xmlns:a="http://schemas.openxmlformats.org/drawingml/2006/main" name="Miscellaneous / Charts / Tables">
  <a:themeElements>
    <a:clrScheme name="Custom 1">
      <a:dk1>
        <a:srgbClr val="C8102E"/>
      </a:dk1>
      <a:lt1>
        <a:sysClr val="window" lastClr="FFFFFF"/>
      </a:lt1>
      <a:dk2>
        <a:srgbClr val="53565A"/>
      </a:dk2>
      <a:lt2>
        <a:srgbClr val="E2E2E3"/>
      </a:lt2>
      <a:accent1>
        <a:srgbClr val="E31837"/>
      </a:accent1>
      <a:accent2>
        <a:srgbClr val="005DAA"/>
      </a:accent2>
      <a:accent3>
        <a:srgbClr val="E2E2E3"/>
      </a:accent3>
      <a:accent4>
        <a:srgbClr val="C6C5C7"/>
      </a:accent4>
      <a:accent5>
        <a:srgbClr val="A9A8AB"/>
      </a:accent5>
      <a:accent6>
        <a:srgbClr val="545456"/>
      </a:accent6>
      <a:hlink>
        <a:srgbClr val="E31837"/>
      </a:hlink>
      <a:folHlink>
        <a:srgbClr val="005DA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extLst>
    <a:ext uri="{05A4C25C-085E-4340-85A3-A5531E510DB2}">
      <thm15:themeFamily xmlns:thm15="http://schemas.microsoft.com/office/thememl/2012/main" name="Presentation1" id="{975B9918-D784-4326-B979-C72A3D34F15F}" vid="{3BF9AF4C-3FC8-417D-980C-B4A181B900FF}"/>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 Red">
  <a:themeElements>
    <a:clrScheme name="Custom 1">
      <a:dk1>
        <a:srgbClr val="C8102E"/>
      </a:dk1>
      <a:lt1>
        <a:sysClr val="window" lastClr="FFFFFF"/>
      </a:lt1>
      <a:dk2>
        <a:srgbClr val="53565A"/>
      </a:dk2>
      <a:lt2>
        <a:srgbClr val="E2E2E3"/>
      </a:lt2>
      <a:accent1>
        <a:srgbClr val="E31837"/>
      </a:accent1>
      <a:accent2>
        <a:srgbClr val="005DAA"/>
      </a:accent2>
      <a:accent3>
        <a:srgbClr val="E2E2E3"/>
      </a:accent3>
      <a:accent4>
        <a:srgbClr val="C6C5C7"/>
      </a:accent4>
      <a:accent5>
        <a:srgbClr val="A9A8AB"/>
      </a:accent5>
      <a:accent6>
        <a:srgbClr val="545456"/>
      </a:accent6>
      <a:hlink>
        <a:srgbClr val="E31837"/>
      </a:hlink>
      <a:folHlink>
        <a:srgbClr val="005DA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extLst>
    <a:ext uri="{05A4C25C-085E-4340-85A3-A5531E510DB2}">
      <thm15:themeFamily xmlns:thm15="http://schemas.microsoft.com/office/thememl/2012/main" name="Presentation1" id="{975B9918-D784-4326-B979-C72A3D34F15F}" vid="{449BC126-72AD-4B86-99CF-19A4248182F5}"/>
    </a:ext>
  </a:extLst>
</a:theme>
</file>

<file path=ppt/theme/theme3.xml><?xml version="1.0" encoding="utf-8"?>
<a:theme xmlns:a="http://schemas.openxmlformats.org/drawingml/2006/main" name="Content - Dark Gray">
  <a:themeElements>
    <a:clrScheme name="Custom 1">
      <a:dk1>
        <a:srgbClr val="C8102E"/>
      </a:dk1>
      <a:lt1>
        <a:sysClr val="window" lastClr="FFFFFF"/>
      </a:lt1>
      <a:dk2>
        <a:srgbClr val="53565A"/>
      </a:dk2>
      <a:lt2>
        <a:srgbClr val="E2E2E3"/>
      </a:lt2>
      <a:accent1>
        <a:srgbClr val="E31837"/>
      </a:accent1>
      <a:accent2>
        <a:srgbClr val="005DAA"/>
      </a:accent2>
      <a:accent3>
        <a:srgbClr val="E2E2E3"/>
      </a:accent3>
      <a:accent4>
        <a:srgbClr val="C6C5C7"/>
      </a:accent4>
      <a:accent5>
        <a:srgbClr val="A9A8AB"/>
      </a:accent5>
      <a:accent6>
        <a:srgbClr val="545456"/>
      </a:accent6>
      <a:hlink>
        <a:srgbClr val="E31837"/>
      </a:hlink>
      <a:folHlink>
        <a:srgbClr val="005DA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extLst>
    <a:ext uri="{05A4C25C-085E-4340-85A3-A5531E510DB2}">
      <thm15:themeFamily xmlns:thm15="http://schemas.microsoft.com/office/thememl/2012/main" name="Presentation1" id="{975B9918-D784-4326-B979-C72A3D34F15F}" vid="{A17ED1C2-AD1C-4AE1-94B3-2F4327D03860}"/>
    </a:ext>
  </a:extLst>
</a:theme>
</file>

<file path=ppt/theme/theme4.xml><?xml version="1.0" encoding="utf-8"?>
<a:theme xmlns:a="http://schemas.openxmlformats.org/drawingml/2006/main" name="Content - Light Gray">
  <a:themeElements>
    <a:clrScheme name="Custom 1">
      <a:dk1>
        <a:srgbClr val="C8102E"/>
      </a:dk1>
      <a:lt1>
        <a:sysClr val="window" lastClr="FFFFFF"/>
      </a:lt1>
      <a:dk2>
        <a:srgbClr val="53565A"/>
      </a:dk2>
      <a:lt2>
        <a:srgbClr val="E2E2E3"/>
      </a:lt2>
      <a:accent1>
        <a:srgbClr val="E31837"/>
      </a:accent1>
      <a:accent2>
        <a:srgbClr val="005DAA"/>
      </a:accent2>
      <a:accent3>
        <a:srgbClr val="E2E2E3"/>
      </a:accent3>
      <a:accent4>
        <a:srgbClr val="C6C5C7"/>
      </a:accent4>
      <a:accent5>
        <a:srgbClr val="A9A8AB"/>
      </a:accent5>
      <a:accent6>
        <a:srgbClr val="545456"/>
      </a:accent6>
      <a:hlink>
        <a:srgbClr val="E31837"/>
      </a:hlink>
      <a:folHlink>
        <a:srgbClr val="005DA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extLst>
    <a:ext uri="{05A4C25C-085E-4340-85A3-A5531E510DB2}">
      <thm15:themeFamily xmlns:thm15="http://schemas.microsoft.com/office/thememl/2012/main" name="Presentation1" id="{975B9918-D784-4326-B979-C72A3D34F15F}" vid="{643655B2-0C08-4EDA-B4BA-5850084890FC}"/>
    </a:ext>
  </a:extLst>
</a:theme>
</file>

<file path=ppt/theme/theme5.xml><?xml version="1.0" encoding="utf-8"?>
<a:theme xmlns:a="http://schemas.openxmlformats.org/drawingml/2006/main" name="Content - Lines">
  <a:themeElements>
    <a:clrScheme name="Custom 1">
      <a:dk1>
        <a:srgbClr val="C8102E"/>
      </a:dk1>
      <a:lt1>
        <a:sysClr val="window" lastClr="FFFFFF"/>
      </a:lt1>
      <a:dk2>
        <a:srgbClr val="53565A"/>
      </a:dk2>
      <a:lt2>
        <a:srgbClr val="E2E2E3"/>
      </a:lt2>
      <a:accent1>
        <a:srgbClr val="E31837"/>
      </a:accent1>
      <a:accent2>
        <a:srgbClr val="005DAA"/>
      </a:accent2>
      <a:accent3>
        <a:srgbClr val="E2E2E3"/>
      </a:accent3>
      <a:accent4>
        <a:srgbClr val="C6C5C7"/>
      </a:accent4>
      <a:accent5>
        <a:srgbClr val="A9A8AB"/>
      </a:accent5>
      <a:accent6>
        <a:srgbClr val="545456"/>
      </a:accent6>
      <a:hlink>
        <a:srgbClr val="E31837"/>
      </a:hlink>
      <a:folHlink>
        <a:srgbClr val="005DA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extLst>
    <a:ext uri="{05A4C25C-085E-4340-85A3-A5531E510DB2}">
      <thm15:themeFamily xmlns:thm15="http://schemas.microsoft.com/office/thememl/2012/main" name="Presentation1" id="{975B9918-D784-4326-B979-C72A3D34F15F}" vid="{EF4AA910-C9FB-45E9-AEF3-C1E5C2A41DD7}"/>
    </a:ext>
  </a:extLst>
</a:theme>
</file>

<file path=ppt/theme/theme6.xml><?xml version="1.0" encoding="utf-8"?>
<a:theme xmlns:a="http://schemas.openxmlformats.org/drawingml/2006/main" name="Content Silos">
  <a:themeElements>
    <a:clrScheme name="Custom 1">
      <a:dk1>
        <a:srgbClr val="C8102E"/>
      </a:dk1>
      <a:lt1>
        <a:sysClr val="window" lastClr="FFFFFF"/>
      </a:lt1>
      <a:dk2>
        <a:srgbClr val="53565A"/>
      </a:dk2>
      <a:lt2>
        <a:srgbClr val="E2E2E3"/>
      </a:lt2>
      <a:accent1>
        <a:srgbClr val="E31837"/>
      </a:accent1>
      <a:accent2>
        <a:srgbClr val="005DAA"/>
      </a:accent2>
      <a:accent3>
        <a:srgbClr val="E2E2E3"/>
      </a:accent3>
      <a:accent4>
        <a:srgbClr val="C6C5C7"/>
      </a:accent4>
      <a:accent5>
        <a:srgbClr val="A9A8AB"/>
      </a:accent5>
      <a:accent6>
        <a:srgbClr val="545456"/>
      </a:accent6>
      <a:hlink>
        <a:srgbClr val="E31837"/>
      </a:hlink>
      <a:folHlink>
        <a:srgbClr val="005DA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extLst>
    <a:ext uri="{05A4C25C-085E-4340-85A3-A5531E510DB2}">
      <thm15:themeFamily xmlns:thm15="http://schemas.microsoft.com/office/thememl/2012/main" name="Presentation1" id="{975B9918-D784-4326-B979-C72A3D34F15F}" vid="{28CD374D-3001-4E69-B246-F5DFEB3C14B6}"/>
    </a:ext>
  </a:extLst>
</a:theme>
</file>

<file path=ppt/theme/theme7.xml><?xml version="1.0" encoding="utf-8"?>
<a:theme xmlns:a="http://schemas.openxmlformats.org/drawingml/2006/main" name="Section Breaks">
  <a:themeElements>
    <a:clrScheme name="Custom 1">
      <a:dk1>
        <a:srgbClr val="C8102E"/>
      </a:dk1>
      <a:lt1>
        <a:sysClr val="window" lastClr="FFFFFF"/>
      </a:lt1>
      <a:dk2>
        <a:srgbClr val="53565A"/>
      </a:dk2>
      <a:lt2>
        <a:srgbClr val="E2E2E3"/>
      </a:lt2>
      <a:accent1>
        <a:srgbClr val="E31837"/>
      </a:accent1>
      <a:accent2>
        <a:srgbClr val="005DAA"/>
      </a:accent2>
      <a:accent3>
        <a:srgbClr val="E2E2E3"/>
      </a:accent3>
      <a:accent4>
        <a:srgbClr val="C6C5C7"/>
      </a:accent4>
      <a:accent5>
        <a:srgbClr val="A9A8AB"/>
      </a:accent5>
      <a:accent6>
        <a:srgbClr val="545456"/>
      </a:accent6>
      <a:hlink>
        <a:srgbClr val="E31837"/>
      </a:hlink>
      <a:folHlink>
        <a:srgbClr val="005DA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extLst>
    <a:ext uri="{05A4C25C-085E-4340-85A3-A5531E510DB2}">
      <thm15:themeFamily xmlns:thm15="http://schemas.microsoft.com/office/thememl/2012/main" name="Presentation1" id="{975B9918-D784-4326-B979-C72A3D34F15F}" vid="{FA1D9933-EF83-4A34-B5E4-B204A7883D4C}"/>
    </a:ext>
  </a:extLst>
</a:theme>
</file>

<file path=ppt/theme/theme8.xml><?xml version="1.0" encoding="utf-8"?>
<a:theme xmlns:a="http://schemas.openxmlformats.org/drawingml/2006/main" name="Contact / Profiles">
  <a:themeElements>
    <a:clrScheme name="Custom 1">
      <a:dk1>
        <a:srgbClr val="C8102E"/>
      </a:dk1>
      <a:lt1>
        <a:sysClr val="window" lastClr="FFFFFF"/>
      </a:lt1>
      <a:dk2>
        <a:srgbClr val="53565A"/>
      </a:dk2>
      <a:lt2>
        <a:srgbClr val="E2E2E3"/>
      </a:lt2>
      <a:accent1>
        <a:srgbClr val="E31837"/>
      </a:accent1>
      <a:accent2>
        <a:srgbClr val="005DAA"/>
      </a:accent2>
      <a:accent3>
        <a:srgbClr val="E2E2E3"/>
      </a:accent3>
      <a:accent4>
        <a:srgbClr val="C6C5C7"/>
      </a:accent4>
      <a:accent5>
        <a:srgbClr val="A9A8AB"/>
      </a:accent5>
      <a:accent6>
        <a:srgbClr val="545456"/>
      </a:accent6>
      <a:hlink>
        <a:srgbClr val="E31837"/>
      </a:hlink>
      <a:folHlink>
        <a:srgbClr val="005DA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extLst>
    <a:ext uri="{05A4C25C-085E-4340-85A3-A5531E510DB2}">
      <thm15:themeFamily xmlns:thm15="http://schemas.microsoft.com/office/thememl/2012/main" name="Presentation1" id="{975B9918-D784-4326-B979-C72A3D34F15F}" vid="{FD6ECD16-6A07-408C-AEA7-B2A2556B236A}"/>
    </a:ext>
  </a:extLst>
</a:theme>
</file>

<file path=ppt/theme/theme9.xml><?xml version="1.0" encoding="utf-8"?>
<a:theme xmlns:a="http://schemas.openxmlformats.org/drawingml/2006/main" name="General Firm Information">
  <a:themeElements>
    <a:clrScheme name="Custom 1">
      <a:dk1>
        <a:srgbClr val="C8102E"/>
      </a:dk1>
      <a:lt1>
        <a:sysClr val="window" lastClr="FFFFFF"/>
      </a:lt1>
      <a:dk2>
        <a:srgbClr val="53565A"/>
      </a:dk2>
      <a:lt2>
        <a:srgbClr val="E2E2E3"/>
      </a:lt2>
      <a:accent1>
        <a:srgbClr val="E31837"/>
      </a:accent1>
      <a:accent2>
        <a:srgbClr val="005DAA"/>
      </a:accent2>
      <a:accent3>
        <a:srgbClr val="E2E2E3"/>
      </a:accent3>
      <a:accent4>
        <a:srgbClr val="C6C5C7"/>
      </a:accent4>
      <a:accent5>
        <a:srgbClr val="A9A8AB"/>
      </a:accent5>
      <a:accent6>
        <a:srgbClr val="545456"/>
      </a:accent6>
      <a:hlink>
        <a:srgbClr val="E31837"/>
      </a:hlink>
      <a:folHlink>
        <a:srgbClr val="005DA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extLst>
    <a:ext uri="{05A4C25C-085E-4340-85A3-A5531E510DB2}">
      <thm15:themeFamily xmlns:thm15="http://schemas.microsoft.com/office/thememl/2012/main" name="Presentation1" id="{975B9918-D784-4326-B979-C72A3D34F15F}" vid="{8B98C4AA-A9F9-41B4-8DE0-9C2FB0737070}"/>
    </a:ext>
  </a:extLst>
</a:theme>
</file>

<file path=docProps/app.xml><?xml version="1.0" encoding="utf-8"?>
<Properties xmlns="http://schemas.openxmlformats.org/officeDocument/2006/extended-properties" xmlns:vt="http://schemas.openxmlformats.org/officeDocument/2006/docPropsVTypes">
  <Template>AT Firm Standard</Template>
  <TotalTime>411</TotalTime>
  <Words>2410</Words>
  <Application>Microsoft Office PowerPoint</Application>
  <PresentationFormat>On-screen Show (4:3)</PresentationFormat>
  <Paragraphs>184</Paragraphs>
  <Slides>26</Slides>
  <Notes>0</Notes>
  <HiddenSlides>0</HiddenSlides>
  <MMClips>0</MMClips>
  <ScaleCrop>false</ScaleCrop>
  <HeadingPairs>
    <vt:vector size="6" baseType="variant">
      <vt:variant>
        <vt:lpstr>Fonts Used</vt:lpstr>
      </vt:variant>
      <vt:variant>
        <vt:i4>11</vt:i4>
      </vt:variant>
      <vt:variant>
        <vt:lpstr>Theme</vt:lpstr>
      </vt:variant>
      <vt:variant>
        <vt:i4>10</vt:i4>
      </vt:variant>
      <vt:variant>
        <vt:lpstr>Slide Titles</vt:lpstr>
      </vt:variant>
      <vt:variant>
        <vt:i4>26</vt:i4>
      </vt:variant>
    </vt:vector>
  </HeadingPairs>
  <TitlesOfParts>
    <vt:vector size="47" baseType="lpstr">
      <vt:lpstr>Akzidenz Grotesk BE BoldEx</vt:lpstr>
      <vt:lpstr>Akzidenz Grotesk BE MdEx</vt:lpstr>
      <vt:lpstr>Arial</vt:lpstr>
      <vt:lpstr>Basis Grotesque Pro</vt:lpstr>
      <vt:lpstr>Calibri</vt:lpstr>
      <vt:lpstr>Helvetica Neue</vt:lpstr>
      <vt:lpstr>Muli</vt:lpstr>
      <vt:lpstr>OfficinaSansITCStd Book</vt:lpstr>
      <vt:lpstr>Roboto Flex</vt:lpstr>
      <vt:lpstr>Times</vt:lpstr>
      <vt:lpstr>Wingdings</vt:lpstr>
      <vt:lpstr>Covers</vt:lpstr>
      <vt:lpstr>Content - Red</vt:lpstr>
      <vt:lpstr>Content - Dark Gray</vt:lpstr>
      <vt:lpstr>Content - Light Gray</vt:lpstr>
      <vt:lpstr>Content - Lines</vt:lpstr>
      <vt:lpstr>Content Silos</vt:lpstr>
      <vt:lpstr>Section Breaks</vt:lpstr>
      <vt:lpstr>Contact / Profiles</vt:lpstr>
      <vt:lpstr>General Firm Information</vt:lpstr>
      <vt:lpstr>Miscellaneous / Charts / Tables</vt:lpstr>
      <vt:lpstr>AT ACADEMY: Recent Legislation Affecting  Co-ops and Condominiums</vt:lpstr>
      <vt:lpstr>Continuing Legal Education Credits</vt:lpstr>
      <vt:lpstr>NYC Fair Chance for Housing Act</vt:lpstr>
      <vt:lpstr>NYC Fair Chance for Housing Act (cont.)</vt:lpstr>
      <vt:lpstr>NYC Fair Chance for Housing Act (cont.)</vt:lpstr>
      <vt:lpstr>NYC Fair Chance for Housing Act (cont.)</vt:lpstr>
      <vt:lpstr>Corporate Transparency Act </vt:lpstr>
      <vt:lpstr>Corporate Transparency Act (cont.)</vt:lpstr>
      <vt:lpstr>Corporate Transparency Act (cont.)</vt:lpstr>
      <vt:lpstr>Corporate Transparency Act (cont.)</vt:lpstr>
      <vt:lpstr>Corporate Transparency Act (cont.)</vt:lpstr>
      <vt:lpstr>Local Law 126 – Garage Inspections</vt:lpstr>
      <vt:lpstr>Local Law 126 (cont.)</vt:lpstr>
      <vt:lpstr>PowerPoint Presentation</vt:lpstr>
      <vt:lpstr>Local Law 126 (cont.) </vt:lpstr>
      <vt:lpstr>Local Law 97 </vt:lpstr>
      <vt:lpstr>Local Law 97</vt:lpstr>
      <vt:lpstr>Local Law 152 </vt:lpstr>
      <vt:lpstr>Flood Disclosure </vt:lpstr>
      <vt:lpstr>Flood Disclosure </vt:lpstr>
      <vt:lpstr>Changes to Cooperative and Condominium Tax Abatement Eligibility Requirements</vt:lpstr>
      <vt:lpstr>Changes to Cooperative and Condominium Tax Abatement Eligibility Requirements</vt:lpstr>
      <vt:lpstr>Changes to Cooperative and Condominium Tax Abatement Eligibility Requirements</vt:lpstr>
      <vt:lpstr>Changes to Cooperative and Condominium Tax Abatement Eligibility Requirements</vt:lpstr>
      <vt:lpstr>Continuing Legal Education Credits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 ACADEMY: Recent Legislation Affecting  Coops and Condominiums</dc:title>
  <dc:creator>Andrew Brucker</dc:creator>
  <cp:lastModifiedBy>Madeleine Stobbs</cp:lastModifiedBy>
  <cp:revision>7</cp:revision>
  <dcterms:created xsi:type="dcterms:W3CDTF">2024-05-12T15:28:34Z</dcterms:created>
  <dcterms:modified xsi:type="dcterms:W3CDTF">2024-05-15T12:08:19Z</dcterms:modified>
</cp:coreProperties>
</file>